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721" r:id="rId2"/>
    <p:sldId id="756" r:id="rId3"/>
    <p:sldId id="755" r:id="rId4"/>
    <p:sldId id="757" r:id="rId5"/>
    <p:sldId id="748" r:id="rId6"/>
    <p:sldId id="734" r:id="rId7"/>
    <p:sldId id="746" r:id="rId8"/>
    <p:sldId id="747" r:id="rId9"/>
    <p:sldId id="735" r:id="rId10"/>
    <p:sldId id="610" r:id="rId11"/>
    <p:sldId id="616" r:id="rId12"/>
    <p:sldId id="732" r:id="rId13"/>
    <p:sldId id="620" r:id="rId14"/>
    <p:sldId id="733" r:id="rId15"/>
    <p:sldId id="739" r:id="rId16"/>
    <p:sldId id="740" r:id="rId17"/>
    <p:sldId id="741" r:id="rId18"/>
    <p:sldId id="749" r:id="rId19"/>
    <p:sldId id="750" r:id="rId20"/>
    <p:sldId id="751" r:id="rId21"/>
    <p:sldId id="727" r:id="rId22"/>
    <p:sldId id="737" r:id="rId23"/>
    <p:sldId id="753" r:id="rId24"/>
    <p:sldId id="722" r:id="rId25"/>
    <p:sldId id="490" r:id="rId2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D487C66-2869-43C3-B818-026CFD4EFCC0}">
          <p14:sldIdLst>
            <p14:sldId id="721"/>
            <p14:sldId id="756"/>
            <p14:sldId id="755"/>
          </p14:sldIdLst>
        </p14:section>
        <p14:section name="US Grid" id="{C76713DF-D266-804C-9188-65D22E31BE77}">
          <p14:sldIdLst>
            <p14:sldId id="757"/>
            <p14:sldId id="748"/>
            <p14:sldId id="734"/>
            <p14:sldId id="746"/>
            <p14:sldId id="747"/>
            <p14:sldId id="735"/>
            <p14:sldId id="610"/>
            <p14:sldId id="616"/>
          </p14:sldIdLst>
        </p14:section>
        <p14:section name="NODES" id="{C01368AE-D21F-C54F-877F-637D5C67F822}">
          <p14:sldIdLst>
            <p14:sldId id="732"/>
            <p14:sldId id="620"/>
            <p14:sldId id="733"/>
            <p14:sldId id="739"/>
            <p14:sldId id="740"/>
            <p14:sldId id="741"/>
            <p14:sldId id="749"/>
            <p14:sldId id="750"/>
            <p14:sldId id="751"/>
            <p14:sldId id="727"/>
            <p14:sldId id="737"/>
            <p14:sldId id="753"/>
            <p14:sldId id="722"/>
            <p14:sldId id="49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3399FF"/>
    <a:srgbClr val="0099FF"/>
    <a:srgbClr val="572023"/>
    <a:srgbClr val="FCB833"/>
    <a:srgbClr val="196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01" autoAdjust="0"/>
    <p:restoredTop sz="89614" autoAdjust="0"/>
  </p:normalViewPr>
  <p:slideViewPr>
    <p:cSldViewPr snapToGrid="0" snapToObjects="1">
      <p:cViewPr>
        <p:scale>
          <a:sx n="90" d="100"/>
          <a:sy n="90" d="100"/>
        </p:scale>
        <p:origin x="-2192" y="-6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5" d="100"/>
        <a:sy n="18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2984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68D553-88AB-5240-83C4-FB23D29A04BE}" type="datetimeFigureOut">
              <a:rPr lang="en-US" smtClean="0"/>
              <a:pPr/>
              <a:t>5/25/17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530F42-2808-6242-AF6E-2190C7795E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8682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9FD783-2622-0F46-85B9-BCE56545D1F9}" type="datetimeFigureOut">
              <a:rPr lang="en-US" smtClean="0"/>
              <a:pPr/>
              <a:t>5/25/17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626A861-09C9-544C-ADA9-11F7230578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781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ergy.gov/sites/prod/files/FY11Orgsum.pdf" TargetMode="External"/><Relationship Id="rId4" Type="http://schemas.openxmlformats.org/officeDocument/2006/relationships/hyperlink" Target="http://energy.gov/sites/prod/files/FY13Volume4.pdf%20(p.%20401)" TargetMode="External"/><Relationship Id="rId5" Type="http://schemas.openxmlformats.org/officeDocument/2006/relationships/hyperlink" Target="http://energy.gov/sites/prod/files/2013/04/f0/orgsum.pdf" TargetMode="External"/><Relationship Id="rId6" Type="http://schemas.openxmlformats.org/officeDocument/2006/relationships/hyperlink" Target="http://energy.gov/sites/prod/files/2014/04/f14/FY%202015%20DOE%20Budget%20by%20Organization.pdf" TargetMode="External"/><Relationship Id="rId7" Type="http://schemas.openxmlformats.org/officeDocument/2006/relationships/hyperlink" Target="http://energy.gov/sites/prod/files/2015/01/f19/FY2016BudgetSummaryTableByOrg_0.pdf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Updated to reflect 2015</a:t>
            </a:r>
            <a:r>
              <a:rPr lang="en-US" baseline="0" dirty="0" smtClean="0"/>
              <a:t> numbers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Budget (Million) Data Source:</a:t>
            </a:r>
          </a:p>
          <a:p>
            <a:r>
              <a:rPr lang="en-US" dirty="0"/>
              <a:t>FY2009: $15,000</a:t>
            </a:r>
            <a:r>
              <a:rPr lang="en-US" dirty="0" smtClean="0"/>
              <a:t> </a:t>
            </a:r>
            <a:r>
              <a:rPr lang="en-US" u="sng" dirty="0">
                <a:hlinkClick r:id="rId3"/>
              </a:rPr>
              <a:t>http://energy.gov/sites/prod/files/FY11Orgsum.pdf</a:t>
            </a:r>
            <a:r>
              <a:rPr lang="en-US" dirty="0" smtClean="0"/>
              <a:t> </a:t>
            </a:r>
            <a:r>
              <a:rPr lang="en-US" dirty="0" err="1"/>
              <a:t>ARRA</a:t>
            </a:r>
            <a:r>
              <a:rPr lang="en-US" dirty="0" smtClean="0"/>
              <a:t> </a:t>
            </a:r>
            <a:r>
              <a:rPr lang="en-US" dirty="0"/>
              <a:t> $388,856</a:t>
            </a:r>
            <a:r>
              <a:rPr lang="en-US" dirty="0" smtClean="0"/>
              <a:t> </a:t>
            </a:r>
            <a:r>
              <a:rPr lang="en-US" u="sng" dirty="0">
                <a:hlinkClick r:id="rId3"/>
              </a:rPr>
              <a:t>http://energy.gov/sites/prod/files/FY11Orgsum.pdf</a:t>
            </a:r>
            <a:r>
              <a:rPr lang="en-US" dirty="0" smtClean="0"/>
              <a:t>  (Note: rounded to $400 million in all public documents, did so here to maintain</a:t>
            </a:r>
            <a:r>
              <a:rPr lang="en-US" baseline="0" dirty="0" smtClean="0"/>
              <a:t> consistency.)</a:t>
            </a:r>
            <a:endParaRPr lang="en-US" dirty="0" smtClean="0"/>
          </a:p>
          <a:p>
            <a:r>
              <a:rPr lang="en-US" dirty="0"/>
              <a:t>FY2010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0</a:t>
            </a:r>
            <a:r>
              <a:rPr lang="en-US" dirty="0" smtClean="0"/>
              <a:t> </a:t>
            </a:r>
            <a:r>
              <a:rPr lang="en-US" u="sng" dirty="0">
                <a:hlinkClick r:id="rId3"/>
              </a:rPr>
              <a:t>http://energy.gov/sites/prod/files/FY11Orgsum.pdf</a:t>
            </a:r>
            <a:r>
              <a:rPr lang="en-US" dirty="0" smtClean="0"/>
              <a:t> </a:t>
            </a:r>
          </a:p>
          <a:p>
            <a:r>
              <a:rPr lang="en-US" dirty="0"/>
              <a:t>FY2011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179,640</a:t>
            </a:r>
            <a:r>
              <a:rPr lang="en-US" dirty="0" smtClean="0"/>
              <a:t> </a:t>
            </a:r>
            <a:r>
              <a:rPr lang="en-US" u="sng" dirty="0">
                <a:hlinkClick r:id="rId4" invalidUrl="http://energy.gov/sites/prod/files/FY13Volume4.pdf (p. 401)"/>
              </a:rPr>
              <a:t>http://energy.gov/sites/prod/files/FY13Volume4.pdf</a:t>
            </a:r>
            <a:r>
              <a:rPr lang="en-US" u="sng" dirty="0"/>
              <a:t> </a:t>
            </a:r>
            <a:r>
              <a:rPr lang="en-US" dirty="0" smtClean="0"/>
              <a:t>(p.</a:t>
            </a:r>
            <a:r>
              <a:rPr lang="en-US" baseline="0" dirty="0" smtClean="0"/>
              <a:t> 401)</a:t>
            </a:r>
            <a:endParaRPr lang="en-US" dirty="0" smtClean="0"/>
          </a:p>
          <a:p>
            <a:r>
              <a:rPr lang="en-US" dirty="0"/>
              <a:t>FY2012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275,000</a:t>
            </a:r>
            <a:r>
              <a:rPr lang="en-US" dirty="0" smtClean="0"/>
              <a:t> </a:t>
            </a:r>
            <a:r>
              <a:rPr lang="en-US" u="sng" dirty="0">
                <a:hlinkClick r:id="rId5"/>
              </a:rPr>
              <a:t>http://energy.gov/sites/prod/files/2013/04/f0/orgsum.pdf</a:t>
            </a:r>
            <a:r>
              <a:rPr lang="en-US" dirty="0" smtClean="0"/>
              <a:t> </a:t>
            </a:r>
          </a:p>
          <a:p>
            <a:r>
              <a:rPr lang="en-US" dirty="0"/>
              <a:t>FY2013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250,636</a:t>
            </a:r>
            <a:r>
              <a:rPr lang="en-US" dirty="0" smtClean="0"/>
              <a:t> </a:t>
            </a:r>
            <a:r>
              <a:rPr lang="en-US" u="sng" dirty="0">
                <a:hlinkClick r:id="rId6" invalidUrl="http://energy.gov/sites/prod/files/2014/04/f14/FY 2015 DOE Budget by Organization.pdf"/>
              </a:rPr>
              <a:t>http://energy.gov/sites/prod/files/2014/04/f14/FY%202015%20DOE%20Budget%20by%20Organization.pdf</a:t>
            </a:r>
            <a:r>
              <a:rPr lang="en-US" dirty="0" smtClean="0"/>
              <a:t> </a:t>
            </a:r>
          </a:p>
          <a:p>
            <a:r>
              <a:rPr lang="en-US" dirty="0"/>
              <a:t>FY2014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280,000</a:t>
            </a:r>
            <a:r>
              <a:rPr lang="en-US" dirty="0" smtClean="0"/>
              <a:t> </a:t>
            </a:r>
            <a:r>
              <a:rPr lang="en-US" u="sng" dirty="0">
                <a:hlinkClick r:id="rId7"/>
              </a:rPr>
              <a:t>http://energy.gov/sites/prod/files/2015/01/f19/FY2016BudgetSummaryTableByOrg_0.pdf</a:t>
            </a:r>
            <a:r>
              <a:rPr lang="en-US" dirty="0" smtClean="0"/>
              <a:t> </a:t>
            </a:r>
          </a:p>
          <a:p>
            <a:r>
              <a:rPr lang="en-US" dirty="0"/>
              <a:t>F2015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$</a:t>
            </a:r>
            <a:r>
              <a:rPr lang="en-US" dirty="0"/>
              <a:t>279,982</a:t>
            </a:r>
            <a:r>
              <a:rPr lang="en-US" dirty="0" smtClean="0"/>
              <a:t> </a:t>
            </a:r>
            <a:r>
              <a:rPr lang="en-US" u="sng" dirty="0">
                <a:hlinkClick r:id="rId7"/>
              </a:rPr>
              <a:t>http://energy.gov/sites/prod/files/2015/01/f19/FY2016BudgetSummaryTableByOrg_0.pdf</a:t>
            </a:r>
            <a:r>
              <a:rPr lang="en-US" dirty="0" smtClean="0"/>
              <a:t> </a:t>
            </a:r>
          </a:p>
          <a:p>
            <a:r>
              <a:rPr lang="en-US" dirty="0"/>
              <a:t>FY2016 (Requested)</a:t>
            </a:r>
            <a:r>
              <a:rPr lang="en-US" dirty="0" smtClean="0"/>
              <a:t> </a:t>
            </a:r>
            <a:r>
              <a:rPr lang="en-US" dirty="0"/>
              <a:t> </a:t>
            </a:r>
            <a:r>
              <a:rPr lang="en-US" dirty="0" smtClean="0"/>
              <a:t> </a:t>
            </a:r>
            <a:r>
              <a:rPr lang="en-US" dirty="0"/>
              <a:t>325,000</a:t>
            </a:r>
            <a:r>
              <a:rPr lang="en-US" dirty="0" smtClean="0"/>
              <a:t> </a:t>
            </a:r>
            <a:r>
              <a:rPr lang="en-US" u="sng" dirty="0">
                <a:hlinkClick r:id="rId7"/>
              </a:rPr>
              <a:t>http://energy.gov/sites/prod/files/2015/01/f19/FY2016BudgetSummaryTableByOrg_0.pdf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09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58DB6-F2FE-4BB4-BC62-5E3DB1FBBC6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37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Grid: Bulk</a:t>
            </a:r>
            <a:r>
              <a:rPr lang="en-US" baseline="0" dirty="0" smtClean="0"/>
              <a:t> generation, transmission, distribution</a:t>
            </a:r>
            <a:r>
              <a:rPr lang="en-US" dirty="0" smtClean="0"/>
              <a:t>,</a:t>
            </a:r>
          </a:p>
          <a:p>
            <a:endParaRPr lang="en-US" dirty="0" smtClean="0"/>
          </a:p>
          <a:p>
            <a:r>
              <a:rPr lang="en-US" dirty="0"/>
              <a:t>The dominant paradigm for delivering electricity in the U.S. consists primarily of bulk electricity generation at central power </a:t>
            </a:r>
            <a:r>
              <a:rPr lang="en-US" dirty="0" smtClean="0"/>
              <a:t>plants, </a:t>
            </a:r>
            <a:r>
              <a:rPr lang="en-US" dirty="0"/>
              <a:t>followed by transport across the U.S. electrical grid via transmission and distribution (T&amp;D) networks, and finally delivery to the end-user.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Bulk Generation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dispatchable thermal generation (nuke, coal, NGCC), 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dispatchable renewables (hydro), and </a:t>
            </a:r>
          </a:p>
          <a:p>
            <a:pPr marL="174708" indent="-174708">
              <a:buFont typeface="Arial"/>
              <a:buChar char="•"/>
            </a:pPr>
            <a:r>
              <a:rPr lang="en-US" baseline="0" dirty="0" smtClean="0"/>
              <a:t>non-dispatchable renewables (solar, wind)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addition of intermittent generation along with changing usage patterns (e.g. increased penetration of electric vehicles) is leading to greater uncertainty and variability in the electric grid.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4D9E1-34B4-2A4A-B6B4-63AF35F5601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92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Dark Blue = Category 1</a:t>
            </a:r>
          </a:p>
          <a:p>
            <a:r>
              <a:rPr lang="en-US" dirty="0" smtClean="0"/>
              <a:t>Light Blue = Category 2</a:t>
            </a:r>
          </a:p>
          <a:p>
            <a:r>
              <a:rPr lang="en-US" dirty="0" smtClean="0"/>
              <a:t>Orange</a:t>
            </a:r>
            <a:r>
              <a:rPr lang="en-US" baseline="0" dirty="0" smtClean="0"/>
              <a:t> = Category 3</a:t>
            </a:r>
          </a:p>
          <a:p>
            <a:endParaRPr lang="en-US" baseline="0" dirty="0" smtClean="0"/>
          </a:p>
          <a:p>
            <a:r>
              <a:rPr lang="en-US" baseline="0" dirty="0" smtClean="0"/>
              <a:t>PNNL: 1, 2, 3</a:t>
            </a:r>
          </a:p>
          <a:p>
            <a:r>
              <a:rPr lang="en-US" baseline="0" dirty="0" smtClean="0"/>
              <a:t>UMN: 1, 2</a:t>
            </a:r>
          </a:p>
          <a:p>
            <a:r>
              <a:rPr lang="en-US" baseline="0" dirty="0" smtClean="0"/>
              <a:t>NU: 1</a:t>
            </a:r>
          </a:p>
          <a:p>
            <a:r>
              <a:rPr lang="en-US" baseline="0" dirty="0" smtClean="0"/>
              <a:t>Eaton: 2</a:t>
            </a:r>
          </a:p>
          <a:p>
            <a:r>
              <a:rPr lang="en-US" baseline="0" dirty="0" smtClean="0"/>
              <a:t>UVM: 2</a:t>
            </a:r>
          </a:p>
          <a:p>
            <a:r>
              <a:rPr lang="en-US" baseline="0" dirty="0" smtClean="0"/>
              <a:t>DNV-GL: 2</a:t>
            </a:r>
          </a:p>
          <a:p>
            <a:r>
              <a:rPr lang="en-US" baseline="0" dirty="0" smtClean="0"/>
              <a:t>GE: 2,3</a:t>
            </a:r>
          </a:p>
          <a:p>
            <a:r>
              <a:rPr lang="en-US" baseline="0" dirty="0" smtClean="0"/>
              <a:t>NRECA: 1,3</a:t>
            </a:r>
          </a:p>
          <a:p>
            <a:r>
              <a:rPr lang="en-US" baseline="0" dirty="0" smtClean="0"/>
              <a:t>NREL: 1,2</a:t>
            </a:r>
          </a:p>
          <a:p>
            <a:r>
              <a:rPr lang="en-US" baseline="0" dirty="0" smtClean="0"/>
              <a:t>ASU: 3</a:t>
            </a:r>
          </a:p>
          <a:p>
            <a:r>
              <a:rPr lang="en-US" baseline="0" dirty="0" smtClean="0"/>
              <a:t>UCSD: 2</a:t>
            </a:r>
          </a:p>
          <a:p>
            <a:r>
              <a:rPr lang="en-US" baseline="0" dirty="0" smtClean="0"/>
              <a:t>Stanford: 2,3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Dark Blue = Category 1</a:t>
            </a:r>
          </a:p>
          <a:p>
            <a:r>
              <a:rPr lang="en-US" dirty="0" smtClean="0"/>
              <a:t>Light Blue = Category 2</a:t>
            </a:r>
          </a:p>
          <a:p>
            <a:r>
              <a:rPr lang="en-US" dirty="0" smtClean="0"/>
              <a:t>Orange</a:t>
            </a:r>
            <a:r>
              <a:rPr lang="en-US" baseline="0" dirty="0" smtClean="0"/>
              <a:t> = Category 3</a:t>
            </a:r>
          </a:p>
          <a:p>
            <a:endParaRPr lang="en-US" baseline="0" dirty="0" smtClean="0"/>
          </a:p>
          <a:p>
            <a:r>
              <a:rPr lang="en-US" baseline="0" dirty="0" smtClean="0"/>
              <a:t>PNNL: 1, 2, 3</a:t>
            </a:r>
          </a:p>
          <a:p>
            <a:r>
              <a:rPr lang="en-US" baseline="0" dirty="0" smtClean="0"/>
              <a:t>UMN: 1, 2</a:t>
            </a:r>
          </a:p>
          <a:p>
            <a:r>
              <a:rPr lang="en-US" baseline="0" dirty="0" smtClean="0"/>
              <a:t>NU: 1</a:t>
            </a:r>
          </a:p>
          <a:p>
            <a:r>
              <a:rPr lang="en-US" baseline="0" dirty="0" smtClean="0"/>
              <a:t>Eaton: 2</a:t>
            </a:r>
          </a:p>
          <a:p>
            <a:r>
              <a:rPr lang="en-US" baseline="0" dirty="0" smtClean="0"/>
              <a:t>UVM: 2</a:t>
            </a:r>
          </a:p>
          <a:p>
            <a:r>
              <a:rPr lang="en-US" baseline="0" dirty="0" smtClean="0"/>
              <a:t>DNV-GL: 2</a:t>
            </a:r>
          </a:p>
          <a:p>
            <a:r>
              <a:rPr lang="en-US" baseline="0" dirty="0" smtClean="0"/>
              <a:t>GE: 2,3</a:t>
            </a:r>
          </a:p>
          <a:p>
            <a:r>
              <a:rPr lang="en-US" baseline="0" dirty="0" smtClean="0"/>
              <a:t>NRECA: 1,3</a:t>
            </a:r>
          </a:p>
          <a:p>
            <a:r>
              <a:rPr lang="en-US" baseline="0" dirty="0" smtClean="0"/>
              <a:t>NREL: 1,2</a:t>
            </a:r>
          </a:p>
          <a:p>
            <a:r>
              <a:rPr lang="en-US" baseline="0" dirty="0" smtClean="0"/>
              <a:t>ASU: 3</a:t>
            </a:r>
          </a:p>
          <a:p>
            <a:r>
              <a:rPr lang="en-US" baseline="0" dirty="0" smtClean="0"/>
              <a:t>UCSD: 2</a:t>
            </a:r>
          </a:p>
          <a:p>
            <a:r>
              <a:rPr lang="en-US" baseline="0" dirty="0" smtClean="0"/>
              <a:t>Stanford: 2,3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764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3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A861-09C9-544C-ADA9-11F72305784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7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4"/>
            <a:ext cx="9143391" cy="685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 lIns="0" tIns="0" rIns="0" bIns="0">
            <a:normAutofit/>
          </a:bodyPr>
          <a:lstStyle>
            <a:lvl1pPr algn="l">
              <a:defRPr sz="3200" b="1" i="0">
                <a:latin typeface="+mn-lt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14"/>
            <a:ext cx="7772400" cy="964381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5053586"/>
            <a:ext cx="2689942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45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12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624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35" y="67341"/>
            <a:ext cx="8488517" cy="824352"/>
          </a:xfrm>
        </p:spPr>
        <p:txBody>
          <a:bodyPr lIns="0" tIns="0" rIns="0" bIns="0">
            <a:normAutofit/>
          </a:bodyPr>
          <a:lstStyle>
            <a:lvl1pPr algn="l">
              <a:defRPr sz="3000" b="1" i="0">
                <a:latin typeface="+mn-lt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194" y="6318383"/>
            <a:ext cx="688258" cy="365125"/>
          </a:xfrm>
        </p:spPr>
        <p:txBody>
          <a:bodyPr/>
          <a:lstStyle/>
          <a:p>
            <a:fld id="{F49B8720-E526-BD45-92D7-B4028BF31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35935" y="926888"/>
            <a:ext cx="8488517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3810000" y="6477000"/>
            <a:ext cx="1447800" cy="206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73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28600"/>
            <a:ext cx="8686800" cy="78296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1F497D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4876799"/>
          </a:xfrm>
          <a:prstGeom prst="rect">
            <a:avLst/>
          </a:prstGeom>
        </p:spPr>
        <p:txBody>
          <a:bodyPr/>
          <a:lstStyle>
            <a:lvl1pPr marL="287338" indent="-287338">
              <a:buClr>
                <a:srgbClr val="4F81BD"/>
              </a:buClr>
              <a:buSzPct val="125000"/>
              <a:defRPr sz="1800">
                <a:latin typeface="Century Gothic" pitchFamily="34" charset="0"/>
              </a:defRPr>
            </a:lvl1pPr>
            <a:lvl2pPr marL="573088" indent="-285750">
              <a:buClr>
                <a:srgbClr val="4F81BD"/>
              </a:buClr>
              <a:buSzPct val="45000"/>
              <a:buFont typeface="Century Gothic" pitchFamily="34" charset="0"/>
              <a:buChar char="►"/>
              <a:defRPr sz="1800">
                <a:latin typeface="Century Gothic" pitchFamily="34" charset="0"/>
              </a:defRPr>
            </a:lvl2pPr>
            <a:lvl3pPr marL="860425" indent="-287338">
              <a:buClr>
                <a:srgbClr val="4F81BD"/>
              </a:buClr>
              <a:buFont typeface="Century Gothic" pitchFamily="34" charset="0"/>
              <a:buChar char="―"/>
              <a:defRPr sz="1600">
                <a:latin typeface="Century Gothic" pitchFamily="34" charset="0"/>
              </a:defRPr>
            </a:lvl3pPr>
            <a:lvl4pPr marL="1146175" indent="-285750">
              <a:buClr>
                <a:srgbClr val="4F81BD"/>
              </a:buClr>
              <a:defRPr sz="1600">
                <a:latin typeface="Century Gothic" pitchFamily="34" charset="0"/>
              </a:defRPr>
            </a:lvl4pPr>
            <a:lvl5pPr marL="1425575" indent="-279400">
              <a:buClr>
                <a:srgbClr val="4F81BD"/>
              </a:buClr>
              <a:defRPr sz="1400">
                <a:latin typeface="Century Gothic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83525" y="6629400"/>
            <a:ext cx="1260475" cy="228600"/>
          </a:xfrm>
        </p:spPr>
        <p:txBody>
          <a:bodyPr/>
          <a:lstStyle>
            <a:lvl1pPr algn="r">
              <a:defRPr lang="en-US" sz="8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4D5103A-BA4B-4B9C-842C-853195F43276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753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940" y="67341"/>
            <a:ext cx="8488517" cy="824352"/>
          </a:xfrm>
        </p:spPr>
        <p:txBody>
          <a:bodyPr lIns="0" tIns="0" rIns="0" bIns="0">
            <a:normAutofit/>
          </a:bodyPr>
          <a:lstStyle>
            <a:lvl1pPr algn="l">
              <a:defRPr sz="3200" b="1" i="0">
                <a:latin typeface="+mn-lt"/>
                <a:cs typeface="Arial Narrow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940" y="1062186"/>
            <a:ext cx="8488517" cy="4811307"/>
          </a:xfrm>
        </p:spPr>
        <p:txBody>
          <a:bodyPr lIns="0" tIns="0" rIns="0" bIns="0">
            <a:normAutofit/>
          </a:bodyPr>
          <a:lstStyle>
            <a:lvl1pPr marL="256032" indent="-256032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195" y="6318397"/>
            <a:ext cx="688258" cy="365125"/>
          </a:xfrm>
        </p:spPr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35940" y="926888"/>
            <a:ext cx="8488517" cy="0"/>
          </a:xfrm>
          <a:prstGeom prst="line">
            <a:avLst/>
          </a:prstGeom>
          <a:ln w="6350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556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16" y="4406914"/>
            <a:ext cx="832628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516" y="2906713"/>
            <a:ext cx="832628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7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516" y="274638"/>
            <a:ext cx="8390194" cy="1143000"/>
          </a:xfrm>
        </p:spPr>
        <p:txBody>
          <a:bodyPr lIns="0" tIns="0" rIns="0" bIns="0">
            <a:normAutofit/>
          </a:bodyPr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516" y="1600206"/>
            <a:ext cx="4113161" cy="4525963"/>
          </a:xfrm>
        </p:spPr>
        <p:txBody>
          <a:bodyPr lIns="0" tIns="0" rIns="0" bIns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2968" y="1600206"/>
            <a:ext cx="4137742" cy="4525963"/>
          </a:xfrm>
        </p:spPr>
        <p:txBody>
          <a:bodyPr lIns="0" tIns="0" rIns="0" bIns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4"/>
            <a:ext cx="2197510" cy="365125"/>
          </a:xfrm>
        </p:spPr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0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46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07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1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46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72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Subpage-02.png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" y="6086899"/>
            <a:ext cx="9143391" cy="694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4"/>
            <a:ext cx="9143997" cy="25359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48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02832" y="6357417"/>
            <a:ext cx="44575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741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B8720-E526-BD45-92D7-B4028BF31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52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7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tiff"/><Relationship Id="rId5" Type="http://schemas.openxmlformats.org/officeDocument/2006/relationships/image" Target="../media/image61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w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emf"/><Relationship Id="rId7" Type="http://schemas.openxmlformats.org/officeDocument/2006/relationships/image" Target="../media/image74.jpe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png"/><Relationship Id="rId11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4.jpeg"/><Relationship Id="rId5" Type="http://schemas.openxmlformats.org/officeDocument/2006/relationships/image" Target="../media/image68.png"/><Relationship Id="rId6" Type="http://schemas.openxmlformats.org/officeDocument/2006/relationships/image" Target="../media/image65.png"/><Relationship Id="rId7" Type="http://schemas.openxmlformats.org/officeDocument/2006/relationships/image" Target="../media/image79.w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jpeg"/><Relationship Id="rId14" Type="http://schemas.openxmlformats.org/officeDocument/2006/relationships/image" Target="../media/image89.png"/><Relationship Id="rId15" Type="http://schemas.openxmlformats.org/officeDocument/2006/relationships/image" Target="../media/image90.png"/><Relationship Id="rId16" Type="http://schemas.openxmlformats.org/officeDocument/2006/relationships/image" Target="../media/image91.png"/><Relationship Id="rId17" Type="http://schemas.openxmlformats.org/officeDocument/2006/relationships/image" Target="../media/image92.png"/><Relationship Id="rId18" Type="http://schemas.openxmlformats.org/officeDocument/2006/relationships/image" Target="../media/image93.png"/><Relationship Id="rId19" Type="http://schemas.openxmlformats.org/officeDocument/2006/relationships/image" Target="../media/image94.png"/><Relationship Id="rId50" Type="http://schemas.openxmlformats.org/officeDocument/2006/relationships/image" Target="../media/image120.png"/><Relationship Id="rId51" Type="http://schemas.openxmlformats.org/officeDocument/2006/relationships/image" Target="../media/image121.png"/><Relationship Id="rId52" Type="http://schemas.openxmlformats.org/officeDocument/2006/relationships/image" Target="../media/image122.jpg"/><Relationship Id="rId53" Type="http://schemas.openxmlformats.org/officeDocument/2006/relationships/image" Target="../media/image123.png"/><Relationship Id="rId54" Type="http://schemas.openxmlformats.org/officeDocument/2006/relationships/image" Target="../media/image124.png"/><Relationship Id="rId55" Type="http://schemas.openxmlformats.org/officeDocument/2006/relationships/image" Target="../media/image125.png"/><Relationship Id="rId56" Type="http://schemas.openxmlformats.org/officeDocument/2006/relationships/image" Target="../media/image126.tiff"/><Relationship Id="rId57" Type="http://schemas.openxmlformats.org/officeDocument/2006/relationships/image" Target="../media/image127.png"/><Relationship Id="rId40" Type="http://schemas.openxmlformats.org/officeDocument/2006/relationships/image" Target="../media/image68.png"/><Relationship Id="rId41" Type="http://schemas.openxmlformats.org/officeDocument/2006/relationships/image" Target="../media/image111.png"/><Relationship Id="rId42" Type="http://schemas.openxmlformats.org/officeDocument/2006/relationships/image" Target="../media/image112.png"/><Relationship Id="rId43" Type="http://schemas.openxmlformats.org/officeDocument/2006/relationships/image" Target="../media/image113.jpeg"/><Relationship Id="rId44" Type="http://schemas.openxmlformats.org/officeDocument/2006/relationships/image" Target="../media/image114.png"/><Relationship Id="rId45" Type="http://schemas.openxmlformats.org/officeDocument/2006/relationships/image" Target="../media/image115.jpeg"/><Relationship Id="rId46" Type="http://schemas.openxmlformats.org/officeDocument/2006/relationships/image" Target="../media/image116.png"/><Relationship Id="rId47" Type="http://schemas.openxmlformats.org/officeDocument/2006/relationships/image" Target="../media/image117.jpeg"/><Relationship Id="rId48" Type="http://schemas.openxmlformats.org/officeDocument/2006/relationships/image" Target="../media/image118.png"/><Relationship Id="rId49" Type="http://schemas.openxmlformats.org/officeDocument/2006/relationships/image" Target="../media/image1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72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Relationship Id="rId9" Type="http://schemas.openxmlformats.org/officeDocument/2006/relationships/image" Target="../media/image85.png"/><Relationship Id="rId30" Type="http://schemas.openxmlformats.org/officeDocument/2006/relationships/image" Target="../media/image102.png"/><Relationship Id="rId31" Type="http://schemas.openxmlformats.org/officeDocument/2006/relationships/image" Target="../media/image67.png"/><Relationship Id="rId32" Type="http://schemas.openxmlformats.org/officeDocument/2006/relationships/image" Target="../media/image103.png"/><Relationship Id="rId33" Type="http://schemas.openxmlformats.org/officeDocument/2006/relationships/image" Target="../media/image104.png"/><Relationship Id="rId34" Type="http://schemas.openxmlformats.org/officeDocument/2006/relationships/image" Target="../media/image105.png"/><Relationship Id="rId35" Type="http://schemas.openxmlformats.org/officeDocument/2006/relationships/image" Target="../media/image106.png"/><Relationship Id="rId36" Type="http://schemas.openxmlformats.org/officeDocument/2006/relationships/image" Target="../media/image107.png"/><Relationship Id="rId37" Type="http://schemas.openxmlformats.org/officeDocument/2006/relationships/image" Target="../media/image108.png"/><Relationship Id="rId38" Type="http://schemas.openxmlformats.org/officeDocument/2006/relationships/image" Target="../media/image109.png"/><Relationship Id="rId39" Type="http://schemas.openxmlformats.org/officeDocument/2006/relationships/image" Target="../media/image110.png"/><Relationship Id="rId20" Type="http://schemas.openxmlformats.org/officeDocument/2006/relationships/image" Target="../media/image95.png"/><Relationship Id="rId21" Type="http://schemas.openxmlformats.org/officeDocument/2006/relationships/image" Target="../media/image96.png"/><Relationship Id="rId22" Type="http://schemas.openxmlformats.org/officeDocument/2006/relationships/image" Target="../media/image97.png"/><Relationship Id="rId23" Type="http://schemas.openxmlformats.org/officeDocument/2006/relationships/image" Target="../media/image98.png"/><Relationship Id="rId24" Type="http://schemas.openxmlformats.org/officeDocument/2006/relationships/image" Target="../media/image99.png"/><Relationship Id="rId25" Type="http://schemas.openxmlformats.org/officeDocument/2006/relationships/image" Target="../media/image73.emf"/><Relationship Id="rId26" Type="http://schemas.openxmlformats.org/officeDocument/2006/relationships/image" Target="../media/image77.png"/><Relationship Id="rId27" Type="http://schemas.openxmlformats.org/officeDocument/2006/relationships/image" Target="../media/image100.png"/><Relationship Id="rId28" Type="http://schemas.openxmlformats.org/officeDocument/2006/relationships/image" Target="../media/image101.png"/><Relationship Id="rId29" Type="http://schemas.openxmlformats.org/officeDocument/2006/relationships/image" Target="../media/image76.png"/><Relationship Id="rId10" Type="http://schemas.openxmlformats.org/officeDocument/2006/relationships/image" Target="../media/image78.png"/><Relationship Id="rId11" Type="http://schemas.openxmlformats.org/officeDocument/2006/relationships/image" Target="../media/image86.png"/><Relationship Id="rId12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8.JPG"/><Relationship Id="rId4" Type="http://schemas.openxmlformats.org/officeDocument/2006/relationships/image" Target="../media/image129.jpg"/><Relationship Id="rId5" Type="http://schemas.openxmlformats.org/officeDocument/2006/relationships/image" Target="../media/image130.jpg"/><Relationship Id="rId6" Type="http://schemas.openxmlformats.org/officeDocument/2006/relationships/image" Target="../media/image131.jpg"/><Relationship Id="rId7" Type="http://schemas.openxmlformats.org/officeDocument/2006/relationships/image" Target="../media/image132.png"/><Relationship Id="rId8" Type="http://schemas.openxmlformats.org/officeDocument/2006/relationships/image" Target="../media/image133.png"/><Relationship Id="rId9" Type="http://schemas.openxmlformats.org/officeDocument/2006/relationships/image" Target="../media/image134.png"/><Relationship Id="rId10" Type="http://schemas.openxmlformats.org/officeDocument/2006/relationships/image" Target="../media/image135.png"/><Relationship Id="rId11" Type="http://schemas.openxmlformats.org/officeDocument/2006/relationships/image" Target="../media/image136.jpg"/><Relationship Id="rId12" Type="http://schemas.openxmlformats.org/officeDocument/2006/relationships/image" Target="../media/image137.png"/><Relationship Id="rId13" Type="http://schemas.openxmlformats.org/officeDocument/2006/relationships/image" Target="../media/image138.jpg"/><Relationship Id="rId14" Type="http://schemas.openxmlformats.org/officeDocument/2006/relationships/image" Target="../media/image139.png"/><Relationship Id="rId15" Type="http://schemas.openxmlformats.org/officeDocument/2006/relationships/image" Target="../media/image140.jpg"/><Relationship Id="rId16" Type="http://schemas.openxmlformats.org/officeDocument/2006/relationships/image" Target="../media/image141.png"/><Relationship Id="rId17" Type="http://schemas.openxmlformats.org/officeDocument/2006/relationships/image" Target="../media/image142.jpg"/><Relationship Id="rId18" Type="http://schemas.openxmlformats.org/officeDocument/2006/relationships/image" Target="../media/image143.png"/><Relationship Id="rId19" Type="http://schemas.openxmlformats.org/officeDocument/2006/relationships/image" Target="../media/image144.jpg"/><Relationship Id="rId30" Type="http://schemas.openxmlformats.org/officeDocument/2006/relationships/image" Target="../media/image154.jpg"/><Relationship Id="rId31" Type="http://schemas.openxmlformats.org/officeDocument/2006/relationships/image" Target="../media/image155.png"/><Relationship Id="rId32" Type="http://schemas.openxmlformats.org/officeDocument/2006/relationships/image" Target="../media/image156.jpg"/><Relationship Id="rId33" Type="http://schemas.openxmlformats.org/officeDocument/2006/relationships/image" Target="../media/image157.png"/><Relationship Id="rId34" Type="http://schemas.openxmlformats.org/officeDocument/2006/relationships/image" Target="../media/image158.gif"/><Relationship Id="rId35" Type="http://schemas.openxmlformats.org/officeDocument/2006/relationships/image" Target="../media/image159.jpg"/><Relationship Id="rId36" Type="http://schemas.openxmlformats.org/officeDocument/2006/relationships/image" Target="../media/image160.jpg"/><Relationship Id="rId37" Type="http://schemas.openxmlformats.org/officeDocument/2006/relationships/image" Target="../media/image161.jpg"/><Relationship Id="rId38" Type="http://schemas.openxmlformats.org/officeDocument/2006/relationships/image" Target="../media/image162.png"/><Relationship Id="rId39" Type="http://schemas.openxmlformats.org/officeDocument/2006/relationships/image" Target="../media/image163.jpg"/><Relationship Id="rId50" Type="http://schemas.openxmlformats.org/officeDocument/2006/relationships/image" Target="../media/image174.png"/><Relationship Id="rId51" Type="http://schemas.openxmlformats.org/officeDocument/2006/relationships/image" Target="../media/image175.png"/><Relationship Id="rId52" Type="http://schemas.openxmlformats.org/officeDocument/2006/relationships/image" Target="../media/image176.png"/><Relationship Id="rId53" Type="http://schemas.openxmlformats.org/officeDocument/2006/relationships/image" Target="../media/image177.jpg"/><Relationship Id="rId54" Type="http://schemas.openxmlformats.org/officeDocument/2006/relationships/image" Target="../media/image178.jpg"/><Relationship Id="rId55" Type="http://schemas.openxmlformats.org/officeDocument/2006/relationships/image" Target="../media/image179.png"/><Relationship Id="rId56" Type="http://schemas.openxmlformats.org/officeDocument/2006/relationships/image" Target="../media/image180.jpg"/><Relationship Id="rId57" Type="http://schemas.openxmlformats.org/officeDocument/2006/relationships/image" Target="../media/image181.png"/><Relationship Id="rId58" Type="http://schemas.openxmlformats.org/officeDocument/2006/relationships/image" Target="../media/image182.jpg"/><Relationship Id="rId59" Type="http://schemas.openxmlformats.org/officeDocument/2006/relationships/image" Target="../media/image183.png"/><Relationship Id="rId70" Type="http://schemas.openxmlformats.org/officeDocument/2006/relationships/image" Target="../media/image193.png"/><Relationship Id="rId71" Type="http://schemas.openxmlformats.org/officeDocument/2006/relationships/image" Target="../media/image194.png"/><Relationship Id="rId72" Type="http://schemas.openxmlformats.org/officeDocument/2006/relationships/image" Target="../media/image195.jpg"/><Relationship Id="rId73" Type="http://schemas.openxmlformats.org/officeDocument/2006/relationships/image" Target="../media/image196.png"/><Relationship Id="rId74" Type="http://schemas.openxmlformats.org/officeDocument/2006/relationships/image" Target="../media/image197.png"/><Relationship Id="rId75" Type="http://schemas.openxmlformats.org/officeDocument/2006/relationships/image" Target="../media/image198.jpg"/><Relationship Id="rId76" Type="http://schemas.openxmlformats.org/officeDocument/2006/relationships/image" Target="../media/image199.png"/><Relationship Id="rId77" Type="http://schemas.openxmlformats.org/officeDocument/2006/relationships/image" Target="../media/image200.png"/><Relationship Id="rId78" Type="http://schemas.openxmlformats.org/officeDocument/2006/relationships/image" Target="../media/image201.png"/><Relationship Id="rId79" Type="http://schemas.openxmlformats.org/officeDocument/2006/relationships/image" Target="../media/image202.jpg"/><Relationship Id="rId90" Type="http://schemas.openxmlformats.org/officeDocument/2006/relationships/image" Target="../media/image212.png"/><Relationship Id="rId91" Type="http://schemas.openxmlformats.org/officeDocument/2006/relationships/image" Target="../media/image213.png"/><Relationship Id="rId20" Type="http://schemas.openxmlformats.org/officeDocument/2006/relationships/image" Target="../media/image145.jpg"/><Relationship Id="rId21" Type="http://schemas.openxmlformats.org/officeDocument/2006/relationships/image" Target="../media/image146.png"/><Relationship Id="rId22" Type="http://schemas.openxmlformats.org/officeDocument/2006/relationships/image" Target="../media/image147.jpg"/><Relationship Id="rId23" Type="http://schemas.openxmlformats.org/officeDocument/2006/relationships/image" Target="../media/image61.gif"/><Relationship Id="rId24" Type="http://schemas.openxmlformats.org/officeDocument/2006/relationships/image" Target="../media/image148.jpg"/><Relationship Id="rId25" Type="http://schemas.openxmlformats.org/officeDocument/2006/relationships/image" Target="../media/image149.png"/><Relationship Id="rId26" Type="http://schemas.openxmlformats.org/officeDocument/2006/relationships/image" Target="../media/image150.png"/><Relationship Id="rId27" Type="http://schemas.openxmlformats.org/officeDocument/2006/relationships/image" Target="../media/image151.jpg"/><Relationship Id="rId28" Type="http://schemas.openxmlformats.org/officeDocument/2006/relationships/image" Target="../media/image152.png"/><Relationship Id="rId29" Type="http://schemas.openxmlformats.org/officeDocument/2006/relationships/image" Target="../media/image153.jpg"/><Relationship Id="rId40" Type="http://schemas.openxmlformats.org/officeDocument/2006/relationships/image" Target="../media/image164.png"/><Relationship Id="rId41" Type="http://schemas.openxmlformats.org/officeDocument/2006/relationships/image" Target="../media/image165.png"/><Relationship Id="rId42" Type="http://schemas.openxmlformats.org/officeDocument/2006/relationships/image" Target="../media/image166.png"/><Relationship Id="rId43" Type="http://schemas.openxmlformats.org/officeDocument/2006/relationships/image" Target="../media/image167.png"/><Relationship Id="rId44" Type="http://schemas.openxmlformats.org/officeDocument/2006/relationships/image" Target="../media/image168.jpg"/><Relationship Id="rId45" Type="http://schemas.openxmlformats.org/officeDocument/2006/relationships/image" Target="../media/image169.png"/><Relationship Id="rId46" Type="http://schemas.openxmlformats.org/officeDocument/2006/relationships/image" Target="../media/image170.jpg"/><Relationship Id="rId47" Type="http://schemas.openxmlformats.org/officeDocument/2006/relationships/image" Target="../media/image171.png"/><Relationship Id="rId48" Type="http://schemas.openxmlformats.org/officeDocument/2006/relationships/image" Target="../media/image172.jpg"/><Relationship Id="rId49" Type="http://schemas.openxmlformats.org/officeDocument/2006/relationships/image" Target="../media/image173.jpg"/><Relationship Id="rId60" Type="http://schemas.openxmlformats.org/officeDocument/2006/relationships/image" Target="../media/image184.jpg"/><Relationship Id="rId61" Type="http://schemas.openxmlformats.org/officeDocument/2006/relationships/image" Target="../media/image185.png"/><Relationship Id="rId62" Type="http://schemas.openxmlformats.org/officeDocument/2006/relationships/image" Target="../media/image120.png"/><Relationship Id="rId63" Type="http://schemas.openxmlformats.org/officeDocument/2006/relationships/image" Target="../media/image186.jpg"/><Relationship Id="rId64" Type="http://schemas.openxmlformats.org/officeDocument/2006/relationships/image" Target="../media/image187.jpg"/><Relationship Id="rId65" Type="http://schemas.openxmlformats.org/officeDocument/2006/relationships/image" Target="../media/image188.jpeg"/><Relationship Id="rId66" Type="http://schemas.openxmlformats.org/officeDocument/2006/relationships/image" Target="../media/image189.png"/><Relationship Id="rId67" Type="http://schemas.openxmlformats.org/officeDocument/2006/relationships/image" Target="../media/image190.jpg"/><Relationship Id="rId68" Type="http://schemas.openxmlformats.org/officeDocument/2006/relationships/image" Target="../media/image191.png"/><Relationship Id="rId69" Type="http://schemas.openxmlformats.org/officeDocument/2006/relationships/image" Target="../media/image192.jpg"/><Relationship Id="rId80" Type="http://schemas.openxmlformats.org/officeDocument/2006/relationships/image" Target="../media/image203.jpg"/><Relationship Id="rId81" Type="http://schemas.openxmlformats.org/officeDocument/2006/relationships/image" Target="../media/image127.png"/><Relationship Id="rId82" Type="http://schemas.openxmlformats.org/officeDocument/2006/relationships/image" Target="../media/image204.png"/><Relationship Id="rId83" Type="http://schemas.openxmlformats.org/officeDocument/2006/relationships/image" Target="../media/image205.jpg"/><Relationship Id="rId84" Type="http://schemas.openxmlformats.org/officeDocument/2006/relationships/image" Target="../media/image206.png"/><Relationship Id="rId85" Type="http://schemas.openxmlformats.org/officeDocument/2006/relationships/image" Target="../media/image207.jpg"/><Relationship Id="rId86" Type="http://schemas.openxmlformats.org/officeDocument/2006/relationships/image" Target="../media/image208.png"/><Relationship Id="rId87" Type="http://schemas.openxmlformats.org/officeDocument/2006/relationships/image" Target="../media/image209.gif"/><Relationship Id="rId88" Type="http://schemas.openxmlformats.org/officeDocument/2006/relationships/image" Target="../media/image210.png"/><Relationship Id="rId89" Type="http://schemas.openxmlformats.org/officeDocument/2006/relationships/image" Target="../media/image2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hyperlink" Target="http://www.arpa-e.energy.gov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png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6.png"/><Relationship Id="rId21" Type="http://schemas.openxmlformats.org/officeDocument/2006/relationships/image" Target="../media/image27.png"/><Relationship Id="rId22" Type="http://schemas.openxmlformats.org/officeDocument/2006/relationships/image" Target="../media/image28.png"/><Relationship Id="rId23" Type="http://schemas.openxmlformats.org/officeDocument/2006/relationships/image" Target="../media/image29.png"/><Relationship Id="rId24" Type="http://schemas.openxmlformats.org/officeDocument/2006/relationships/image" Target="../media/image30.png"/><Relationship Id="rId25" Type="http://schemas.openxmlformats.org/officeDocument/2006/relationships/image" Target="../media/image31.png"/><Relationship Id="rId26" Type="http://schemas.openxmlformats.org/officeDocument/2006/relationships/image" Target="../media/image32.png"/><Relationship Id="rId27" Type="http://schemas.openxmlformats.org/officeDocument/2006/relationships/image" Target="../media/image33.png"/><Relationship Id="rId28" Type="http://schemas.openxmlformats.org/officeDocument/2006/relationships/image" Target="../media/image34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30" Type="http://schemas.openxmlformats.org/officeDocument/2006/relationships/image" Target="../media/image36.png"/><Relationship Id="rId31" Type="http://schemas.openxmlformats.org/officeDocument/2006/relationships/image" Target="../media/image37.png"/><Relationship Id="rId32" Type="http://schemas.openxmlformats.org/officeDocument/2006/relationships/image" Target="../media/image38.png"/><Relationship Id="rId9" Type="http://schemas.openxmlformats.org/officeDocument/2006/relationships/image" Target="../media/image15.jpe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33" Type="http://schemas.openxmlformats.org/officeDocument/2006/relationships/image" Target="../media/image39.png"/><Relationship Id="rId34" Type="http://schemas.openxmlformats.org/officeDocument/2006/relationships/image" Target="../media/image40.png"/><Relationship Id="rId35" Type="http://schemas.openxmlformats.org/officeDocument/2006/relationships/image" Target="../media/image41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Relationship Id="rId37" Type="http://schemas.openxmlformats.org/officeDocument/2006/relationships/image" Target="../media/image43.png"/><Relationship Id="rId38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9898" y="2882740"/>
            <a:ext cx="831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Dr</a:t>
            </a:r>
            <a:r>
              <a:rPr lang="en-US" sz="2400" b="1" dirty="0">
                <a:solidFill>
                  <a:schemeClr val="accent1"/>
                </a:solidFill>
              </a:rPr>
              <a:t>. Sonja </a:t>
            </a:r>
            <a:r>
              <a:rPr lang="en-US" sz="2400" b="1" dirty="0" smtClean="0">
                <a:solidFill>
                  <a:schemeClr val="accent1"/>
                </a:solidFill>
              </a:rPr>
              <a:t>Glavaski</a:t>
            </a:r>
            <a:r>
              <a:rPr lang="en-US" sz="2400" dirty="0" smtClean="0">
                <a:solidFill>
                  <a:schemeClr val="accent1"/>
                </a:solidFill>
              </a:rPr>
              <a:t>, Program Director</a:t>
            </a:r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13119" y="1690520"/>
            <a:ext cx="8810740" cy="1180707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all" dirty="0" smtClean="0"/>
              <a:t/>
            </a:r>
            <a:br>
              <a:rPr lang="en-US" cap="all" dirty="0" smtClean="0"/>
            </a:br>
            <a:r>
              <a:rPr lang="en-US" sz="2700" cap="all" dirty="0" smtClean="0"/>
              <a:t> </a:t>
            </a:r>
            <a:r>
              <a:rPr lang="en-US" sz="3600" cap="all" dirty="0" smtClean="0"/>
              <a:t>Smart Grid – Controlling the Edge</a:t>
            </a:r>
            <a:r>
              <a:rPr lang="en-US" sz="2700" cap="all" dirty="0" smtClean="0"/>
              <a:t/>
            </a:r>
            <a:br>
              <a:rPr lang="en-US" sz="2700" cap="all" dirty="0" smtClean="0"/>
            </a:br>
            <a:r>
              <a:rPr lang="en-US" sz="2000" cap="all" dirty="0" smtClean="0"/>
              <a:t/>
            </a:r>
            <a:br>
              <a:rPr lang="en-US" sz="2000" cap="all" dirty="0" smtClean="0"/>
            </a:br>
            <a:endParaRPr lang="en-US" sz="2000" cap="all" dirty="0"/>
          </a:p>
        </p:txBody>
      </p:sp>
      <p:grpSp>
        <p:nvGrpSpPr>
          <p:cNvPr id="2" name="Group 1"/>
          <p:cNvGrpSpPr/>
          <p:nvPr/>
        </p:nvGrpSpPr>
        <p:grpSpPr>
          <a:xfrm>
            <a:off x="319881" y="4136571"/>
            <a:ext cx="8410462" cy="2456285"/>
            <a:chOff x="80395" y="3833189"/>
            <a:chExt cx="9021241" cy="26834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5" y="3833189"/>
              <a:ext cx="5703988" cy="2683467"/>
            </a:xfrm>
            <a:prstGeom prst="rect">
              <a:avLst/>
            </a:prstGeom>
          </p:spPr>
        </p:pic>
        <p:pic>
          <p:nvPicPr>
            <p:cNvPr id="11" name="Picture 10" descr="Solar Panel_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8888" y="3833189"/>
              <a:ext cx="2712748" cy="2683467"/>
            </a:xfrm>
            <a:prstGeom prst="rect">
              <a:avLst/>
            </a:prstGeom>
          </p:spPr>
        </p:pic>
        <p:pic>
          <p:nvPicPr>
            <p:cNvPr id="13" name="Picture 12" descr="thumb-Rush-Hou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3135" y="3833192"/>
              <a:ext cx="3243866" cy="2670886"/>
            </a:xfrm>
            <a:prstGeom prst="rect">
              <a:avLst/>
            </a:prstGeom>
          </p:spPr>
        </p:pic>
        <p:pic>
          <p:nvPicPr>
            <p:cNvPr id="14" name="Picture 13" descr="ARPA-E_NodeGraphic_120715_7Cropped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9373" y="3833189"/>
              <a:ext cx="3706151" cy="2683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305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mart Hous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73" y="2219936"/>
            <a:ext cx="2233013" cy="1845440"/>
          </a:xfrm>
          <a:prstGeom prst="rect">
            <a:avLst/>
          </a:prstGeom>
        </p:spPr>
      </p:pic>
      <p:pic>
        <p:nvPicPr>
          <p:cNvPr id="20" name="Picture 19" descr="Power Lines edite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73" y="3998018"/>
            <a:ext cx="2233014" cy="1704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Grid Change Brings Challenges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041652" y="1698607"/>
            <a:ext cx="1006616" cy="74243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/>
          </a:p>
        </p:txBody>
      </p:sp>
      <p:sp>
        <p:nvSpPr>
          <p:cNvPr id="5" name="Right Arrow 4"/>
          <p:cNvSpPr/>
          <p:nvPr/>
        </p:nvSpPr>
        <p:spPr>
          <a:xfrm>
            <a:off x="4042363" y="2850312"/>
            <a:ext cx="1006616" cy="74243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/>
          </a:p>
        </p:txBody>
      </p:sp>
      <p:sp>
        <p:nvSpPr>
          <p:cNvPr id="7" name="Right Arrow 6"/>
          <p:cNvSpPr/>
          <p:nvPr/>
        </p:nvSpPr>
        <p:spPr>
          <a:xfrm>
            <a:off x="4015339" y="4036883"/>
            <a:ext cx="1006616" cy="742433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416786" y="1677232"/>
            <a:ext cx="16817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99CC"/>
                </a:solidFill>
                <a:latin typeface="+mn-lt"/>
                <a:cs typeface="+mn-cs"/>
              </a:rPr>
              <a:t>Dispatched generation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6787" y="2906225"/>
            <a:ext cx="16817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99CC"/>
                </a:solidFill>
              </a:rPr>
              <a:t>Predictable load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6787" y="4054150"/>
            <a:ext cx="166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99CC"/>
                </a:solidFill>
              </a:rPr>
              <a:t>Capacity available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71054" y="1753711"/>
            <a:ext cx="19334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99CC"/>
                </a:solidFill>
              </a:rPr>
              <a:t>Intermittent DG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8380" y="2867578"/>
            <a:ext cx="17885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99CC"/>
                </a:solidFill>
              </a:rPr>
              <a:t>Variable 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99CC"/>
                </a:solidFill>
              </a:rPr>
              <a:t>Net-Load</a:t>
            </a:r>
            <a:endParaRPr lang="en-US" sz="2000" b="1" dirty="0">
              <a:solidFill>
                <a:srgbClr val="0099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8380" y="4054151"/>
            <a:ext cx="17885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99CC"/>
                </a:solidFill>
              </a:rPr>
              <a:t>Capacity constrained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1628" y="5334458"/>
            <a:ext cx="909873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99CC"/>
                </a:solidFill>
              </a:rPr>
              <a:t>Renewables penetration is limited (&lt; 30%) </a:t>
            </a:r>
            <a:r>
              <a:rPr lang="en-US" sz="2400" b="1" dirty="0" smtClean="0">
                <a:solidFill>
                  <a:srgbClr val="0099CC"/>
                </a:solidFill>
              </a:rPr>
              <a:t>because </a:t>
            </a:r>
            <a:r>
              <a:rPr lang="en-US" sz="2400" b="1" dirty="0">
                <a:solidFill>
                  <a:srgbClr val="0099CC"/>
                </a:solidFill>
              </a:rPr>
              <a:t>of lack of capability to reliably </a:t>
            </a:r>
            <a:r>
              <a:rPr lang="en-US" sz="2400" b="1" dirty="0" smtClean="0">
                <a:solidFill>
                  <a:srgbClr val="0099CC"/>
                </a:solidFill>
              </a:rPr>
              <a:t>and affordably </a:t>
            </a:r>
            <a:r>
              <a:rPr lang="en-US" sz="2400" b="1" dirty="0">
                <a:solidFill>
                  <a:srgbClr val="0099CC"/>
                </a:solidFill>
              </a:rPr>
              <a:t>manage its </a:t>
            </a:r>
            <a:r>
              <a:rPr lang="en-US" sz="2400" b="1" dirty="0" smtClean="0">
                <a:solidFill>
                  <a:srgbClr val="0099CC"/>
                </a:solidFill>
              </a:rPr>
              <a:t>variability</a:t>
            </a:r>
            <a:endParaRPr lang="en-US" sz="2400" b="1" dirty="0">
              <a:solidFill>
                <a:srgbClr val="0099CC"/>
              </a:solidFill>
            </a:endParaRPr>
          </a:p>
        </p:txBody>
      </p:sp>
      <p:pic>
        <p:nvPicPr>
          <p:cNvPr id="3" name="Picture 2" descr="powerplan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72" y="1067874"/>
            <a:ext cx="2233015" cy="1488293"/>
          </a:xfrm>
          <a:prstGeom prst="rect">
            <a:avLst/>
          </a:prstGeom>
        </p:spPr>
      </p:pic>
      <p:pic>
        <p:nvPicPr>
          <p:cNvPr id="10" name="Picture 9" descr="Solar Panel_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704" y="1067874"/>
            <a:ext cx="2139131" cy="1420635"/>
          </a:xfrm>
          <a:prstGeom prst="rect">
            <a:avLst/>
          </a:prstGeom>
        </p:spPr>
      </p:pic>
      <p:pic>
        <p:nvPicPr>
          <p:cNvPr id="14" name="Picture 13" descr="Wind Turbines_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07216" y="3832928"/>
            <a:ext cx="2139131" cy="1501530"/>
          </a:xfrm>
          <a:prstGeom prst="rect">
            <a:avLst/>
          </a:prstGeom>
        </p:spPr>
      </p:pic>
      <p:pic>
        <p:nvPicPr>
          <p:cNvPr id="19" name="Picture 18" descr="Plug-In Hous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704" y="2461596"/>
            <a:ext cx="2156865" cy="153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19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041" y="954119"/>
            <a:ext cx="2934904" cy="2492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33" y="84619"/>
            <a:ext cx="8843281" cy="869500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Emerging Grid Operation Paradigms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8826" y="971263"/>
            <a:ext cx="5489211" cy="4689308"/>
          </a:xfrm>
        </p:spPr>
        <p:txBody>
          <a:bodyPr>
            <a:normAutofit/>
          </a:bodyPr>
          <a:lstStyle/>
          <a:p>
            <a:pPr marL="228600" lvl="1" indent="0">
              <a:buClr>
                <a:srgbClr val="106D96"/>
              </a:buClr>
              <a:buNone/>
            </a:pPr>
            <a:endParaRPr lang="en-US" sz="2000" dirty="0" smtClean="0">
              <a:latin typeface="Calibri"/>
              <a:cs typeface="Calibri"/>
            </a:endParaRPr>
          </a:p>
          <a:p>
            <a:pPr lvl="0">
              <a:spcBef>
                <a:spcPts val="600"/>
              </a:spcBef>
              <a:buClr>
                <a:srgbClr val="106D96"/>
              </a:buClr>
              <a:buFont typeface="Lucida Grande"/>
              <a:buChar char="‣"/>
            </a:pPr>
            <a:r>
              <a:rPr lang="en-US" sz="2400" b="1" dirty="0" smtClean="0">
                <a:solidFill>
                  <a:srgbClr val="0099CC"/>
                </a:solidFill>
                <a:latin typeface="Calibri"/>
                <a:cs typeface="Calibri"/>
              </a:rPr>
              <a:t>ISO &amp; DER aggregators</a:t>
            </a:r>
            <a:endParaRPr lang="en-US" sz="2400" b="1" dirty="0">
              <a:solidFill>
                <a:srgbClr val="0099CC"/>
              </a:solidFill>
              <a:latin typeface="Calibri"/>
              <a:cs typeface="Calibri"/>
            </a:endParaRPr>
          </a:p>
          <a:p>
            <a:pPr marL="514350" lvl="1">
              <a:buClr>
                <a:srgbClr val="106D96"/>
              </a:buClr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ISO manages transmission &amp; wholesale</a:t>
            </a:r>
          </a:p>
          <a:p>
            <a:pPr marL="514350" lvl="1">
              <a:buClr>
                <a:srgbClr val="106D96"/>
              </a:buClr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Aggregated DERs bid into bulk market</a:t>
            </a:r>
          </a:p>
          <a:p>
            <a:pPr marL="514350" lvl="1">
              <a:buClr>
                <a:srgbClr val="106D96"/>
              </a:buClr>
              <a:buFont typeface="Arial"/>
              <a:buChar char="•"/>
            </a:pPr>
            <a:endParaRPr lang="en-US" sz="2000" dirty="0" smtClean="0">
              <a:latin typeface="Calibri"/>
              <a:cs typeface="Calibri"/>
            </a:endParaRPr>
          </a:p>
          <a:p>
            <a:pPr lvl="0">
              <a:spcBef>
                <a:spcPts val="600"/>
              </a:spcBef>
              <a:buClr>
                <a:srgbClr val="106D96"/>
              </a:buClr>
              <a:buFont typeface="Lucida Grande"/>
              <a:buChar char="‣"/>
            </a:pPr>
            <a:r>
              <a:rPr lang="en-US" sz="2400" b="1" dirty="0">
                <a:solidFill>
                  <a:srgbClr val="0099CC"/>
                </a:solidFill>
                <a:latin typeface="Calibri"/>
                <a:cs typeface="Calibri"/>
              </a:rPr>
              <a:t>ISO &amp; DSO</a:t>
            </a:r>
          </a:p>
          <a:p>
            <a:pPr marL="514350" lvl="1">
              <a:buClr>
                <a:srgbClr val="106D96"/>
              </a:buClr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ISO manages transmission &amp; wholesale</a:t>
            </a:r>
          </a:p>
          <a:p>
            <a:pPr marL="514350" lvl="1">
              <a:buClr>
                <a:srgbClr val="106D96"/>
              </a:buClr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DSO manages distribution &amp; </a:t>
            </a:r>
            <a:r>
              <a:rPr lang="en-US" sz="2000" dirty="0" smtClean="0">
                <a:latin typeface="Calibri"/>
                <a:cs typeface="Calibri"/>
              </a:rPr>
              <a:t>retail</a:t>
            </a:r>
          </a:p>
          <a:p>
            <a:pPr marL="514350" lvl="1">
              <a:buClr>
                <a:srgbClr val="106D96"/>
              </a:buClr>
              <a:buFont typeface="Arial"/>
              <a:buChar char="•"/>
            </a:pPr>
            <a:endParaRPr lang="en-US" sz="2000" dirty="0">
              <a:latin typeface="Calibri"/>
              <a:cs typeface="Calibri"/>
            </a:endParaRPr>
          </a:p>
          <a:p>
            <a:pPr lvl="0">
              <a:spcBef>
                <a:spcPts val="600"/>
              </a:spcBef>
              <a:buClr>
                <a:srgbClr val="106D96"/>
              </a:buClr>
              <a:buFont typeface="Lucida Grande"/>
              <a:buChar char="‣"/>
            </a:pPr>
            <a:r>
              <a:rPr lang="en-US" sz="2400" b="1" dirty="0">
                <a:solidFill>
                  <a:srgbClr val="0099CC"/>
                </a:solidFill>
                <a:latin typeface="Calibri"/>
                <a:cs typeface="Calibri"/>
              </a:rPr>
              <a:t>Network of micro-grids</a:t>
            </a:r>
          </a:p>
          <a:p>
            <a:pPr marL="514350" lvl="1">
              <a:buClr>
                <a:srgbClr val="106D96"/>
              </a:buClr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Power supplied locally</a:t>
            </a:r>
            <a:endParaRPr lang="en-US" sz="2000" dirty="0">
              <a:latin typeface="Calibri"/>
              <a:cs typeface="Calibri"/>
            </a:endParaRPr>
          </a:p>
          <a:p>
            <a:pPr marL="514350" lvl="1">
              <a:buClr>
                <a:srgbClr val="106D96"/>
              </a:buClr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Grid </a:t>
            </a:r>
            <a:r>
              <a:rPr lang="en-US" sz="2000" dirty="0">
                <a:latin typeface="Calibri"/>
                <a:cs typeface="Calibri"/>
              </a:rPr>
              <a:t>supplies </a:t>
            </a:r>
            <a:r>
              <a:rPr lang="en-US" sz="2000" dirty="0" smtClean="0">
                <a:latin typeface="Calibri"/>
                <a:cs typeface="Calibri"/>
              </a:rPr>
              <a:t>backup power</a:t>
            </a:r>
            <a:endParaRPr lang="en-US" sz="2000" dirty="0">
              <a:latin typeface="Calibri"/>
              <a:cs typeface="Calibri"/>
            </a:endParaRPr>
          </a:p>
          <a:p>
            <a:pPr marL="514350" lvl="1">
              <a:buClr>
                <a:srgbClr val="106D96"/>
              </a:buClr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11" name="Picture 10" descr="2486a114-e0fd-4e48-8677-81864fe2a0e3-142385032398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039" y="2608189"/>
            <a:ext cx="2934905" cy="2201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039" y="4308116"/>
            <a:ext cx="2934907" cy="1740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5" b="27724"/>
          <a:stretch/>
        </p:blipFill>
        <p:spPr>
          <a:xfrm>
            <a:off x="7997668" y="5807708"/>
            <a:ext cx="645590" cy="2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6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64" y="914567"/>
            <a:ext cx="8728400" cy="2015920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Network Optimized Distributed Energy Resources </a:t>
            </a:r>
            <a:r>
              <a:rPr lang="en-US" dirty="0" smtClean="0"/>
              <a:t>(NODES) </a:t>
            </a:r>
            <a:r>
              <a:rPr lang="en-US" cap="none" dirty="0" smtClean="0"/>
              <a:t>Program</a:t>
            </a:r>
            <a:endParaRPr lang="en-US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7942"/>
            <a:ext cx="9144000" cy="293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7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586" y="4533454"/>
            <a:ext cx="8712748" cy="12141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457200" rIns="457200" rtlCol="0" anchor="ctr"/>
          <a:lstStyle/>
          <a:p>
            <a:pPr algn="ctr"/>
            <a:r>
              <a:rPr lang="en-US" sz="3200" b="1" dirty="0" smtClean="0">
                <a:solidFill>
                  <a:srgbClr val="0099FF"/>
                </a:solidFill>
              </a:rPr>
              <a:t>If we can actively control Net-Load, </a:t>
            </a:r>
          </a:p>
          <a:p>
            <a:pPr algn="ctr"/>
            <a:r>
              <a:rPr lang="en-US" sz="3200" b="1" dirty="0" smtClean="0">
                <a:solidFill>
                  <a:srgbClr val="0099FF"/>
                </a:solidFill>
              </a:rPr>
              <a:t>50% renewable integration is possible.</a:t>
            </a:r>
            <a:endParaRPr lang="en-US" sz="3200" b="1" dirty="0">
              <a:solidFill>
                <a:srgbClr val="0099FF"/>
              </a:solidFill>
            </a:endParaRPr>
          </a:p>
        </p:txBody>
      </p:sp>
      <p:pic>
        <p:nvPicPr>
          <p:cNvPr id="5" name="Picture 4" descr="Globe in Hands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241" y="703487"/>
            <a:ext cx="5246268" cy="349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3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>
          <a:xfrm>
            <a:off x="342902" y="273050"/>
            <a:ext cx="5210173" cy="1108653"/>
          </a:xfrm>
          <a:solidFill>
            <a:schemeClr val="accent2"/>
          </a:solidFill>
        </p:spPr>
        <p:txBody>
          <a:bodyPr anchor="t">
            <a:normAutofit fontScale="90000"/>
          </a:bodyPr>
          <a:lstStyle/>
          <a:p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NODES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Network Optimized Distributed Energy Systems </a:t>
            </a:r>
          </a:p>
        </p:txBody>
      </p:sp>
      <p:sp>
        <p:nvSpPr>
          <p:cNvPr id="33" name="Content Placeholder 32"/>
          <p:cNvSpPr>
            <a:spLocks noGrp="1"/>
          </p:cNvSpPr>
          <p:nvPr>
            <p:ph idx="1"/>
          </p:nvPr>
        </p:nvSpPr>
        <p:spPr>
          <a:xfrm>
            <a:off x="3629024" y="1450144"/>
            <a:ext cx="5355949" cy="2526369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/>
              <a:t>Goals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1800" b="1" dirty="0" smtClean="0"/>
              <a:t>Enable </a:t>
            </a:r>
            <a:r>
              <a:rPr lang="en-US" sz="1800" b="1" dirty="0"/>
              <a:t>renewables penetration at </a:t>
            </a:r>
            <a:r>
              <a:rPr lang="en-US" sz="1800" b="1" dirty="0" smtClean="0"/>
              <a:t>&gt; </a:t>
            </a:r>
            <a:r>
              <a:rPr lang="en-US" sz="1800" b="1" dirty="0"/>
              <a:t>50</a:t>
            </a:r>
            <a:r>
              <a:rPr lang="en-US" sz="1800" b="1" dirty="0" smtClean="0"/>
              <a:t>%</a:t>
            </a: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1800" b="1" dirty="0" smtClean="0"/>
              <a:t>Improve </a:t>
            </a:r>
            <a:r>
              <a:rPr lang="en-US" sz="1800" b="1" dirty="0"/>
              <a:t>overall grid efficiency &amp;</a:t>
            </a:r>
            <a:r>
              <a:rPr lang="en-US" sz="1800" b="1" dirty="0" smtClean="0"/>
              <a:t> reliability</a:t>
            </a:r>
            <a:endParaRPr lang="en-US" sz="1800" b="1" dirty="0"/>
          </a:p>
          <a:p>
            <a:pPr>
              <a:spcBef>
                <a:spcPts val="0"/>
              </a:spcBef>
            </a:pPr>
            <a:r>
              <a:rPr lang="en-US" sz="1800" b="1" dirty="0" smtClean="0"/>
              <a:t>Reduce </a:t>
            </a:r>
            <a:r>
              <a:rPr lang="en-US" sz="1800" b="1" dirty="0"/>
              <a:t>CO</a:t>
            </a:r>
            <a:r>
              <a:rPr lang="en-US" sz="1800" b="1" baseline="-25000" dirty="0"/>
              <a:t>2</a:t>
            </a:r>
            <a:r>
              <a:rPr lang="en-US" sz="1800" b="1" dirty="0"/>
              <a:t> emissions </a:t>
            </a:r>
            <a:endParaRPr lang="en-US" sz="1800" b="1" dirty="0" smtClean="0"/>
          </a:p>
          <a:p>
            <a:r>
              <a:rPr lang="en-US" sz="1800" b="1" dirty="0" smtClean="0">
                <a:solidFill>
                  <a:schemeClr val="accent2"/>
                </a:solidFill>
              </a:rPr>
              <a:t>Guarantee Level-of-Service to </a:t>
            </a:r>
            <a:r>
              <a:rPr lang="en-US" sz="1800" b="1" dirty="0">
                <a:solidFill>
                  <a:schemeClr val="accent2"/>
                </a:solidFill>
              </a:rPr>
              <a:t>the Grid </a:t>
            </a:r>
          </a:p>
          <a:p>
            <a:r>
              <a:rPr lang="en-US" sz="1800" b="1" dirty="0" smtClean="0">
                <a:solidFill>
                  <a:schemeClr val="accent2"/>
                </a:solidFill>
              </a:rPr>
              <a:t>Guarantee </a:t>
            </a:r>
            <a:r>
              <a:rPr lang="en-US" sz="1800" b="1" dirty="0">
                <a:solidFill>
                  <a:schemeClr val="accent2"/>
                </a:solidFill>
              </a:rPr>
              <a:t>customers’ QoS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/>
          </a:p>
        </p:txBody>
      </p:sp>
      <p:sp>
        <p:nvSpPr>
          <p:cNvPr id="34" name="Text Placeholder 33"/>
          <p:cNvSpPr>
            <a:spLocks noGrp="1"/>
          </p:cNvSpPr>
          <p:nvPr>
            <p:ph type="body" sz="half" idx="2"/>
          </p:nvPr>
        </p:nvSpPr>
        <p:spPr>
          <a:xfrm>
            <a:off x="342902" y="1438275"/>
            <a:ext cx="3209924" cy="2538238"/>
          </a:xfr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b="1" dirty="0" smtClean="0"/>
              <a:t>Mission</a:t>
            </a:r>
          </a:p>
          <a:p>
            <a:endParaRPr lang="en-US" sz="800" dirty="0"/>
          </a:p>
          <a:p>
            <a:r>
              <a:rPr lang="en-US" sz="1600" dirty="0"/>
              <a:t>Reliably </a:t>
            </a:r>
            <a:r>
              <a:rPr lang="en-US" sz="1600" dirty="0" smtClean="0"/>
              <a:t>manage dynamic </a:t>
            </a:r>
            <a:r>
              <a:rPr lang="en-US" sz="1600" dirty="0"/>
              <a:t>changes in the grid by leveraging flexible load and Distributed Energy Resources’ (DERs) capability to provide ancillary services to the electric grid at different time </a:t>
            </a:r>
            <a:r>
              <a:rPr lang="en-US" sz="1600" dirty="0" smtClean="0"/>
              <a:t>scales.</a:t>
            </a:r>
          </a:p>
          <a:p>
            <a:endParaRPr lang="en-US" sz="1600" dirty="0"/>
          </a:p>
          <a:p>
            <a:endParaRPr lang="en-US" sz="16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81319" y="4107195"/>
          <a:ext cx="8579464" cy="1674328"/>
        </p:xfrm>
        <a:graphic>
          <a:graphicData uri="http://schemas.openxmlformats.org/drawingml/2006/table">
            <a:tbl>
              <a:tblPr bandRow="1">
                <a:tableStyleId>{BC89EF96-8CEA-46FF-86C4-4CE0E7609802}</a:tableStyleId>
              </a:tblPr>
              <a:tblGrid>
                <a:gridCol w="3210967"/>
                <a:gridCol w="1778000"/>
                <a:gridCol w="1681238"/>
                <a:gridCol w="1909259"/>
              </a:tblGrid>
              <a:tr h="530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Project Categories</a:t>
                      </a:r>
                      <a:endParaRPr lang="en-US" sz="2400" b="1" dirty="0" smtClean="0">
                        <a:solidFill>
                          <a:schemeClr val="accent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Response Time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Ramp Time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Duration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37690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b="1" kern="1000" baseline="0" dirty="0" smtClean="0"/>
                        <a:t>C1: Synthetic Frequency Reserves</a:t>
                      </a:r>
                      <a:endParaRPr lang="en-US" sz="1400" b="1" kern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kern="1000" baseline="0" dirty="0" smtClean="0"/>
                        <a:t>&lt; 2 sec</a:t>
                      </a:r>
                      <a:endParaRPr lang="en-US" sz="1400" b="1" kern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kern="1000" baseline="0" dirty="0" smtClean="0"/>
                        <a:t>&lt; 8 sec</a:t>
                      </a:r>
                      <a:endParaRPr lang="en-US" sz="1400" b="1" kern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kern="1000" baseline="0" dirty="0" smtClean="0"/>
                        <a:t>&gt; 30 sec</a:t>
                      </a:r>
                      <a:endParaRPr lang="en-US" sz="1400" b="1" kern="1000" baseline="0" dirty="0"/>
                    </a:p>
                  </a:txBody>
                  <a:tcPr anchor="ctr"/>
                </a:tc>
              </a:tr>
              <a:tr h="391528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b="1" kern="1000" baseline="0" dirty="0" smtClean="0"/>
                        <a:t>C2: Synthetic Regulating Reserves</a:t>
                      </a:r>
                      <a:endParaRPr lang="en-US" sz="1400" b="1" kern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kern="1000" baseline="0" dirty="0" smtClean="0"/>
                        <a:t>&lt; 5 sec</a:t>
                      </a:r>
                      <a:endParaRPr lang="en-US" sz="1400" b="1" kern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kern="1000" baseline="0" dirty="0" smtClean="0"/>
                        <a:t>&lt; 5 min</a:t>
                      </a:r>
                      <a:endParaRPr lang="en-US" sz="1400" b="1" kern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kern="1000" baseline="0" dirty="0" smtClean="0"/>
                        <a:t>&gt; 30 min</a:t>
                      </a:r>
                      <a:endParaRPr lang="en-US" sz="1400" b="1" kern="1000" baseline="0" dirty="0"/>
                    </a:p>
                  </a:txBody>
                  <a:tcPr anchor="ctr"/>
                </a:tc>
              </a:tr>
              <a:tr h="375615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b="1" kern="1000" baseline="0" dirty="0" smtClean="0"/>
                        <a:t>C3: Synthetic Ramping Reserves</a:t>
                      </a:r>
                      <a:endParaRPr lang="en-US" sz="1400" b="1" kern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kern="1000" baseline="0" dirty="0" smtClean="0"/>
                        <a:t>&lt; 10 min</a:t>
                      </a:r>
                      <a:endParaRPr lang="en-US" sz="1400" b="1" kern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kern="1000" baseline="0" dirty="0" smtClean="0"/>
                        <a:t>&lt; 30 min</a:t>
                      </a:r>
                      <a:endParaRPr lang="en-US" sz="1400" b="1" kern="10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kern="1000" baseline="0" dirty="0" smtClean="0"/>
                        <a:t>&gt; 3 hr</a:t>
                      </a:r>
                      <a:endParaRPr lang="en-US" sz="1400" b="1" kern="1000" baseline="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636"/>
          <a:stretch/>
        </p:blipFill>
        <p:spPr>
          <a:xfrm>
            <a:off x="5537685" y="254122"/>
            <a:ext cx="3447288" cy="11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71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0" y="91696"/>
            <a:ext cx="8686800" cy="78296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+mj-lt"/>
              </a:rPr>
              <a:t>Category 1: Synthetic Frequency Reserves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46" y="1011560"/>
            <a:ext cx="8836703" cy="5192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99CC"/>
                </a:solidFill>
                <a:latin typeface="+mn-lt"/>
              </a:rPr>
              <a:t>Objective</a:t>
            </a:r>
            <a:endParaRPr lang="en-US" b="1" dirty="0">
              <a:solidFill>
                <a:srgbClr val="0099CC"/>
              </a:solidFill>
              <a:latin typeface="+mn-lt"/>
            </a:endParaRPr>
          </a:p>
          <a:p>
            <a:r>
              <a:rPr lang="en-US" dirty="0">
                <a:latin typeface="+mn-lt"/>
              </a:rPr>
              <a:t>Increase </a:t>
            </a:r>
            <a:r>
              <a:rPr lang="en-US" dirty="0" smtClean="0">
                <a:latin typeface="+mn-lt"/>
              </a:rPr>
              <a:t>“inertia” </a:t>
            </a:r>
            <a:r>
              <a:rPr lang="en-US" dirty="0">
                <a:latin typeface="+mn-lt"/>
              </a:rPr>
              <a:t>in the </a:t>
            </a:r>
            <a:r>
              <a:rPr lang="en-US" dirty="0" smtClean="0">
                <a:latin typeface="+mn-lt"/>
              </a:rPr>
              <a:t>system</a:t>
            </a:r>
            <a:endParaRPr lang="en-US" dirty="0" smtClean="0">
              <a:solidFill>
                <a:srgbClr val="0099CC"/>
              </a:solidFill>
              <a:latin typeface="+mn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99CC"/>
                </a:solidFill>
                <a:latin typeface="+mn-lt"/>
              </a:rPr>
              <a:t>Approach</a:t>
            </a:r>
            <a:endParaRPr lang="en-US" b="1" dirty="0">
              <a:solidFill>
                <a:srgbClr val="0099CC"/>
              </a:solidFill>
              <a:latin typeface="+mn-lt"/>
            </a:endParaRPr>
          </a:p>
          <a:p>
            <a:r>
              <a:rPr lang="en-US" dirty="0" smtClean="0">
                <a:latin typeface="+mn-lt"/>
              </a:rPr>
              <a:t>Load providing inertial response while 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using local measurements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99CC"/>
                </a:solidFill>
                <a:latin typeface="+mn-lt"/>
              </a:rPr>
              <a:t>Challenges</a:t>
            </a:r>
            <a:endParaRPr lang="en-US" b="1" dirty="0">
              <a:solidFill>
                <a:srgbClr val="0099CC"/>
              </a:solidFill>
              <a:latin typeface="+mn-lt"/>
            </a:endParaRPr>
          </a:p>
          <a:p>
            <a:r>
              <a:rPr lang="en-US" dirty="0" smtClean="0">
                <a:latin typeface="+mn-lt"/>
              </a:rPr>
              <a:t>Guarantee </a:t>
            </a:r>
            <a:r>
              <a:rPr lang="en-US" dirty="0">
                <a:latin typeface="+mn-lt"/>
              </a:rPr>
              <a:t>stability of the system 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Guarantee improvements </a:t>
            </a:r>
            <a:r>
              <a:rPr lang="en-US" dirty="0">
                <a:latin typeface="+mn-lt"/>
              </a:rPr>
              <a:t>of </a:t>
            </a:r>
            <a:endParaRPr lang="en-US" dirty="0" smtClean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frequency compared </a:t>
            </a:r>
            <a:r>
              <a:rPr lang="en-US" dirty="0">
                <a:latin typeface="+mn-lt"/>
              </a:rPr>
              <a:t>to the </a:t>
            </a:r>
            <a:endParaRPr lang="en-US" dirty="0" smtClean="0">
              <a:latin typeface="+mn-lt"/>
            </a:endParaRPr>
          </a:p>
          <a:p>
            <a:pPr marL="0" indent="0">
              <a:buNone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traditional generation control only</a:t>
            </a:r>
          </a:p>
          <a:p>
            <a:r>
              <a:rPr lang="en-US" dirty="0" smtClean="0">
                <a:latin typeface="+mn-lt"/>
              </a:rPr>
              <a:t>Response speed</a:t>
            </a:r>
          </a:p>
          <a:p>
            <a:endParaRPr lang="en-US" dirty="0" smtClean="0">
              <a:latin typeface="+mn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99CC"/>
                </a:solidFill>
                <a:latin typeface="+mn-lt"/>
              </a:rPr>
              <a:t>Validation</a:t>
            </a:r>
          </a:p>
          <a:p>
            <a:r>
              <a:rPr lang="en-US" dirty="0" smtClean="0">
                <a:latin typeface="+mn-lt"/>
              </a:rPr>
              <a:t>HIL validation with a minimum of 100 actual devices at power</a:t>
            </a:r>
          </a:p>
          <a:p>
            <a:r>
              <a:rPr lang="en-US" dirty="0" smtClean="0">
                <a:latin typeface="+mn-lt"/>
              </a:rPr>
              <a:t>Large-scale simulation (optional) to demonstrate the robustness and scalability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64395" y="2404636"/>
            <a:ext cx="2059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Inertial Response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830" y="914666"/>
            <a:ext cx="1146665" cy="327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633" y="1012750"/>
            <a:ext cx="743716" cy="709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739" y="1179964"/>
            <a:ext cx="884148" cy="5353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569" y="1176979"/>
            <a:ext cx="534166" cy="534166"/>
          </a:xfrm>
          <a:prstGeom prst="rect">
            <a:avLst/>
          </a:prstGeom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382" y="1351990"/>
            <a:ext cx="1253563" cy="36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192433" y="2882008"/>
            <a:ext cx="4691772" cy="2007938"/>
            <a:chOff x="3885906" y="4327102"/>
            <a:chExt cx="5104443" cy="2238662"/>
          </a:xfrm>
        </p:grpSpPr>
        <p:sp>
          <p:nvSpPr>
            <p:cNvPr id="8" name="Rectangle 7"/>
            <p:cNvSpPr/>
            <p:nvPr/>
          </p:nvSpPr>
          <p:spPr>
            <a:xfrm>
              <a:off x="4631733" y="4327102"/>
              <a:ext cx="535649" cy="1815213"/>
            </a:xfrm>
            <a:prstGeom prst="rect">
              <a:avLst/>
            </a:prstGeom>
            <a:solidFill>
              <a:schemeClr val="accent1">
                <a:alpha val="10000"/>
              </a:schemeClr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5906" y="4497962"/>
              <a:ext cx="5104443" cy="206780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66570" y="6156272"/>
              <a:ext cx="641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accent1"/>
                  </a:solidFill>
                  <a:latin typeface="Arial Narrow"/>
                  <a:cs typeface="Arial Narrow"/>
                </a:rPr>
                <a:t>Droop Control</a:t>
              </a:r>
              <a:endParaRPr lang="en-US" sz="1000" b="1" dirty="0">
                <a:solidFill>
                  <a:schemeClr val="accent1"/>
                </a:solidFill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85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633" y="1252085"/>
            <a:ext cx="539023" cy="513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509"/>
            <a:ext cx="8686800" cy="78296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+mj-lt"/>
              </a:rPr>
              <a:t>Category 2: Synthetic Regulating Reserves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3612" y="984671"/>
            <a:ext cx="8548906" cy="527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7338" indent="-2873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Pct val="125000"/>
              <a:buFont typeface="Lucida Grande"/>
              <a:buChar char="▸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573088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SzPct val="45000"/>
              <a:buFont typeface="Century Gothic" pitchFamily="34" charset="0"/>
              <a:buChar char="►"/>
              <a:defRPr sz="18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860425" indent="-287338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Font typeface="Century Gothic" pitchFamily="34" charset="0"/>
              <a:buChar char="―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146175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425575" indent="-2794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F81BD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en-US" b="1" dirty="0" smtClean="0">
                <a:solidFill>
                  <a:srgbClr val="0099CC"/>
                </a:solidFill>
                <a:latin typeface="+mj-lt"/>
              </a:rPr>
              <a:t>Objective</a:t>
            </a:r>
            <a:endParaRPr lang="en-US" dirty="0" smtClean="0">
              <a:solidFill>
                <a:srgbClr val="0099CC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Support frequency recovery/stability of the system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99CC"/>
                </a:solidFill>
                <a:latin typeface="+mj-lt"/>
              </a:rPr>
              <a:t>Approach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Use coordinated net-load control to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adjust magnitude and shift in time </a:t>
            </a:r>
            <a:endParaRPr lang="en-US" dirty="0">
              <a:solidFill>
                <a:srgbClr val="0099CC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99CC"/>
                </a:solidFill>
                <a:latin typeface="+mj-lt"/>
              </a:rPr>
              <a:t>Challenges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Coordination </a:t>
            </a:r>
            <a:r>
              <a:rPr lang="en-US" dirty="0">
                <a:latin typeface="+mj-lt"/>
              </a:rPr>
              <a:t>of </a:t>
            </a:r>
            <a:r>
              <a:rPr lang="en-US" dirty="0" smtClean="0">
                <a:latin typeface="+mj-lt"/>
              </a:rPr>
              <a:t>large number of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heterogeneous energy resources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Understanding trade-off  between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peer-to-peer communication and 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   optimal performance </a:t>
            </a:r>
          </a:p>
          <a:p>
            <a:pPr marL="0" indent="0">
              <a:buNone/>
            </a:pPr>
            <a:endParaRPr lang="en-US" dirty="0" smtClean="0">
              <a:solidFill>
                <a:prstClr val="black"/>
              </a:solidFill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99CC"/>
                </a:solidFill>
                <a:latin typeface="+mj-lt"/>
              </a:rPr>
              <a:t>Validation</a:t>
            </a:r>
            <a:endParaRPr lang="en-US" b="1" dirty="0">
              <a:solidFill>
                <a:srgbClr val="0099CC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HIL validation with a min of 100 actual devices at power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Large-scale simulation (optional) to demonstrate the robustness and </a:t>
            </a:r>
            <a:r>
              <a:rPr lang="en-US" dirty="0" smtClean="0">
                <a:latin typeface="+mj-lt"/>
              </a:rPr>
              <a:t>scalability</a:t>
            </a:r>
          </a:p>
          <a:p>
            <a:endParaRPr lang="en-US" dirty="0" smtClean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9484" y="4563407"/>
            <a:ext cx="484420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99CC"/>
                </a:solidFill>
              </a:rPr>
              <a:t>If successful, load adjustment + shift could help </a:t>
            </a:r>
          </a:p>
          <a:p>
            <a:pPr algn="ctr"/>
            <a:r>
              <a:rPr lang="en-US" sz="1400" b="1" dirty="0" smtClean="0">
                <a:solidFill>
                  <a:srgbClr val="0099CC"/>
                </a:solidFill>
              </a:rPr>
              <a:t>enable 50% renewables at 92% utilization</a:t>
            </a:r>
            <a:endParaRPr lang="en-US" sz="1400" b="1" dirty="0">
              <a:solidFill>
                <a:srgbClr val="0099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568" y="2660825"/>
            <a:ext cx="4743950" cy="1921035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9755" y="1215676"/>
            <a:ext cx="481564" cy="48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076" y="1195215"/>
            <a:ext cx="532378" cy="53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800" y="787073"/>
            <a:ext cx="895040" cy="376348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8842" y="1137495"/>
            <a:ext cx="634247" cy="66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429" y="805115"/>
            <a:ext cx="1054326" cy="301236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0126" y="1816969"/>
            <a:ext cx="832392" cy="23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4885" y="727709"/>
            <a:ext cx="839684" cy="4521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5429" y="1802299"/>
            <a:ext cx="569833" cy="3450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7902" y="4226916"/>
            <a:ext cx="641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chemeClr val="accent1"/>
                </a:solidFill>
                <a:latin typeface="Arial Narrow"/>
                <a:cs typeface="Arial Narrow"/>
              </a:rPr>
              <a:t>Droop Control</a:t>
            </a:r>
            <a:endParaRPr lang="en-US" sz="1000" b="1" dirty="0">
              <a:solidFill>
                <a:schemeClr val="accent1"/>
              </a:solidFill>
              <a:latin typeface="Arial Narrow"/>
              <a:cs typeface="Arial Narrow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09457" y="2444556"/>
            <a:ext cx="2359957" cy="1722711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5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80"/>
            <a:ext cx="8915398" cy="78296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+mj-lt"/>
              </a:rPr>
              <a:t>Category 3: Synthetic Ramping Reserves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7" y="792302"/>
            <a:ext cx="8124624" cy="5316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99CC"/>
                </a:solidFill>
                <a:latin typeface="+mn-lt"/>
              </a:rPr>
              <a:t>Objective </a:t>
            </a:r>
            <a:endParaRPr lang="en-US" b="1" dirty="0">
              <a:solidFill>
                <a:srgbClr val="0099CC"/>
              </a:solidFill>
              <a:latin typeface="+mn-lt"/>
            </a:endParaRPr>
          </a:p>
          <a:p>
            <a:r>
              <a:rPr lang="en-US" dirty="0" smtClean="0">
                <a:latin typeface="+mn-lt"/>
              </a:rPr>
              <a:t>Coordinated long term shifting of load with thermal/electric </a:t>
            </a:r>
          </a:p>
          <a:p>
            <a:pPr marL="0" indent="0">
              <a:buNone/>
            </a:pPr>
            <a:r>
              <a:rPr lang="en-US" dirty="0" smtClean="0">
                <a:latin typeface="+mn-lt"/>
              </a:rPr>
              <a:t>      storage (buildings, warehouses), and non-critical load </a:t>
            </a:r>
          </a:p>
          <a:p>
            <a:pPr marL="0" indent="0">
              <a:buNone/>
            </a:pPr>
            <a:r>
              <a:rPr lang="en-US" dirty="0" smtClean="0">
                <a:latin typeface="+mn-lt"/>
              </a:rPr>
              <a:t>      (pool pumps, PEVs)  to reduce curtailment of renewables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99CC"/>
                </a:solidFill>
                <a:latin typeface="+mn-lt"/>
              </a:rPr>
              <a:t>Approach</a:t>
            </a:r>
          </a:p>
          <a:p>
            <a:r>
              <a:rPr lang="en-US" dirty="0" smtClean="0">
                <a:latin typeface="+mn-lt"/>
              </a:rPr>
              <a:t>Forecasting aggregated loads capacity</a:t>
            </a:r>
          </a:p>
          <a:p>
            <a:r>
              <a:rPr lang="en-US" dirty="0" smtClean="0">
                <a:latin typeface="+mn-lt"/>
              </a:rPr>
              <a:t>Supervisory control enabling </a:t>
            </a:r>
            <a:r>
              <a:rPr lang="en-US" dirty="0">
                <a:latin typeface="+mn-lt"/>
              </a:rPr>
              <a:t>load </a:t>
            </a:r>
          </a:p>
          <a:p>
            <a:pPr marL="0" indent="0">
              <a:buNone/>
            </a:pPr>
            <a:r>
              <a:rPr lang="en-US" dirty="0" smtClean="0">
                <a:latin typeface="+mn-lt"/>
              </a:rPr>
              <a:t>     balancing signal tracking</a:t>
            </a: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99CC"/>
                </a:solidFill>
                <a:latin typeface="+mn-lt"/>
              </a:rPr>
              <a:t>Challenges</a:t>
            </a:r>
          </a:p>
          <a:p>
            <a:r>
              <a:rPr lang="en-US" dirty="0">
                <a:latin typeface="+mn-lt"/>
              </a:rPr>
              <a:t>M</a:t>
            </a:r>
            <a:r>
              <a:rPr lang="en-US" dirty="0" smtClean="0">
                <a:latin typeface="+mn-lt"/>
              </a:rPr>
              <a:t>odeling </a:t>
            </a:r>
            <a:r>
              <a:rPr lang="en-US" dirty="0">
                <a:latin typeface="+mn-lt"/>
              </a:rPr>
              <a:t>and control </a:t>
            </a:r>
            <a:r>
              <a:rPr lang="en-US" dirty="0" smtClean="0">
                <a:latin typeface="+mn-lt"/>
              </a:rPr>
              <a:t>of </a:t>
            </a:r>
          </a:p>
          <a:p>
            <a:pPr marL="0" indent="0">
              <a:buNone/>
            </a:pPr>
            <a:r>
              <a:rPr lang="en-US" dirty="0" smtClean="0">
                <a:latin typeface="+mn-lt"/>
              </a:rPr>
              <a:t>      a populations of controlled loads</a:t>
            </a:r>
          </a:p>
          <a:p>
            <a:r>
              <a:rPr lang="en-US" dirty="0" smtClean="0">
                <a:latin typeface="+mn-lt"/>
              </a:rPr>
              <a:t>Determining </a:t>
            </a:r>
            <a:r>
              <a:rPr lang="en-US" dirty="0">
                <a:latin typeface="+mn-lt"/>
              </a:rPr>
              <a:t>control requirements </a:t>
            </a:r>
            <a:r>
              <a:rPr lang="en-US" dirty="0" smtClean="0">
                <a:latin typeface="+mn-lt"/>
              </a:rPr>
              <a:t>for 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     guaranteed aggregate load performance</a:t>
            </a:r>
          </a:p>
          <a:p>
            <a:pPr marL="0" lvl="0" indent="0">
              <a:buNone/>
            </a:pPr>
            <a:endParaRPr lang="en-US" dirty="0" smtClean="0">
              <a:solidFill>
                <a:prstClr val="black"/>
              </a:solidFill>
              <a:latin typeface="+mn-l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99CC"/>
                </a:solidFill>
                <a:latin typeface="+mn-lt"/>
              </a:rPr>
              <a:t>Validation</a:t>
            </a:r>
          </a:p>
          <a:p>
            <a:r>
              <a:rPr lang="en-US" dirty="0" smtClean="0">
                <a:latin typeface="+mn-lt"/>
              </a:rPr>
              <a:t>Large-scale </a:t>
            </a:r>
            <a:r>
              <a:rPr lang="en-US" dirty="0">
                <a:latin typeface="+mn-lt"/>
              </a:rPr>
              <a:t>simulation </a:t>
            </a:r>
            <a:r>
              <a:rPr lang="en-US" dirty="0" smtClean="0">
                <a:latin typeface="+mn-lt"/>
              </a:rPr>
              <a:t>to </a:t>
            </a:r>
            <a:r>
              <a:rPr lang="en-US" dirty="0">
                <a:latin typeface="+mn-lt"/>
              </a:rPr>
              <a:t>demonstrate the robustness and scalability</a:t>
            </a:r>
          </a:p>
          <a:p>
            <a:pPr marL="0" lvl="0" indent="0">
              <a:buNone/>
            </a:pPr>
            <a:endParaRPr lang="en-US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1477" y="4654057"/>
            <a:ext cx="41729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99CC"/>
                </a:solidFill>
              </a:rPr>
              <a:t>If successful, load adjustment + shift (&gt;10%) could enable 50% renewables at 95% utilization</a:t>
            </a:r>
            <a:endParaRPr lang="en-US" sz="1400" b="1" dirty="0">
              <a:solidFill>
                <a:srgbClr val="0099CC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794" y="1502984"/>
            <a:ext cx="1303422" cy="390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9938" y="1437668"/>
            <a:ext cx="514176" cy="51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3396" y="686761"/>
            <a:ext cx="620867" cy="65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8877" y="910906"/>
            <a:ext cx="1132663" cy="32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6404" y="741191"/>
            <a:ext cx="615502" cy="58684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494942" y="2600096"/>
            <a:ext cx="4561972" cy="2036972"/>
            <a:chOff x="4265417" y="3109815"/>
            <a:chExt cx="4829547" cy="2164861"/>
          </a:xfrm>
        </p:grpSpPr>
        <p:sp>
          <p:nvSpPr>
            <p:cNvPr id="31" name="Rectangle 30"/>
            <p:cNvSpPr/>
            <p:nvPr/>
          </p:nvSpPr>
          <p:spPr>
            <a:xfrm>
              <a:off x="6991444" y="3109815"/>
              <a:ext cx="1996576" cy="1748058"/>
            </a:xfrm>
            <a:prstGeom prst="rect">
              <a:avLst/>
            </a:prstGeom>
            <a:solidFill>
              <a:schemeClr val="accent6">
                <a:alpha val="9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5417" y="3270048"/>
              <a:ext cx="4829547" cy="19960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023793" y="4874566"/>
              <a:ext cx="641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>
                  <a:solidFill>
                    <a:schemeClr val="accent1"/>
                  </a:solidFill>
                  <a:latin typeface="Arial Narrow"/>
                  <a:cs typeface="Arial Narrow"/>
                </a:rPr>
                <a:t>Droop Control</a:t>
              </a:r>
              <a:endParaRPr lang="en-US" sz="1000" b="1" dirty="0">
                <a:solidFill>
                  <a:schemeClr val="accent1"/>
                </a:solidFill>
                <a:latin typeface="Arial Narrow"/>
                <a:cs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55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NODES Project Portfolio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473436" y="1121950"/>
            <a:ext cx="4198113" cy="3962401"/>
            <a:chOff x="2472943" y="1447799"/>
            <a:chExt cx="4198113" cy="3962401"/>
          </a:xfrm>
        </p:grpSpPr>
        <p:sp>
          <p:nvSpPr>
            <p:cNvPr id="38" name="Freeform 37"/>
            <p:cNvSpPr/>
            <p:nvPr/>
          </p:nvSpPr>
          <p:spPr>
            <a:xfrm>
              <a:off x="3352799" y="1447799"/>
              <a:ext cx="2438400" cy="2438400"/>
            </a:xfrm>
            <a:custGeom>
              <a:avLst/>
              <a:gdLst>
                <a:gd name="connsiteX0" fmla="*/ 0 w 2438400"/>
                <a:gd name="connsiteY0" fmla="*/ 1219200 h 2438400"/>
                <a:gd name="connsiteX1" fmla="*/ 1219200 w 2438400"/>
                <a:gd name="connsiteY1" fmla="*/ 0 h 2438400"/>
                <a:gd name="connsiteX2" fmla="*/ 2438400 w 2438400"/>
                <a:gd name="connsiteY2" fmla="*/ 1219200 h 2438400"/>
                <a:gd name="connsiteX3" fmla="*/ 1219200 w 2438400"/>
                <a:gd name="connsiteY3" fmla="*/ 2438400 h 2438400"/>
                <a:gd name="connsiteX4" fmla="*/ 0 w 2438400"/>
                <a:gd name="connsiteY4" fmla="*/ 12192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400" h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25121" tIns="426720" rIns="325119" bIns="91440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800" kern="1200" dirty="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4232656" y="2971800"/>
              <a:ext cx="2438400" cy="2438400"/>
            </a:xfrm>
            <a:custGeom>
              <a:avLst/>
              <a:gdLst>
                <a:gd name="connsiteX0" fmla="*/ 0 w 2438400"/>
                <a:gd name="connsiteY0" fmla="*/ 1219200 h 2438400"/>
                <a:gd name="connsiteX1" fmla="*/ 1219200 w 2438400"/>
                <a:gd name="connsiteY1" fmla="*/ 0 h 2438400"/>
                <a:gd name="connsiteX2" fmla="*/ 2438400 w 2438400"/>
                <a:gd name="connsiteY2" fmla="*/ 1219200 h 2438400"/>
                <a:gd name="connsiteX3" fmla="*/ 1219200 w 2438400"/>
                <a:gd name="connsiteY3" fmla="*/ 2438400 h 2438400"/>
                <a:gd name="connsiteX4" fmla="*/ 0 w 2438400"/>
                <a:gd name="connsiteY4" fmla="*/ 12192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400" h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745744" tIns="629920" rIns="229616" bIns="46736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2472943" y="2971800"/>
              <a:ext cx="2438400" cy="2438400"/>
            </a:xfrm>
            <a:custGeom>
              <a:avLst/>
              <a:gdLst>
                <a:gd name="connsiteX0" fmla="*/ 0 w 2438400"/>
                <a:gd name="connsiteY0" fmla="*/ 1219200 h 2438400"/>
                <a:gd name="connsiteX1" fmla="*/ 1219200 w 2438400"/>
                <a:gd name="connsiteY1" fmla="*/ 0 h 2438400"/>
                <a:gd name="connsiteX2" fmla="*/ 2438400 w 2438400"/>
                <a:gd name="connsiteY2" fmla="*/ 1219200 h 2438400"/>
                <a:gd name="connsiteX3" fmla="*/ 1219200 w 2438400"/>
                <a:gd name="connsiteY3" fmla="*/ 2438400 h 2438400"/>
                <a:gd name="connsiteX4" fmla="*/ 0 w 2438400"/>
                <a:gd name="connsiteY4" fmla="*/ 12192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8400" h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29617" tIns="629920" rIns="745743" bIns="46736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800" kern="120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452500" y="2004501"/>
            <a:ext cx="24013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Category 1: Synthetic Frequency Reserves</a:t>
            </a:r>
          </a:p>
          <a:p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790588" y="3350142"/>
            <a:ext cx="15065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Category 2: Synthetic Regulating Reserves</a:t>
            </a:r>
          </a:p>
          <a:p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2750757" y="3369134"/>
            <a:ext cx="16037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Category 3: Synthetic Ramping Reserves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V="1">
            <a:off x="2082131" y="4020800"/>
            <a:ext cx="2413558" cy="1359402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2151094" y="4218614"/>
            <a:ext cx="1301406" cy="288205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99" idx="1"/>
          </p:cNvCxnSpPr>
          <p:nvPr/>
        </p:nvCxnSpPr>
        <p:spPr>
          <a:xfrm flipH="1">
            <a:off x="5147686" y="2542951"/>
            <a:ext cx="2020773" cy="472803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0" idx="0"/>
          </p:cNvCxnSpPr>
          <p:nvPr/>
        </p:nvCxnSpPr>
        <p:spPr>
          <a:xfrm flipH="1" flipV="1">
            <a:off x="5466167" y="4584908"/>
            <a:ext cx="325884" cy="945914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51" idx="1"/>
          </p:cNvCxnSpPr>
          <p:nvPr/>
        </p:nvCxnSpPr>
        <p:spPr>
          <a:xfrm flipH="1">
            <a:off x="5062000" y="1496452"/>
            <a:ext cx="2095392" cy="1537725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stCxn id="78" idx="3"/>
          </p:cNvCxnSpPr>
          <p:nvPr/>
        </p:nvCxnSpPr>
        <p:spPr>
          <a:xfrm>
            <a:off x="2083903" y="1505685"/>
            <a:ext cx="2298806" cy="517968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79883" y="2868260"/>
            <a:ext cx="1887220" cy="1173886"/>
            <a:chOff x="214302" y="4953436"/>
            <a:chExt cx="2498859" cy="1379571"/>
          </a:xfrm>
        </p:grpSpPr>
        <p:sp>
          <p:nvSpPr>
            <p:cNvPr id="48" name="Rectangle 47"/>
            <p:cNvSpPr/>
            <p:nvPr/>
          </p:nvSpPr>
          <p:spPr>
            <a:xfrm>
              <a:off x="214302" y="4953436"/>
              <a:ext cx="2498859" cy="137957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BE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28" y="4969978"/>
              <a:ext cx="824701" cy="786303"/>
            </a:xfrm>
            <a:prstGeom prst="rect">
              <a:avLst/>
            </a:prstGeom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552" y="5741205"/>
              <a:ext cx="1250166" cy="218721"/>
            </a:xfrm>
            <a:prstGeom prst="rect">
              <a:avLst/>
            </a:prstGeom>
          </p:spPr>
        </p:pic>
        <p:pic>
          <p:nvPicPr>
            <p:cNvPr id="132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160" y="4998940"/>
              <a:ext cx="844495" cy="299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1517" y="5318443"/>
              <a:ext cx="868379" cy="309475"/>
            </a:xfrm>
            <a:prstGeom prst="rect">
              <a:avLst/>
            </a:prstGeom>
          </p:spPr>
        </p:pic>
      </p:grpSp>
      <p:cxnSp>
        <p:nvCxnSpPr>
          <p:cNvPr id="134" name="Straight Connector 133"/>
          <p:cNvCxnSpPr>
            <a:stCxn id="48" idx="3"/>
          </p:cNvCxnSpPr>
          <p:nvPr/>
        </p:nvCxnSpPr>
        <p:spPr>
          <a:xfrm flipV="1">
            <a:off x="2067103" y="3242947"/>
            <a:ext cx="2544563" cy="212256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144" name="Group 143"/>
          <p:cNvGrpSpPr/>
          <p:nvPr/>
        </p:nvGrpSpPr>
        <p:grpSpPr>
          <a:xfrm>
            <a:off x="181023" y="5077837"/>
            <a:ext cx="1871969" cy="1040106"/>
            <a:chOff x="200118" y="4848523"/>
            <a:chExt cx="1981822" cy="1211589"/>
          </a:xfrm>
        </p:grpSpPr>
        <p:sp>
          <p:nvSpPr>
            <p:cNvPr id="45" name="Rectangle 44"/>
            <p:cNvSpPr/>
            <p:nvPr/>
          </p:nvSpPr>
          <p:spPr>
            <a:xfrm>
              <a:off x="200118" y="4848523"/>
              <a:ext cx="1981822" cy="121158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BE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30" y="4885910"/>
              <a:ext cx="731520" cy="731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708" y="5705778"/>
              <a:ext cx="1539279" cy="286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240" y="5269020"/>
              <a:ext cx="1021296" cy="34841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7728" y="4939185"/>
              <a:ext cx="716789" cy="267575"/>
            </a:xfrm>
            <a:prstGeom prst="rect">
              <a:avLst/>
            </a:prstGeom>
          </p:spPr>
        </p:pic>
      </p:grpSp>
      <p:grpSp>
        <p:nvGrpSpPr>
          <p:cNvPr id="143" name="Group 142"/>
          <p:cNvGrpSpPr/>
          <p:nvPr/>
        </p:nvGrpSpPr>
        <p:grpSpPr>
          <a:xfrm>
            <a:off x="173077" y="4114998"/>
            <a:ext cx="1882603" cy="892347"/>
            <a:chOff x="217455" y="3573756"/>
            <a:chExt cx="2001838" cy="772624"/>
          </a:xfrm>
        </p:grpSpPr>
        <p:sp>
          <p:nvSpPr>
            <p:cNvPr id="47" name="Rectangle 46"/>
            <p:cNvSpPr/>
            <p:nvPr/>
          </p:nvSpPr>
          <p:spPr>
            <a:xfrm>
              <a:off x="217455" y="3573756"/>
              <a:ext cx="2001838" cy="7726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BE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5" name="Picture 9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714" y="3632073"/>
              <a:ext cx="1526059" cy="303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0488" y="3593671"/>
              <a:ext cx="748805" cy="259202"/>
            </a:xfrm>
            <a:prstGeom prst="rect">
              <a:avLst/>
            </a:prstGeom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714" y="3980620"/>
              <a:ext cx="958667" cy="365760"/>
            </a:xfrm>
            <a:prstGeom prst="rect">
              <a:avLst/>
            </a:prstGeom>
          </p:spPr>
        </p:pic>
        <p:pic>
          <p:nvPicPr>
            <p:cNvPr id="65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236" y="3966710"/>
              <a:ext cx="903635" cy="320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2593824" y="5445384"/>
            <a:ext cx="2056788" cy="1229456"/>
            <a:chOff x="6699472" y="5083764"/>
            <a:chExt cx="2056788" cy="1229456"/>
          </a:xfrm>
        </p:grpSpPr>
        <p:sp>
          <p:nvSpPr>
            <p:cNvPr id="49" name="Rectangle 48"/>
            <p:cNvSpPr/>
            <p:nvPr/>
          </p:nvSpPr>
          <p:spPr>
            <a:xfrm>
              <a:off x="6716983" y="5162886"/>
              <a:ext cx="2039277" cy="115033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BE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4" name="Picture 1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99472" y="5083764"/>
              <a:ext cx="695176" cy="73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9545" y="5281990"/>
              <a:ext cx="538717" cy="44390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7502" y="5826180"/>
              <a:ext cx="982884" cy="196576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5881" y="6060372"/>
              <a:ext cx="1231677" cy="21548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0438" y="5892462"/>
              <a:ext cx="801920" cy="183047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3531" y="5577127"/>
              <a:ext cx="658229" cy="23458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6340" y="5273101"/>
              <a:ext cx="710371" cy="18121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57392" y="1041889"/>
            <a:ext cx="1853335" cy="909126"/>
            <a:chOff x="6733873" y="2308546"/>
            <a:chExt cx="2445113" cy="1168093"/>
          </a:xfrm>
        </p:grpSpPr>
        <p:sp>
          <p:nvSpPr>
            <p:cNvPr id="51" name="Rectangle 50"/>
            <p:cNvSpPr/>
            <p:nvPr/>
          </p:nvSpPr>
          <p:spPr>
            <a:xfrm>
              <a:off x="6733873" y="2308546"/>
              <a:ext cx="2445113" cy="11680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BE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892" y="2376228"/>
              <a:ext cx="491086" cy="491086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3447" y="2949951"/>
              <a:ext cx="1026312" cy="36576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182145" y="3157264"/>
            <a:ext cx="1841538" cy="961160"/>
            <a:chOff x="6691685" y="1024974"/>
            <a:chExt cx="2183634" cy="1079262"/>
          </a:xfrm>
        </p:grpSpPr>
        <p:sp>
          <p:nvSpPr>
            <p:cNvPr id="61" name="Rectangle 60"/>
            <p:cNvSpPr/>
            <p:nvPr/>
          </p:nvSpPr>
          <p:spPr>
            <a:xfrm>
              <a:off x="6691685" y="1024974"/>
              <a:ext cx="2183634" cy="10792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BE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8397" y="1612115"/>
              <a:ext cx="450656" cy="41577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953018" y="1093543"/>
              <a:ext cx="837720" cy="63373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49096" y="1727274"/>
              <a:ext cx="798487" cy="33935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7689" y="1589383"/>
              <a:ext cx="392696" cy="390951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792342" y="1121352"/>
              <a:ext cx="1077154" cy="452924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7202379" y="5229879"/>
            <a:ext cx="1821304" cy="874848"/>
            <a:chOff x="7002245" y="3985688"/>
            <a:chExt cx="1822212" cy="883440"/>
          </a:xfrm>
        </p:grpSpPr>
        <p:sp>
          <p:nvSpPr>
            <p:cNvPr id="84" name="Rectangle 83"/>
            <p:cNvSpPr/>
            <p:nvPr/>
          </p:nvSpPr>
          <p:spPr>
            <a:xfrm>
              <a:off x="7002245" y="3985688"/>
              <a:ext cx="1822212" cy="8834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BE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6400" y="4055745"/>
              <a:ext cx="849316" cy="457324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037164" y="4171211"/>
              <a:ext cx="722806" cy="51035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149959" y="4513069"/>
              <a:ext cx="838029" cy="326831"/>
            </a:xfrm>
            <a:prstGeom prst="rect">
              <a:avLst/>
            </a:prstGeom>
          </p:spPr>
        </p:pic>
      </p:grpSp>
      <p:cxnSp>
        <p:nvCxnSpPr>
          <p:cNvPr id="86" name="Straight Connector 85"/>
          <p:cNvCxnSpPr>
            <a:endCxn id="84" idx="1"/>
          </p:cNvCxnSpPr>
          <p:nvPr/>
        </p:nvCxnSpPr>
        <p:spPr>
          <a:xfrm>
            <a:off x="5903357" y="4490092"/>
            <a:ext cx="1299022" cy="1177211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4839196" y="5530822"/>
            <a:ext cx="1905709" cy="1144018"/>
            <a:chOff x="3317553" y="4079413"/>
            <a:chExt cx="1629628" cy="1046751"/>
          </a:xfrm>
        </p:grpSpPr>
        <p:sp>
          <p:nvSpPr>
            <p:cNvPr id="50" name="Rectangle 49"/>
            <p:cNvSpPr/>
            <p:nvPr/>
          </p:nvSpPr>
          <p:spPr>
            <a:xfrm>
              <a:off x="3317553" y="4079413"/>
              <a:ext cx="1629628" cy="104675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BE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1" name="Picture 15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455" y="4197151"/>
              <a:ext cx="871201" cy="24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7" name="Group 76"/>
          <p:cNvGrpSpPr/>
          <p:nvPr/>
        </p:nvGrpSpPr>
        <p:grpSpPr>
          <a:xfrm>
            <a:off x="189626" y="1036446"/>
            <a:ext cx="1894277" cy="938478"/>
            <a:chOff x="205439" y="1202516"/>
            <a:chExt cx="2013854" cy="940204"/>
          </a:xfrm>
        </p:grpSpPr>
        <p:sp>
          <p:nvSpPr>
            <p:cNvPr id="78" name="Rectangle 77"/>
            <p:cNvSpPr/>
            <p:nvPr/>
          </p:nvSpPr>
          <p:spPr>
            <a:xfrm>
              <a:off x="205439" y="1202516"/>
              <a:ext cx="2013854" cy="94020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204249" y="1719905"/>
              <a:ext cx="960374" cy="365760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21465" y="1252833"/>
              <a:ext cx="822960" cy="822960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291" y="1361814"/>
              <a:ext cx="450656" cy="41577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577" y="1326753"/>
              <a:ext cx="627853" cy="352018"/>
            </a:xfrm>
            <a:prstGeom prst="rect">
              <a:avLst/>
            </a:prstGeom>
          </p:spPr>
        </p:pic>
      </p:grpSp>
      <p:cxnSp>
        <p:nvCxnSpPr>
          <p:cNvPr id="98" name="Straight Connector 97"/>
          <p:cNvCxnSpPr>
            <a:stCxn id="49" idx="0"/>
          </p:cNvCxnSpPr>
          <p:nvPr/>
        </p:nvCxnSpPr>
        <p:spPr>
          <a:xfrm flipV="1">
            <a:off x="3630974" y="4376098"/>
            <a:ext cx="943545" cy="1148408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7168459" y="2028701"/>
            <a:ext cx="1855223" cy="1028500"/>
            <a:chOff x="3849434" y="564318"/>
            <a:chExt cx="2183634" cy="1079262"/>
          </a:xfrm>
        </p:grpSpPr>
        <p:pic>
          <p:nvPicPr>
            <p:cNvPr id="120" name="Picture 12"/>
            <p:cNvPicPr>
              <a:picLocks noChangeAspect="1" noChangeArrowheads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1552" y="1036697"/>
              <a:ext cx="479294" cy="479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9" name="Rectangle 98"/>
            <p:cNvSpPr/>
            <p:nvPr/>
          </p:nvSpPr>
          <p:spPr>
            <a:xfrm>
              <a:off x="3849434" y="564318"/>
              <a:ext cx="2183634" cy="10792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BE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5569" y="633798"/>
              <a:ext cx="759274" cy="459745"/>
            </a:xfrm>
            <a:prstGeom prst="rect">
              <a:avLst/>
            </a:prstGeom>
          </p:spPr>
        </p:pic>
        <p:pic>
          <p:nvPicPr>
            <p:cNvPr id="88" name="Picture 13"/>
            <p:cNvPicPr>
              <a:picLocks noChangeAspect="1" noChangeArrowheads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3465" y="1198845"/>
              <a:ext cx="1178560" cy="365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5817" y="942473"/>
              <a:ext cx="859909" cy="24568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2829" y="652045"/>
              <a:ext cx="960647" cy="261623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3963" y="1202995"/>
              <a:ext cx="690597" cy="397093"/>
            </a:xfrm>
            <a:prstGeom prst="rect">
              <a:avLst/>
            </a:prstGeom>
          </p:spPr>
        </p:pic>
      </p:grpSp>
      <p:cxnSp>
        <p:nvCxnSpPr>
          <p:cNvPr id="110" name="Straight Connector 109"/>
          <p:cNvCxnSpPr>
            <a:stCxn id="135" idx="1"/>
          </p:cNvCxnSpPr>
          <p:nvPr/>
        </p:nvCxnSpPr>
        <p:spPr>
          <a:xfrm flipH="1" flipV="1">
            <a:off x="6369172" y="4261891"/>
            <a:ext cx="833206" cy="42525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stCxn id="61" idx="1"/>
          </p:cNvCxnSpPr>
          <p:nvPr/>
        </p:nvCxnSpPr>
        <p:spPr>
          <a:xfrm flipH="1">
            <a:off x="6105209" y="3637844"/>
            <a:ext cx="1076936" cy="22067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151" name="Group 150"/>
          <p:cNvGrpSpPr/>
          <p:nvPr/>
        </p:nvGrpSpPr>
        <p:grpSpPr>
          <a:xfrm>
            <a:off x="183716" y="2026968"/>
            <a:ext cx="1886076" cy="721694"/>
            <a:chOff x="219407" y="1927356"/>
            <a:chExt cx="1999885" cy="732270"/>
          </a:xfrm>
        </p:grpSpPr>
        <p:sp>
          <p:nvSpPr>
            <p:cNvPr id="141" name="Rectangle 140"/>
            <p:cNvSpPr/>
            <p:nvPr/>
          </p:nvSpPr>
          <p:spPr>
            <a:xfrm>
              <a:off x="219407" y="1927356"/>
              <a:ext cx="1999885" cy="73227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BE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8" name="Picture 1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88" y="1980290"/>
              <a:ext cx="1266092" cy="365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9" name="Picture 15"/>
            <p:cNvPicPr>
              <a:picLocks noChangeAspect="1" noChangeArrowheads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030" y="2408722"/>
              <a:ext cx="795159" cy="191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232488" y="2333598"/>
              <a:ext cx="1053901" cy="326027"/>
            </a:xfrm>
            <a:prstGeom prst="rect">
              <a:avLst/>
            </a:prstGeom>
          </p:spPr>
        </p:pic>
      </p:grpSp>
      <p:cxnSp>
        <p:nvCxnSpPr>
          <p:cNvPr id="152" name="Straight Connector 151"/>
          <p:cNvCxnSpPr/>
          <p:nvPr/>
        </p:nvCxnSpPr>
        <p:spPr>
          <a:xfrm>
            <a:off x="2113741" y="2358502"/>
            <a:ext cx="1910156" cy="684798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189" name="Picture 1"/>
          <p:cNvPicPr>
            <a:picLocks noChangeAspect="1" noChangeArrowheads="1"/>
          </p:cNvPicPr>
          <p:nvPr/>
        </p:nvPicPr>
        <p:blipFill rotWithShape="1">
          <a:blip r:embed="rId4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5580" y="3637844"/>
            <a:ext cx="393116" cy="41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27" y="3783328"/>
            <a:ext cx="1102186" cy="19977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202378" y="4218614"/>
            <a:ext cx="1821305" cy="937053"/>
            <a:chOff x="7202378" y="4218614"/>
            <a:chExt cx="1821305" cy="937053"/>
          </a:xfrm>
        </p:grpSpPr>
        <p:pic>
          <p:nvPicPr>
            <p:cNvPr id="3" name="Picture 2" descr="Typhoon HIL official logo.jpg.jpeg"/>
            <p:cNvPicPr>
              <a:picLocks noChangeAspect="1"/>
            </p:cNvPicPr>
            <p:nvPr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941" y="4242097"/>
              <a:ext cx="710376" cy="709068"/>
            </a:xfrm>
            <a:prstGeom prst="rect">
              <a:avLst/>
            </a:prstGeom>
          </p:spPr>
        </p:pic>
        <p:sp>
          <p:nvSpPr>
            <p:cNvPr id="135" name="Rectangle 134"/>
            <p:cNvSpPr/>
            <p:nvPr/>
          </p:nvSpPr>
          <p:spPr>
            <a:xfrm>
              <a:off x="7202378" y="4218614"/>
              <a:ext cx="1821305" cy="937053"/>
            </a:xfrm>
            <a:prstGeom prst="rect">
              <a:avLst/>
            </a:prstGeom>
            <a:noFill/>
            <a:ln w="19050">
              <a:solidFill>
                <a:srgbClr val="00BBE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noFill/>
              </a:endParaRPr>
            </a:p>
          </p:txBody>
        </p:sp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9897" y="4865152"/>
              <a:ext cx="839863" cy="244780"/>
            </a:xfrm>
            <a:prstGeom prst="rect">
              <a:avLst/>
            </a:prstGeom>
          </p:spPr>
        </p:pic>
        <p:pic>
          <p:nvPicPr>
            <p:cNvPr id="137" name="Picture 12"/>
            <p:cNvPicPr>
              <a:picLocks noChangeAspect="1" noChangeArrowheads="1"/>
            </p:cNvPicPr>
            <p:nvPr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019" y="4396524"/>
              <a:ext cx="587484" cy="587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9354" y="5996010"/>
            <a:ext cx="464615" cy="44974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079" y="5608843"/>
            <a:ext cx="355894" cy="659808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8763" y="6022891"/>
            <a:ext cx="474593" cy="47459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659" y="6126278"/>
            <a:ext cx="548562" cy="548562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5120" y="6268651"/>
            <a:ext cx="380954" cy="380954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565" y="1117693"/>
            <a:ext cx="797025" cy="233828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336" y="1070299"/>
            <a:ext cx="424017" cy="435386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565" y="1509196"/>
            <a:ext cx="560466" cy="348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262679" y="3473302"/>
            <a:ext cx="700307" cy="187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96" y="1490914"/>
            <a:ext cx="399272" cy="39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01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5844" y="1828028"/>
            <a:ext cx="6739322" cy="3777855"/>
            <a:chOff x="434130" y="434226"/>
            <a:chExt cx="7488881" cy="4198035"/>
          </a:xfrm>
        </p:grpSpPr>
        <p:grpSp>
          <p:nvGrpSpPr>
            <p:cNvPr id="460" name="Group 459"/>
            <p:cNvGrpSpPr/>
            <p:nvPr/>
          </p:nvGrpSpPr>
          <p:grpSpPr>
            <a:xfrm>
              <a:off x="434130" y="434226"/>
              <a:ext cx="7488880" cy="4198035"/>
              <a:chOff x="1028701" y="1378665"/>
              <a:chExt cx="4290441" cy="2405088"/>
            </a:xfrm>
            <a:solidFill>
              <a:schemeClr val="accent1"/>
            </a:solidFill>
          </p:grpSpPr>
          <p:sp>
            <p:nvSpPr>
              <p:cNvPr id="246" name="Freeform 7"/>
              <p:cNvSpPr>
                <a:spLocks/>
              </p:cNvSpPr>
              <p:nvPr/>
            </p:nvSpPr>
            <p:spPr bwMode="auto">
              <a:xfrm>
                <a:off x="1125731" y="1852183"/>
                <a:ext cx="1921" cy="1744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4" name="Freeform 15"/>
              <p:cNvSpPr>
                <a:spLocks/>
              </p:cNvSpPr>
              <p:nvPr/>
            </p:nvSpPr>
            <p:spPr bwMode="auto">
              <a:xfrm>
                <a:off x="1080578" y="1606268"/>
                <a:ext cx="656151" cy="497063"/>
              </a:xfrm>
              <a:custGeom>
                <a:avLst/>
                <a:gdLst>
                  <a:gd name="T0" fmla="*/ 465 w 683"/>
                  <a:gd name="T1" fmla="*/ 549 h 570"/>
                  <a:gd name="T2" fmla="*/ 604 w 683"/>
                  <a:gd name="T3" fmla="*/ 374 h 570"/>
                  <a:gd name="T4" fmla="*/ 613 w 683"/>
                  <a:gd name="T5" fmla="*/ 348 h 570"/>
                  <a:gd name="T6" fmla="*/ 607 w 683"/>
                  <a:gd name="T7" fmla="*/ 329 h 570"/>
                  <a:gd name="T8" fmla="*/ 604 w 683"/>
                  <a:gd name="T9" fmla="*/ 303 h 570"/>
                  <a:gd name="T10" fmla="*/ 630 w 683"/>
                  <a:gd name="T11" fmla="*/ 275 h 570"/>
                  <a:gd name="T12" fmla="*/ 639 w 683"/>
                  <a:gd name="T13" fmla="*/ 256 h 570"/>
                  <a:gd name="T14" fmla="*/ 679 w 683"/>
                  <a:gd name="T15" fmla="*/ 203 h 570"/>
                  <a:gd name="T16" fmla="*/ 666 w 683"/>
                  <a:gd name="T17" fmla="*/ 169 h 570"/>
                  <a:gd name="T18" fmla="*/ 660 w 683"/>
                  <a:gd name="T19" fmla="*/ 149 h 570"/>
                  <a:gd name="T20" fmla="*/ 498 w 683"/>
                  <a:gd name="T21" fmla="*/ 121 h 570"/>
                  <a:gd name="T22" fmla="*/ 466 w 683"/>
                  <a:gd name="T23" fmla="*/ 115 h 570"/>
                  <a:gd name="T24" fmla="*/ 433 w 683"/>
                  <a:gd name="T25" fmla="*/ 117 h 570"/>
                  <a:gd name="T26" fmla="*/ 399 w 683"/>
                  <a:gd name="T27" fmla="*/ 122 h 570"/>
                  <a:gd name="T28" fmla="*/ 378 w 683"/>
                  <a:gd name="T29" fmla="*/ 113 h 570"/>
                  <a:gd name="T30" fmla="*/ 337 w 683"/>
                  <a:gd name="T31" fmla="*/ 115 h 570"/>
                  <a:gd name="T32" fmla="*/ 322 w 683"/>
                  <a:gd name="T33" fmla="*/ 102 h 570"/>
                  <a:gd name="T34" fmla="*/ 295 w 683"/>
                  <a:gd name="T35" fmla="*/ 94 h 570"/>
                  <a:gd name="T36" fmla="*/ 275 w 683"/>
                  <a:gd name="T37" fmla="*/ 100 h 570"/>
                  <a:gd name="T38" fmla="*/ 247 w 683"/>
                  <a:gd name="T39" fmla="*/ 96 h 570"/>
                  <a:gd name="T40" fmla="*/ 226 w 683"/>
                  <a:gd name="T41" fmla="*/ 87 h 570"/>
                  <a:gd name="T42" fmla="*/ 224 w 683"/>
                  <a:gd name="T43" fmla="*/ 34 h 570"/>
                  <a:gd name="T44" fmla="*/ 207 w 683"/>
                  <a:gd name="T45" fmla="*/ 19 h 570"/>
                  <a:gd name="T46" fmla="*/ 194 w 683"/>
                  <a:gd name="T47" fmla="*/ 17 h 570"/>
                  <a:gd name="T48" fmla="*/ 175 w 683"/>
                  <a:gd name="T49" fmla="*/ 8 h 570"/>
                  <a:gd name="T50" fmla="*/ 162 w 683"/>
                  <a:gd name="T51" fmla="*/ 4 h 570"/>
                  <a:gd name="T52" fmla="*/ 162 w 683"/>
                  <a:gd name="T53" fmla="*/ 10 h 570"/>
                  <a:gd name="T54" fmla="*/ 151 w 683"/>
                  <a:gd name="T55" fmla="*/ 8 h 570"/>
                  <a:gd name="T56" fmla="*/ 143 w 683"/>
                  <a:gd name="T57" fmla="*/ 30 h 570"/>
                  <a:gd name="T58" fmla="*/ 139 w 683"/>
                  <a:gd name="T59" fmla="*/ 51 h 570"/>
                  <a:gd name="T60" fmla="*/ 132 w 683"/>
                  <a:gd name="T61" fmla="*/ 70 h 570"/>
                  <a:gd name="T62" fmla="*/ 130 w 683"/>
                  <a:gd name="T63" fmla="*/ 79 h 570"/>
                  <a:gd name="T64" fmla="*/ 122 w 683"/>
                  <a:gd name="T65" fmla="*/ 100 h 570"/>
                  <a:gd name="T66" fmla="*/ 113 w 683"/>
                  <a:gd name="T67" fmla="*/ 126 h 570"/>
                  <a:gd name="T68" fmla="*/ 92 w 683"/>
                  <a:gd name="T69" fmla="*/ 173 h 570"/>
                  <a:gd name="T70" fmla="*/ 89 w 683"/>
                  <a:gd name="T71" fmla="*/ 186 h 570"/>
                  <a:gd name="T72" fmla="*/ 68 w 683"/>
                  <a:gd name="T73" fmla="*/ 241 h 570"/>
                  <a:gd name="T74" fmla="*/ 68 w 683"/>
                  <a:gd name="T75" fmla="*/ 252 h 570"/>
                  <a:gd name="T76" fmla="*/ 57 w 683"/>
                  <a:gd name="T77" fmla="*/ 262 h 570"/>
                  <a:gd name="T78" fmla="*/ 47 w 683"/>
                  <a:gd name="T79" fmla="*/ 284 h 570"/>
                  <a:gd name="T80" fmla="*/ 51 w 683"/>
                  <a:gd name="T81" fmla="*/ 284 h 570"/>
                  <a:gd name="T82" fmla="*/ 47 w 683"/>
                  <a:gd name="T83" fmla="*/ 284 h 570"/>
                  <a:gd name="T84" fmla="*/ 36 w 683"/>
                  <a:gd name="T85" fmla="*/ 288 h 570"/>
                  <a:gd name="T86" fmla="*/ 10 w 683"/>
                  <a:gd name="T87" fmla="*/ 346 h 570"/>
                  <a:gd name="T88" fmla="*/ 6 w 683"/>
                  <a:gd name="T89" fmla="*/ 376 h 570"/>
                  <a:gd name="T90" fmla="*/ 2 w 683"/>
                  <a:gd name="T91" fmla="*/ 418 h 570"/>
                  <a:gd name="T92" fmla="*/ 184 w 683"/>
                  <a:gd name="T93" fmla="*/ 4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3" h="570">
                    <a:moveTo>
                      <a:pt x="184" y="480"/>
                    </a:moveTo>
                    <a:lnTo>
                      <a:pt x="329" y="517"/>
                    </a:lnTo>
                    <a:lnTo>
                      <a:pt x="465" y="549"/>
                    </a:lnTo>
                    <a:lnTo>
                      <a:pt x="560" y="570"/>
                    </a:lnTo>
                    <a:lnTo>
                      <a:pt x="600" y="378"/>
                    </a:lnTo>
                    <a:lnTo>
                      <a:pt x="604" y="374"/>
                    </a:lnTo>
                    <a:lnTo>
                      <a:pt x="606" y="371"/>
                    </a:lnTo>
                    <a:lnTo>
                      <a:pt x="613" y="357"/>
                    </a:lnTo>
                    <a:lnTo>
                      <a:pt x="613" y="348"/>
                    </a:lnTo>
                    <a:lnTo>
                      <a:pt x="619" y="340"/>
                    </a:lnTo>
                    <a:lnTo>
                      <a:pt x="615" y="335"/>
                    </a:lnTo>
                    <a:lnTo>
                      <a:pt x="607" y="329"/>
                    </a:lnTo>
                    <a:lnTo>
                      <a:pt x="602" y="327"/>
                    </a:lnTo>
                    <a:lnTo>
                      <a:pt x="598" y="324"/>
                    </a:lnTo>
                    <a:lnTo>
                      <a:pt x="604" y="303"/>
                    </a:lnTo>
                    <a:lnTo>
                      <a:pt x="609" y="295"/>
                    </a:lnTo>
                    <a:lnTo>
                      <a:pt x="619" y="282"/>
                    </a:lnTo>
                    <a:lnTo>
                      <a:pt x="630" y="275"/>
                    </a:lnTo>
                    <a:lnTo>
                      <a:pt x="636" y="269"/>
                    </a:lnTo>
                    <a:lnTo>
                      <a:pt x="639" y="262"/>
                    </a:lnTo>
                    <a:lnTo>
                      <a:pt x="639" y="256"/>
                    </a:lnTo>
                    <a:lnTo>
                      <a:pt x="653" y="243"/>
                    </a:lnTo>
                    <a:lnTo>
                      <a:pt x="662" y="220"/>
                    </a:lnTo>
                    <a:lnTo>
                      <a:pt x="679" y="203"/>
                    </a:lnTo>
                    <a:lnTo>
                      <a:pt x="683" y="196"/>
                    </a:lnTo>
                    <a:lnTo>
                      <a:pt x="681" y="183"/>
                    </a:lnTo>
                    <a:lnTo>
                      <a:pt x="666" y="169"/>
                    </a:lnTo>
                    <a:lnTo>
                      <a:pt x="664" y="166"/>
                    </a:lnTo>
                    <a:lnTo>
                      <a:pt x="660" y="158"/>
                    </a:lnTo>
                    <a:lnTo>
                      <a:pt x="660" y="149"/>
                    </a:lnTo>
                    <a:lnTo>
                      <a:pt x="572" y="132"/>
                    </a:lnTo>
                    <a:lnTo>
                      <a:pt x="504" y="115"/>
                    </a:lnTo>
                    <a:lnTo>
                      <a:pt x="498" y="121"/>
                    </a:lnTo>
                    <a:lnTo>
                      <a:pt x="491" y="119"/>
                    </a:lnTo>
                    <a:lnTo>
                      <a:pt x="483" y="117"/>
                    </a:lnTo>
                    <a:lnTo>
                      <a:pt x="466" y="115"/>
                    </a:lnTo>
                    <a:lnTo>
                      <a:pt x="463" y="113"/>
                    </a:lnTo>
                    <a:lnTo>
                      <a:pt x="455" y="117"/>
                    </a:lnTo>
                    <a:lnTo>
                      <a:pt x="433" y="117"/>
                    </a:lnTo>
                    <a:lnTo>
                      <a:pt x="419" y="119"/>
                    </a:lnTo>
                    <a:lnTo>
                      <a:pt x="406" y="122"/>
                    </a:lnTo>
                    <a:lnTo>
                      <a:pt x="399" y="122"/>
                    </a:lnTo>
                    <a:lnTo>
                      <a:pt x="393" y="121"/>
                    </a:lnTo>
                    <a:lnTo>
                      <a:pt x="386" y="115"/>
                    </a:lnTo>
                    <a:lnTo>
                      <a:pt x="378" y="113"/>
                    </a:lnTo>
                    <a:lnTo>
                      <a:pt x="357" y="117"/>
                    </a:lnTo>
                    <a:lnTo>
                      <a:pt x="350" y="115"/>
                    </a:lnTo>
                    <a:lnTo>
                      <a:pt x="337" y="115"/>
                    </a:lnTo>
                    <a:lnTo>
                      <a:pt x="335" y="109"/>
                    </a:lnTo>
                    <a:lnTo>
                      <a:pt x="327" y="104"/>
                    </a:lnTo>
                    <a:lnTo>
                      <a:pt x="322" y="102"/>
                    </a:lnTo>
                    <a:lnTo>
                      <a:pt x="314" y="98"/>
                    </a:lnTo>
                    <a:lnTo>
                      <a:pt x="303" y="98"/>
                    </a:lnTo>
                    <a:lnTo>
                      <a:pt x="295" y="94"/>
                    </a:lnTo>
                    <a:lnTo>
                      <a:pt x="290" y="94"/>
                    </a:lnTo>
                    <a:lnTo>
                      <a:pt x="282" y="100"/>
                    </a:lnTo>
                    <a:lnTo>
                      <a:pt x="275" y="100"/>
                    </a:lnTo>
                    <a:lnTo>
                      <a:pt x="262" y="102"/>
                    </a:lnTo>
                    <a:lnTo>
                      <a:pt x="254" y="102"/>
                    </a:lnTo>
                    <a:lnTo>
                      <a:pt x="247" y="96"/>
                    </a:lnTo>
                    <a:lnTo>
                      <a:pt x="245" y="96"/>
                    </a:lnTo>
                    <a:lnTo>
                      <a:pt x="237" y="90"/>
                    </a:lnTo>
                    <a:lnTo>
                      <a:pt x="226" y="87"/>
                    </a:lnTo>
                    <a:lnTo>
                      <a:pt x="224" y="83"/>
                    </a:lnTo>
                    <a:lnTo>
                      <a:pt x="228" y="47"/>
                    </a:lnTo>
                    <a:lnTo>
                      <a:pt x="224" y="34"/>
                    </a:lnTo>
                    <a:lnTo>
                      <a:pt x="216" y="27"/>
                    </a:lnTo>
                    <a:lnTo>
                      <a:pt x="213" y="21"/>
                    </a:lnTo>
                    <a:lnTo>
                      <a:pt x="207" y="19"/>
                    </a:lnTo>
                    <a:lnTo>
                      <a:pt x="201" y="21"/>
                    </a:lnTo>
                    <a:lnTo>
                      <a:pt x="194" y="19"/>
                    </a:lnTo>
                    <a:lnTo>
                      <a:pt x="194" y="17"/>
                    </a:lnTo>
                    <a:lnTo>
                      <a:pt x="188" y="11"/>
                    </a:lnTo>
                    <a:lnTo>
                      <a:pt x="183" y="6"/>
                    </a:lnTo>
                    <a:lnTo>
                      <a:pt x="175" y="8"/>
                    </a:lnTo>
                    <a:lnTo>
                      <a:pt x="168" y="8"/>
                    </a:lnTo>
                    <a:lnTo>
                      <a:pt x="166" y="4"/>
                    </a:lnTo>
                    <a:lnTo>
                      <a:pt x="162" y="4"/>
                    </a:lnTo>
                    <a:lnTo>
                      <a:pt x="160" y="6"/>
                    </a:lnTo>
                    <a:lnTo>
                      <a:pt x="164" y="10"/>
                    </a:lnTo>
                    <a:lnTo>
                      <a:pt x="162" y="10"/>
                    </a:lnTo>
                    <a:lnTo>
                      <a:pt x="160" y="8"/>
                    </a:lnTo>
                    <a:lnTo>
                      <a:pt x="154" y="0"/>
                    </a:lnTo>
                    <a:lnTo>
                      <a:pt x="151" y="8"/>
                    </a:lnTo>
                    <a:lnTo>
                      <a:pt x="149" y="23"/>
                    </a:lnTo>
                    <a:lnTo>
                      <a:pt x="143" y="28"/>
                    </a:lnTo>
                    <a:lnTo>
                      <a:pt x="143" y="30"/>
                    </a:lnTo>
                    <a:lnTo>
                      <a:pt x="141" y="36"/>
                    </a:lnTo>
                    <a:lnTo>
                      <a:pt x="139" y="43"/>
                    </a:lnTo>
                    <a:lnTo>
                      <a:pt x="139" y="51"/>
                    </a:lnTo>
                    <a:lnTo>
                      <a:pt x="141" y="55"/>
                    </a:lnTo>
                    <a:lnTo>
                      <a:pt x="136" y="62"/>
                    </a:lnTo>
                    <a:lnTo>
                      <a:pt x="132" y="70"/>
                    </a:lnTo>
                    <a:lnTo>
                      <a:pt x="137" y="75"/>
                    </a:lnTo>
                    <a:lnTo>
                      <a:pt x="130" y="74"/>
                    </a:lnTo>
                    <a:lnTo>
                      <a:pt x="130" y="79"/>
                    </a:lnTo>
                    <a:lnTo>
                      <a:pt x="126" y="87"/>
                    </a:lnTo>
                    <a:lnTo>
                      <a:pt x="126" y="92"/>
                    </a:lnTo>
                    <a:lnTo>
                      <a:pt x="122" y="100"/>
                    </a:lnTo>
                    <a:lnTo>
                      <a:pt x="121" y="107"/>
                    </a:lnTo>
                    <a:lnTo>
                      <a:pt x="115" y="119"/>
                    </a:lnTo>
                    <a:lnTo>
                      <a:pt x="113" y="126"/>
                    </a:lnTo>
                    <a:lnTo>
                      <a:pt x="102" y="145"/>
                    </a:lnTo>
                    <a:lnTo>
                      <a:pt x="98" y="158"/>
                    </a:lnTo>
                    <a:lnTo>
                      <a:pt x="92" y="173"/>
                    </a:lnTo>
                    <a:lnTo>
                      <a:pt x="94" y="181"/>
                    </a:lnTo>
                    <a:lnTo>
                      <a:pt x="94" y="183"/>
                    </a:lnTo>
                    <a:lnTo>
                      <a:pt x="89" y="186"/>
                    </a:lnTo>
                    <a:lnTo>
                      <a:pt x="85" y="192"/>
                    </a:lnTo>
                    <a:lnTo>
                      <a:pt x="81" y="207"/>
                    </a:lnTo>
                    <a:lnTo>
                      <a:pt x="68" y="241"/>
                    </a:lnTo>
                    <a:lnTo>
                      <a:pt x="62" y="248"/>
                    </a:lnTo>
                    <a:lnTo>
                      <a:pt x="60" y="256"/>
                    </a:lnTo>
                    <a:lnTo>
                      <a:pt x="68" y="252"/>
                    </a:lnTo>
                    <a:lnTo>
                      <a:pt x="70" y="256"/>
                    </a:lnTo>
                    <a:lnTo>
                      <a:pt x="62" y="256"/>
                    </a:lnTo>
                    <a:lnTo>
                      <a:pt x="57" y="262"/>
                    </a:lnTo>
                    <a:lnTo>
                      <a:pt x="47" y="275"/>
                    </a:lnTo>
                    <a:lnTo>
                      <a:pt x="45" y="282"/>
                    </a:lnTo>
                    <a:lnTo>
                      <a:pt x="47" y="284"/>
                    </a:lnTo>
                    <a:lnTo>
                      <a:pt x="49" y="282"/>
                    </a:lnTo>
                    <a:lnTo>
                      <a:pt x="49" y="284"/>
                    </a:lnTo>
                    <a:lnTo>
                      <a:pt x="51" y="284"/>
                    </a:lnTo>
                    <a:lnTo>
                      <a:pt x="49" y="288"/>
                    </a:lnTo>
                    <a:lnTo>
                      <a:pt x="49" y="284"/>
                    </a:lnTo>
                    <a:lnTo>
                      <a:pt x="47" y="284"/>
                    </a:lnTo>
                    <a:lnTo>
                      <a:pt x="42" y="288"/>
                    </a:lnTo>
                    <a:lnTo>
                      <a:pt x="38" y="295"/>
                    </a:lnTo>
                    <a:lnTo>
                      <a:pt x="36" y="288"/>
                    </a:lnTo>
                    <a:lnTo>
                      <a:pt x="23" y="316"/>
                    </a:lnTo>
                    <a:lnTo>
                      <a:pt x="10" y="333"/>
                    </a:lnTo>
                    <a:lnTo>
                      <a:pt x="10" y="346"/>
                    </a:lnTo>
                    <a:lnTo>
                      <a:pt x="13" y="361"/>
                    </a:lnTo>
                    <a:lnTo>
                      <a:pt x="12" y="369"/>
                    </a:lnTo>
                    <a:lnTo>
                      <a:pt x="6" y="376"/>
                    </a:lnTo>
                    <a:lnTo>
                      <a:pt x="4" y="382"/>
                    </a:lnTo>
                    <a:lnTo>
                      <a:pt x="0" y="391"/>
                    </a:lnTo>
                    <a:lnTo>
                      <a:pt x="2" y="418"/>
                    </a:lnTo>
                    <a:lnTo>
                      <a:pt x="8" y="433"/>
                    </a:lnTo>
                    <a:lnTo>
                      <a:pt x="12" y="433"/>
                    </a:lnTo>
                    <a:lnTo>
                      <a:pt x="184" y="48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5" name="Freeform 16"/>
              <p:cNvSpPr>
                <a:spLocks/>
              </p:cNvSpPr>
              <p:nvPr/>
            </p:nvSpPr>
            <p:spPr bwMode="auto">
              <a:xfrm>
                <a:off x="1127652" y="1853927"/>
                <a:ext cx="1921" cy="3488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6" name="Freeform 17"/>
              <p:cNvSpPr>
                <a:spLocks/>
              </p:cNvSpPr>
              <p:nvPr/>
            </p:nvSpPr>
            <p:spPr bwMode="auto">
              <a:xfrm>
                <a:off x="1127652" y="1853927"/>
                <a:ext cx="1921" cy="3488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7" name="Freeform 18"/>
              <p:cNvSpPr>
                <a:spLocks/>
              </p:cNvSpPr>
              <p:nvPr/>
            </p:nvSpPr>
            <p:spPr bwMode="auto">
              <a:xfrm>
                <a:off x="1178569" y="2385000"/>
                <a:ext cx="8646" cy="13081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8" name="Freeform 19"/>
              <p:cNvSpPr>
                <a:spLocks/>
              </p:cNvSpPr>
              <p:nvPr/>
            </p:nvSpPr>
            <p:spPr bwMode="auto">
              <a:xfrm>
                <a:off x="1178569" y="2385000"/>
                <a:ext cx="8646" cy="13081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8" name="Group 457"/>
              <p:cNvGrpSpPr/>
              <p:nvPr/>
            </p:nvGrpSpPr>
            <p:grpSpPr>
              <a:xfrm>
                <a:off x="1223722" y="1378665"/>
                <a:ext cx="543750" cy="357537"/>
                <a:chOff x="1223722" y="1378665"/>
                <a:chExt cx="543750" cy="357537"/>
              </a:xfrm>
              <a:grpFill/>
            </p:grpSpPr>
            <p:sp>
              <p:nvSpPr>
                <p:cNvPr id="247" name="Freeform 8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8" name="Freeform 9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9" name="Freeform 10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0" name="Freeform 11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1" name="Freeform 12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2" name="Freeform 13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9" name="Freeform 20"/>
                <p:cNvSpPr>
                  <a:spLocks/>
                </p:cNvSpPr>
                <p:nvPr/>
              </p:nvSpPr>
              <p:spPr bwMode="auto">
                <a:xfrm>
                  <a:off x="1223722" y="1378665"/>
                  <a:ext cx="543750" cy="357537"/>
                </a:xfrm>
                <a:custGeom>
                  <a:avLst/>
                  <a:gdLst>
                    <a:gd name="T0" fmla="*/ 75 w 566"/>
                    <a:gd name="T1" fmla="*/ 344 h 410"/>
                    <a:gd name="T2" fmla="*/ 98 w 566"/>
                    <a:gd name="T3" fmla="*/ 357 h 410"/>
                    <a:gd name="T4" fmla="*/ 133 w 566"/>
                    <a:gd name="T5" fmla="*/ 361 h 410"/>
                    <a:gd name="T6" fmla="*/ 165 w 566"/>
                    <a:gd name="T7" fmla="*/ 359 h 410"/>
                    <a:gd name="T8" fmla="*/ 188 w 566"/>
                    <a:gd name="T9" fmla="*/ 376 h 410"/>
                    <a:gd name="T10" fmla="*/ 237 w 566"/>
                    <a:gd name="T11" fmla="*/ 376 h 410"/>
                    <a:gd name="T12" fmla="*/ 270 w 566"/>
                    <a:gd name="T13" fmla="*/ 380 h 410"/>
                    <a:gd name="T14" fmla="*/ 317 w 566"/>
                    <a:gd name="T15" fmla="*/ 376 h 410"/>
                    <a:gd name="T16" fmla="*/ 355 w 566"/>
                    <a:gd name="T17" fmla="*/ 376 h 410"/>
                    <a:gd name="T18" fmla="*/ 511 w 566"/>
                    <a:gd name="T19" fmla="*/ 383 h 410"/>
                    <a:gd name="T20" fmla="*/ 564 w 566"/>
                    <a:gd name="T21" fmla="*/ 100 h 410"/>
                    <a:gd name="T22" fmla="*/ 263 w 566"/>
                    <a:gd name="T23" fmla="*/ 24 h 410"/>
                    <a:gd name="T24" fmla="*/ 165 w 566"/>
                    <a:gd name="T25" fmla="*/ 17 h 410"/>
                    <a:gd name="T26" fmla="*/ 176 w 566"/>
                    <a:gd name="T27" fmla="*/ 38 h 410"/>
                    <a:gd name="T28" fmla="*/ 173 w 566"/>
                    <a:gd name="T29" fmla="*/ 53 h 410"/>
                    <a:gd name="T30" fmla="*/ 158 w 566"/>
                    <a:gd name="T31" fmla="*/ 62 h 410"/>
                    <a:gd name="T32" fmla="*/ 171 w 566"/>
                    <a:gd name="T33" fmla="*/ 83 h 410"/>
                    <a:gd name="T34" fmla="*/ 175 w 566"/>
                    <a:gd name="T35" fmla="*/ 115 h 410"/>
                    <a:gd name="T36" fmla="*/ 154 w 566"/>
                    <a:gd name="T37" fmla="*/ 141 h 410"/>
                    <a:gd name="T38" fmla="*/ 146 w 566"/>
                    <a:gd name="T39" fmla="*/ 177 h 410"/>
                    <a:gd name="T40" fmla="*/ 116 w 566"/>
                    <a:gd name="T41" fmla="*/ 192 h 410"/>
                    <a:gd name="T42" fmla="*/ 99 w 566"/>
                    <a:gd name="T43" fmla="*/ 190 h 410"/>
                    <a:gd name="T44" fmla="*/ 107 w 566"/>
                    <a:gd name="T45" fmla="*/ 175 h 410"/>
                    <a:gd name="T46" fmla="*/ 116 w 566"/>
                    <a:gd name="T47" fmla="*/ 186 h 410"/>
                    <a:gd name="T48" fmla="*/ 131 w 566"/>
                    <a:gd name="T49" fmla="*/ 167 h 410"/>
                    <a:gd name="T50" fmla="*/ 141 w 566"/>
                    <a:gd name="T51" fmla="*/ 147 h 410"/>
                    <a:gd name="T52" fmla="*/ 141 w 566"/>
                    <a:gd name="T53" fmla="*/ 137 h 410"/>
                    <a:gd name="T54" fmla="*/ 154 w 566"/>
                    <a:gd name="T55" fmla="*/ 120 h 410"/>
                    <a:gd name="T56" fmla="*/ 114 w 566"/>
                    <a:gd name="T57" fmla="*/ 139 h 410"/>
                    <a:gd name="T58" fmla="*/ 116 w 566"/>
                    <a:gd name="T59" fmla="*/ 158 h 410"/>
                    <a:gd name="T60" fmla="*/ 114 w 566"/>
                    <a:gd name="T61" fmla="*/ 137 h 410"/>
                    <a:gd name="T62" fmla="*/ 131 w 566"/>
                    <a:gd name="T63" fmla="*/ 132 h 410"/>
                    <a:gd name="T64" fmla="*/ 141 w 566"/>
                    <a:gd name="T65" fmla="*/ 92 h 410"/>
                    <a:gd name="T66" fmla="*/ 129 w 566"/>
                    <a:gd name="T67" fmla="*/ 86 h 410"/>
                    <a:gd name="T68" fmla="*/ 113 w 566"/>
                    <a:gd name="T69" fmla="*/ 77 h 410"/>
                    <a:gd name="T70" fmla="*/ 77 w 566"/>
                    <a:gd name="T71" fmla="*/ 64 h 410"/>
                    <a:gd name="T72" fmla="*/ 41 w 566"/>
                    <a:gd name="T73" fmla="*/ 45 h 410"/>
                    <a:gd name="T74" fmla="*/ 17 w 566"/>
                    <a:gd name="T75" fmla="*/ 30 h 410"/>
                    <a:gd name="T76" fmla="*/ 7 w 566"/>
                    <a:gd name="T77" fmla="*/ 53 h 410"/>
                    <a:gd name="T78" fmla="*/ 13 w 566"/>
                    <a:gd name="T79" fmla="*/ 83 h 410"/>
                    <a:gd name="T80" fmla="*/ 17 w 566"/>
                    <a:gd name="T81" fmla="*/ 148 h 410"/>
                    <a:gd name="T82" fmla="*/ 17 w 566"/>
                    <a:gd name="T83" fmla="*/ 171 h 410"/>
                    <a:gd name="T84" fmla="*/ 24 w 566"/>
                    <a:gd name="T85" fmla="*/ 188 h 410"/>
                    <a:gd name="T86" fmla="*/ 13 w 566"/>
                    <a:gd name="T87" fmla="*/ 207 h 410"/>
                    <a:gd name="T88" fmla="*/ 28 w 566"/>
                    <a:gd name="T89" fmla="*/ 216 h 410"/>
                    <a:gd name="T90" fmla="*/ 13 w 566"/>
                    <a:gd name="T91" fmla="*/ 233 h 410"/>
                    <a:gd name="T92" fmla="*/ 5 w 566"/>
                    <a:gd name="T93" fmla="*/ 237 h 410"/>
                    <a:gd name="T94" fmla="*/ 5 w 566"/>
                    <a:gd name="T95" fmla="*/ 252 h 410"/>
                    <a:gd name="T96" fmla="*/ 35 w 566"/>
                    <a:gd name="T97" fmla="*/ 263 h 410"/>
                    <a:gd name="T98" fmla="*/ 45 w 566"/>
                    <a:gd name="T99" fmla="*/ 272 h 410"/>
                    <a:gd name="T100" fmla="*/ 67 w 566"/>
                    <a:gd name="T101" fmla="*/ 288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66" h="410">
                      <a:moveTo>
                        <a:pt x="67" y="288"/>
                      </a:moveTo>
                      <a:lnTo>
                        <a:pt x="75" y="295"/>
                      </a:lnTo>
                      <a:lnTo>
                        <a:pt x="79" y="308"/>
                      </a:lnTo>
                      <a:lnTo>
                        <a:pt x="75" y="344"/>
                      </a:lnTo>
                      <a:lnTo>
                        <a:pt x="77" y="348"/>
                      </a:lnTo>
                      <a:lnTo>
                        <a:pt x="88" y="351"/>
                      </a:lnTo>
                      <a:lnTo>
                        <a:pt x="96" y="357"/>
                      </a:lnTo>
                      <a:lnTo>
                        <a:pt x="98" y="357"/>
                      </a:lnTo>
                      <a:lnTo>
                        <a:pt x="105" y="363"/>
                      </a:lnTo>
                      <a:lnTo>
                        <a:pt x="113" y="363"/>
                      </a:lnTo>
                      <a:lnTo>
                        <a:pt x="126" y="361"/>
                      </a:lnTo>
                      <a:lnTo>
                        <a:pt x="133" y="361"/>
                      </a:lnTo>
                      <a:lnTo>
                        <a:pt x="141" y="355"/>
                      </a:lnTo>
                      <a:lnTo>
                        <a:pt x="146" y="355"/>
                      </a:lnTo>
                      <a:lnTo>
                        <a:pt x="154" y="359"/>
                      </a:lnTo>
                      <a:lnTo>
                        <a:pt x="165" y="359"/>
                      </a:lnTo>
                      <a:lnTo>
                        <a:pt x="173" y="363"/>
                      </a:lnTo>
                      <a:lnTo>
                        <a:pt x="178" y="365"/>
                      </a:lnTo>
                      <a:lnTo>
                        <a:pt x="186" y="370"/>
                      </a:lnTo>
                      <a:lnTo>
                        <a:pt x="188" y="376"/>
                      </a:lnTo>
                      <a:lnTo>
                        <a:pt x="201" y="376"/>
                      </a:lnTo>
                      <a:lnTo>
                        <a:pt x="208" y="378"/>
                      </a:lnTo>
                      <a:lnTo>
                        <a:pt x="229" y="374"/>
                      </a:lnTo>
                      <a:lnTo>
                        <a:pt x="237" y="376"/>
                      </a:lnTo>
                      <a:lnTo>
                        <a:pt x="244" y="382"/>
                      </a:lnTo>
                      <a:lnTo>
                        <a:pt x="250" y="383"/>
                      </a:lnTo>
                      <a:lnTo>
                        <a:pt x="257" y="383"/>
                      </a:lnTo>
                      <a:lnTo>
                        <a:pt x="270" y="380"/>
                      </a:lnTo>
                      <a:lnTo>
                        <a:pt x="284" y="378"/>
                      </a:lnTo>
                      <a:lnTo>
                        <a:pt x="306" y="378"/>
                      </a:lnTo>
                      <a:lnTo>
                        <a:pt x="314" y="374"/>
                      </a:lnTo>
                      <a:lnTo>
                        <a:pt x="317" y="376"/>
                      </a:lnTo>
                      <a:lnTo>
                        <a:pt x="334" y="378"/>
                      </a:lnTo>
                      <a:lnTo>
                        <a:pt x="342" y="380"/>
                      </a:lnTo>
                      <a:lnTo>
                        <a:pt x="349" y="382"/>
                      </a:lnTo>
                      <a:lnTo>
                        <a:pt x="355" y="376"/>
                      </a:lnTo>
                      <a:lnTo>
                        <a:pt x="423" y="393"/>
                      </a:lnTo>
                      <a:lnTo>
                        <a:pt x="511" y="410"/>
                      </a:lnTo>
                      <a:lnTo>
                        <a:pt x="509" y="404"/>
                      </a:lnTo>
                      <a:lnTo>
                        <a:pt x="511" y="383"/>
                      </a:lnTo>
                      <a:lnTo>
                        <a:pt x="507" y="368"/>
                      </a:lnTo>
                      <a:lnTo>
                        <a:pt x="511" y="363"/>
                      </a:lnTo>
                      <a:lnTo>
                        <a:pt x="513" y="340"/>
                      </a:lnTo>
                      <a:lnTo>
                        <a:pt x="564" y="100"/>
                      </a:lnTo>
                      <a:lnTo>
                        <a:pt x="566" y="96"/>
                      </a:lnTo>
                      <a:lnTo>
                        <a:pt x="498" y="81"/>
                      </a:lnTo>
                      <a:lnTo>
                        <a:pt x="372" y="53"/>
                      </a:lnTo>
                      <a:lnTo>
                        <a:pt x="263" y="24"/>
                      </a:lnTo>
                      <a:lnTo>
                        <a:pt x="167" y="0"/>
                      </a:lnTo>
                      <a:lnTo>
                        <a:pt x="161" y="4"/>
                      </a:lnTo>
                      <a:lnTo>
                        <a:pt x="163" y="11"/>
                      </a:lnTo>
                      <a:lnTo>
                        <a:pt x="165" y="17"/>
                      </a:lnTo>
                      <a:lnTo>
                        <a:pt x="165" y="19"/>
                      </a:lnTo>
                      <a:lnTo>
                        <a:pt x="171" y="26"/>
                      </a:lnTo>
                      <a:lnTo>
                        <a:pt x="178" y="30"/>
                      </a:lnTo>
                      <a:lnTo>
                        <a:pt x="176" y="38"/>
                      </a:lnTo>
                      <a:lnTo>
                        <a:pt x="176" y="43"/>
                      </a:lnTo>
                      <a:lnTo>
                        <a:pt x="176" y="51"/>
                      </a:lnTo>
                      <a:lnTo>
                        <a:pt x="169" y="47"/>
                      </a:lnTo>
                      <a:lnTo>
                        <a:pt x="173" y="53"/>
                      </a:lnTo>
                      <a:lnTo>
                        <a:pt x="171" y="60"/>
                      </a:lnTo>
                      <a:lnTo>
                        <a:pt x="163" y="56"/>
                      </a:lnTo>
                      <a:lnTo>
                        <a:pt x="158" y="56"/>
                      </a:lnTo>
                      <a:lnTo>
                        <a:pt x="158" y="62"/>
                      </a:lnTo>
                      <a:lnTo>
                        <a:pt x="165" y="62"/>
                      </a:lnTo>
                      <a:lnTo>
                        <a:pt x="167" y="69"/>
                      </a:lnTo>
                      <a:lnTo>
                        <a:pt x="173" y="77"/>
                      </a:lnTo>
                      <a:lnTo>
                        <a:pt x="171" y="83"/>
                      </a:lnTo>
                      <a:lnTo>
                        <a:pt x="173" y="86"/>
                      </a:lnTo>
                      <a:lnTo>
                        <a:pt x="171" y="100"/>
                      </a:lnTo>
                      <a:lnTo>
                        <a:pt x="175" y="107"/>
                      </a:lnTo>
                      <a:lnTo>
                        <a:pt x="175" y="115"/>
                      </a:lnTo>
                      <a:lnTo>
                        <a:pt x="167" y="120"/>
                      </a:lnTo>
                      <a:lnTo>
                        <a:pt x="160" y="130"/>
                      </a:lnTo>
                      <a:lnTo>
                        <a:pt x="161" y="137"/>
                      </a:lnTo>
                      <a:lnTo>
                        <a:pt x="154" y="141"/>
                      </a:lnTo>
                      <a:lnTo>
                        <a:pt x="158" y="148"/>
                      </a:lnTo>
                      <a:lnTo>
                        <a:pt x="152" y="154"/>
                      </a:lnTo>
                      <a:lnTo>
                        <a:pt x="154" y="169"/>
                      </a:lnTo>
                      <a:lnTo>
                        <a:pt x="146" y="177"/>
                      </a:lnTo>
                      <a:lnTo>
                        <a:pt x="133" y="180"/>
                      </a:lnTo>
                      <a:lnTo>
                        <a:pt x="129" y="186"/>
                      </a:lnTo>
                      <a:lnTo>
                        <a:pt x="124" y="192"/>
                      </a:lnTo>
                      <a:lnTo>
                        <a:pt x="116" y="192"/>
                      </a:lnTo>
                      <a:lnTo>
                        <a:pt x="113" y="184"/>
                      </a:lnTo>
                      <a:lnTo>
                        <a:pt x="105" y="188"/>
                      </a:lnTo>
                      <a:lnTo>
                        <a:pt x="105" y="195"/>
                      </a:lnTo>
                      <a:lnTo>
                        <a:pt x="99" y="190"/>
                      </a:lnTo>
                      <a:lnTo>
                        <a:pt x="101" y="184"/>
                      </a:lnTo>
                      <a:lnTo>
                        <a:pt x="94" y="182"/>
                      </a:lnTo>
                      <a:lnTo>
                        <a:pt x="101" y="180"/>
                      </a:lnTo>
                      <a:lnTo>
                        <a:pt x="107" y="175"/>
                      </a:lnTo>
                      <a:lnTo>
                        <a:pt x="120" y="165"/>
                      </a:lnTo>
                      <a:lnTo>
                        <a:pt x="118" y="173"/>
                      </a:lnTo>
                      <a:lnTo>
                        <a:pt x="116" y="179"/>
                      </a:lnTo>
                      <a:lnTo>
                        <a:pt x="116" y="186"/>
                      </a:lnTo>
                      <a:lnTo>
                        <a:pt x="118" y="182"/>
                      </a:lnTo>
                      <a:lnTo>
                        <a:pt x="120" y="175"/>
                      </a:lnTo>
                      <a:lnTo>
                        <a:pt x="126" y="169"/>
                      </a:lnTo>
                      <a:lnTo>
                        <a:pt x="131" y="167"/>
                      </a:lnTo>
                      <a:lnTo>
                        <a:pt x="126" y="175"/>
                      </a:lnTo>
                      <a:lnTo>
                        <a:pt x="133" y="179"/>
                      </a:lnTo>
                      <a:lnTo>
                        <a:pt x="145" y="154"/>
                      </a:lnTo>
                      <a:lnTo>
                        <a:pt x="141" y="147"/>
                      </a:lnTo>
                      <a:lnTo>
                        <a:pt x="133" y="148"/>
                      </a:lnTo>
                      <a:lnTo>
                        <a:pt x="133" y="141"/>
                      </a:lnTo>
                      <a:lnTo>
                        <a:pt x="141" y="143"/>
                      </a:lnTo>
                      <a:lnTo>
                        <a:pt x="141" y="137"/>
                      </a:lnTo>
                      <a:lnTo>
                        <a:pt x="141" y="130"/>
                      </a:lnTo>
                      <a:lnTo>
                        <a:pt x="146" y="132"/>
                      </a:lnTo>
                      <a:lnTo>
                        <a:pt x="152" y="128"/>
                      </a:lnTo>
                      <a:lnTo>
                        <a:pt x="154" y="120"/>
                      </a:lnTo>
                      <a:lnTo>
                        <a:pt x="150" y="113"/>
                      </a:lnTo>
                      <a:lnTo>
                        <a:pt x="133" y="128"/>
                      </a:lnTo>
                      <a:lnTo>
                        <a:pt x="128" y="135"/>
                      </a:lnTo>
                      <a:lnTo>
                        <a:pt x="114" y="139"/>
                      </a:lnTo>
                      <a:lnTo>
                        <a:pt x="99" y="152"/>
                      </a:lnTo>
                      <a:lnTo>
                        <a:pt x="101" y="160"/>
                      </a:lnTo>
                      <a:lnTo>
                        <a:pt x="109" y="158"/>
                      </a:lnTo>
                      <a:lnTo>
                        <a:pt x="116" y="158"/>
                      </a:lnTo>
                      <a:lnTo>
                        <a:pt x="101" y="162"/>
                      </a:lnTo>
                      <a:lnTo>
                        <a:pt x="96" y="156"/>
                      </a:lnTo>
                      <a:lnTo>
                        <a:pt x="99" y="148"/>
                      </a:lnTo>
                      <a:lnTo>
                        <a:pt x="114" y="137"/>
                      </a:lnTo>
                      <a:lnTo>
                        <a:pt x="120" y="133"/>
                      </a:lnTo>
                      <a:lnTo>
                        <a:pt x="133" y="118"/>
                      </a:lnTo>
                      <a:lnTo>
                        <a:pt x="131" y="124"/>
                      </a:lnTo>
                      <a:lnTo>
                        <a:pt x="131" y="132"/>
                      </a:lnTo>
                      <a:lnTo>
                        <a:pt x="133" y="124"/>
                      </a:lnTo>
                      <a:lnTo>
                        <a:pt x="141" y="118"/>
                      </a:lnTo>
                      <a:lnTo>
                        <a:pt x="145" y="109"/>
                      </a:lnTo>
                      <a:lnTo>
                        <a:pt x="141" y="92"/>
                      </a:lnTo>
                      <a:lnTo>
                        <a:pt x="143" y="85"/>
                      </a:lnTo>
                      <a:lnTo>
                        <a:pt x="135" y="90"/>
                      </a:lnTo>
                      <a:lnTo>
                        <a:pt x="133" y="98"/>
                      </a:lnTo>
                      <a:lnTo>
                        <a:pt x="129" y="86"/>
                      </a:lnTo>
                      <a:lnTo>
                        <a:pt x="122" y="88"/>
                      </a:lnTo>
                      <a:lnTo>
                        <a:pt x="122" y="83"/>
                      </a:lnTo>
                      <a:lnTo>
                        <a:pt x="120" y="75"/>
                      </a:lnTo>
                      <a:lnTo>
                        <a:pt x="113" y="77"/>
                      </a:lnTo>
                      <a:lnTo>
                        <a:pt x="105" y="77"/>
                      </a:lnTo>
                      <a:lnTo>
                        <a:pt x="98" y="73"/>
                      </a:lnTo>
                      <a:lnTo>
                        <a:pt x="84" y="69"/>
                      </a:lnTo>
                      <a:lnTo>
                        <a:pt x="77" y="64"/>
                      </a:lnTo>
                      <a:lnTo>
                        <a:pt x="64" y="60"/>
                      </a:lnTo>
                      <a:lnTo>
                        <a:pt x="52" y="54"/>
                      </a:lnTo>
                      <a:lnTo>
                        <a:pt x="49" y="49"/>
                      </a:lnTo>
                      <a:lnTo>
                        <a:pt x="41" y="45"/>
                      </a:lnTo>
                      <a:lnTo>
                        <a:pt x="34" y="38"/>
                      </a:lnTo>
                      <a:lnTo>
                        <a:pt x="22" y="26"/>
                      </a:lnTo>
                      <a:lnTo>
                        <a:pt x="15" y="22"/>
                      </a:lnTo>
                      <a:lnTo>
                        <a:pt x="17" y="30"/>
                      </a:lnTo>
                      <a:lnTo>
                        <a:pt x="15" y="32"/>
                      </a:lnTo>
                      <a:lnTo>
                        <a:pt x="13" y="39"/>
                      </a:lnTo>
                      <a:lnTo>
                        <a:pt x="7" y="47"/>
                      </a:lnTo>
                      <a:lnTo>
                        <a:pt x="7" y="53"/>
                      </a:lnTo>
                      <a:lnTo>
                        <a:pt x="5" y="60"/>
                      </a:lnTo>
                      <a:lnTo>
                        <a:pt x="5" y="68"/>
                      </a:lnTo>
                      <a:lnTo>
                        <a:pt x="7" y="73"/>
                      </a:lnTo>
                      <a:lnTo>
                        <a:pt x="13" y="83"/>
                      </a:lnTo>
                      <a:lnTo>
                        <a:pt x="17" y="96"/>
                      </a:lnTo>
                      <a:lnTo>
                        <a:pt x="17" y="103"/>
                      </a:lnTo>
                      <a:lnTo>
                        <a:pt x="13" y="132"/>
                      </a:lnTo>
                      <a:lnTo>
                        <a:pt x="17" y="148"/>
                      </a:lnTo>
                      <a:lnTo>
                        <a:pt x="15" y="169"/>
                      </a:lnTo>
                      <a:lnTo>
                        <a:pt x="11" y="177"/>
                      </a:lnTo>
                      <a:lnTo>
                        <a:pt x="15" y="179"/>
                      </a:lnTo>
                      <a:lnTo>
                        <a:pt x="17" y="171"/>
                      </a:lnTo>
                      <a:lnTo>
                        <a:pt x="22" y="177"/>
                      </a:lnTo>
                      <a:lnTo>
                        <a:pt x="30" y="184"/>
                      </a:lnTo>
                      <a:lnTo>
                        <a:pt x="35" y="186"/>
                      </a:lnTo>
                      <a:lnTo>
                        <a:pt x="24" y="188"/>
                      </a:lnTo>
                      <a:lnTo>
                        <a:pt x="15" y="192"/>
                      </a:lnTo>
                      <a:lnTo>
                        <a:pt x="13" y="186"/>
                      </a:lnTo>
                      <a:lnTo>
                        <a:pt x="11" y="199"/>
                      </a:lnTo>
                      <a:lnTo>
                        <a:pt x="13" y="207"/>
                      </a:lnTo>
                      <a:lnTo>
                        <a:pt x="13" y="207"/>
                      </a:lnTo>
                      <a:lnTo>
                        <a:pt x="28" y="210"/>
                      </a:lnTo>
                      <a:lnTo>
                        <a:pt x="30" y="216"/>
                      </a:lnTo>
                      <a:lnTo>
                        <a:pt x="28" y="216"/>
                      </a:lnTo>
                      <a:lnTo>
                        <a:pt x="20" y="212"/>
                      </a:lnTo>
                      <a:lnTo>
                        <a:pt x="17" y="220"/>
                      </a:lnTo>
                      <a:lnTo>
                        <a:pt x="19" y="226"/>
                      </a:lnTo>
                      <a:lnTo>
                        <a:pt x="13" y="233"/>
                      </a:lnTo>
                      <a:lnTo>
                        <a:pt x="17" y="241"/>
                      </a:lnTo>
                      <a:lnTo>
                        <a:pt x="17" y="242"/>
                      </a:lnTo>
                      <a:lnTo>
                        <a:pt x="13" y="237"/>
                      </a:lnTo>
                      <a:lnTo>
                        <a:pt x="5" y="237"/>
                      </a:lnTo>
                      <a:lnTo>
                        <a:pt x="9" y="224"/>
                      </a:lnTo>
                      <a:lnTo>
                        <a:pt x="7" y="216"/>
                      </a:lnTo>
                      <a:lnTo>
                        <a:pt x="0" y="252"/>
                      </a:lnTo>
                      <a:lnTo>
                        <a:pt x="5" y="252"/>
                      </a:lnTo>
                      <a:lnTo>
                        <a:pt x="11" y="259"/>
                      </a:lnTo>
                      <a:lnTo>
                        <a:pt x="26" y="256"/>
                      </a:lnTo>
                      <a:lnTo>
                        <a:pt x="30" y="261"/>
                      </a:lnTo>
                      <a:lnTo>
                        <a:pt x="35" y="263"/>
                      </a:lnTo>
                      <a:lnTo>
                        <a:pt x="37" y="265"/>
                      </a:lnTo>
                      <a:lnTo>
                        <a:pt x="41" y="267"/>
                      </a:lnTo>
                      <a:lnTo>
                        <a:pt x="43" y="267"/>
                      </a:lnTo>
                      <a:lnTo>
                        <a:pt x="45" y="272"/>
                      </a:lnTo>
                      <a:lnTo>
                        <a:pt x="52" y="280"/>
                      </a:lnTo>
                      <a:lnTo>
                        <a:pt x="58" y="280"/>
                      </a:lnTo>
                      <a:lnTo>
                        <a:pt x="64" y="282"/>
                      </a:lnTo>
                      <a:lnTo>
                        <a:pt x="67" y="28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260" name="Freeform 21"/>
              <p:cNvSpPr>
                <a:spLocks/>
              </p:cNvSpPr>
              <p:nvPr/>
            </p:nvSpPr>
            <p:spPr bwMode="auto">
              <a:xfrm>
                <a:off x="1322672" y="2057113"/>
                <a:ext cx="518773" cy="729898"/>
              </a:xfrm>
              <a:custGeom>
                <a:avLst/>
                <a:gdLst>
                  <a:gd name="T0" fmla="*/ 434 w 540"/>
                  <a:gd name="T1" fmla="*/ 79 h 837"/>
                  <a:gd name="T2" fmla="*/ 308 w 540"/>
                  <a:gd name="T3" fmla="*/ 53 h 837"/>
                  <a:gd name="T4" fmla="*/ 213 w 540"/>
                  <a:gd name="T5" fmla="*/ 32 h 837"/>
                  <a:gd name="T6" fmla="*/ 77 w 540"/>
                  <a:gd name="T7" fmla="*/ 0 h 837"/>
                  <a:gd name="T8" fmla="*/ 19 w 540"/>
                  <a:gd name="T9" fmla="*/ 243 h 837"/>
                  <a:gd name="T10" fmla="*/ 0 w 540"/>
                  <a:gd name="T11" fmla="*/ 314 h 837"/>
                  <a:gd name="T12" fmla="*/ 250 w 540"/>
                  <a:gd name="T13" fmla="*/ 681 h 837"/>
                  <a:gd name="T14" fmla="*/ 357 w 540"/>
                  <a:gd name="T15" fmla="*/ 837 h 837"/>
                  <a:gd name="T16" fmla="*/ 359 w 540"/>
                  <a:gd name="T17" fmla="*/ 822 h 837"/>
                  <a:gd name="T18" fmla="*/ 365 w 540"/>
                  <a:gd name="T19" fmla="*/ 814 h 837"/>
                  <a:gd name="T20" fmla="*/ 367 w 540"/>
                  <a:gd name="T21" fmla="*/ 799 h 837"/>
                  <a:gd name="T22" fmla="*/ 365 w 540"/>
                  <a:gd name="T23" fmla="*/ 786 h 837"/>
                  <a:gd name="T24" fmla="*/ 365 w 540"/>
                  <a:gd name="T25" fmla="*/ 778 h 837"/>
                  <a:gd name="T26" fmla="*/ 367 w 540"/>
                  <a:gd name="T27" fmla="*/ 769 h 837"/>
                  <a:gd name="T28" fmla="*/ 367 w 540"/>
                  <a:gd name="T29" fmla="*/ 754 h 837"/>
                  <a:gd name="T30" fmla="*/ 367 w 540"/>
                  <a:gd name="T31" fmla="*/ 748 h 837"/>
                  <a:gd name="T32" fmla="*/ 370 w 540"/>
                  <a:gd name="T33" fmla="*/ 741 h 837"/>
                  <a:gd name="T34" fmla="*/ 367 w 540"/>
                  <a:gd name="T35" fmla="*/ 728 h 837"/>
                  <a:gd name="T36" fmla="*/ 370 w 540"/>
                  <a:gd name="T37" fmla="*/ 718 h 837"/>
                  <a:gd name="T38" fmla="*/ 378 w 540"/>
                  <a:gd name="T39" fmla="*/ 715 h 837"/>
                  <a:gd name="T40" fmla="*/ 386 w 540"/>
                  <a:gd name="T41" fmla="*/ 713 h 837"/>
                  <a:gd name="T42" fmla="*/ 391 w 540"/>
                  <a:gd name="T43" fmla="*/ 716 h 837"/>
                  <a:gd name="T44" fmla="*/ 399 w 540"/>
                  <a:gd name="T45" fmla="*/ 716 h 837"/>
                  <a:gd name="T46" fmla="*/ 406 w 540"/>
                  <a:gd name="T47" fmla="*/ 724 h 837"/>
                  <a:gd name="T48" fmla="*/ 408 w 540"/>
                  <a:gd name="T49" fmla="*/ 731 h 837"/>
                  <a:gd name="T50" fmla="*/ 416 w 540"/>
                  <a:gd name="T51" fmla="*/ 733 h 837"/>
                  <a:gd name="T52" fmla="*/ 423 w 540"/>
                  <a:gd name="T53" fmla="*/ 724 h 837"/>
                  <a:gd name="T54" fmla="*/ 431 w 540"/>
                  <a:gd name="T55" fmla="*/ 715 h 837"/>
                  <a:gd name="T56" fmla="*/ 446 w 540"/>
                  <a:gd name="T57" fmla="*/ 630 h 837"/>
                  <a:gd name="T58" fmla="*/ 540 w 540"/>
                  <a:gd name="T59" fmla="*/ 98 h 837"/>
                  <a:gd name="T60" fmla="*/ 434 w 540"/>
                  <a:gd name="T61" fmla="*/ 79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0" h="837">
                    <a:moveTo>
                      <a:pt x="434" y="79"/>
                    </a:moveTo>
                    <a:lnTo>
                      <a:pt x="308" y="53"/>
                    </a:lnTo>
                    <a:lnTo>
                      <a:pt x="213" y="32"/>
                    </a:lnTo>
                    <a:lnTo>
                      <a:pt x="77" y="0"/>
                    </a:lnTo>
                    <a:lnTo>
                      <a:pt x="19" y="243"/>
                    </a:lnTo>
                    <a:lnTo>
                      <a:pt x="0" y="314"/>
                    </a:lnTo>
                    <a:lnTo>
                      <a:pt x="250" y="681"/>
                    </a:lnTo>
                    <a:lnTo>
                      <a:pt x="357" y="837"/>
                    </a:lnTo>
                    <a:lnTo>
                      <a:pt x="359" y="822"/>
                    </a:lnTo>
                    <a:lnTo>
                      <a:pt x="365" y="814"/>
                    </a:lnTo>
                    <a:lnTo>
                      <a:pt x="367" y="799"/>
                    </a:lnTo>
                    <a:lnTo>
                      <a:pt x="365" y="786"/>
                    </a:lnTo>
                    <a:lnTo>
                      <a:pt x="365" y="778"/>
                    </a:lnTo>
                    <a:lnTo>
                      <a:pt x="367" y="769"/>
                    </a:lnTo>
                    <a:lnTo>
                      <a:pt x="367" y="754"/>
                    </a:lnTo>
                    <a:lnTo>
                      <a:pt x="367" y="748"/>
                    </a:lnTo>
                    <a:lnTo>
                      <a:pt x="370" y="741"/>
                    </a:lnTo>
                    <a:lnTo>
                      <a:pt x="367" y="728"/>
                    </a:lnTo>
                    <a:lnTo>
                      <a:pt x="370" y="718"/>
                    </a:lnTo>
                    <a:lnTo>
                      <a:pt x="378" y="715"/>
                    </a:lnTo>
                    <a:lnTo>
                      <a:pt x="386" y="713"/>
                    </a:lnTo>
                    <a:lnTo>
                      <a:pt x="391" y="716"/>
                    </a:lnTo>
                    <a:lnTo>
                      <a:pt x="399" y="716"/>
                    </a:lnTo>
                    <a:lnTo>
                      <a:pt x="406" y="724"/>
                    </a:lnTo>
                    <a:lnTo>
                      <a:pt x="408" y="731"/>
                    </a:lnTo>
                    <a:lnTo>
                      <a:pt x="416" y="733"/>
                    </a:lnTo>
                    <a:lnTo>
                      <a:pt x="423" y="724"/>
                    </a:lnTo>
                    <a:lnTo>
                      <a:pt x="431" y="715"/>
                    </a:lnTo>
                    <a:lnTo>
                      <a:pt x="446" y="630"/>
                    </a:lnTo>
                    <a:lnTo>
                      <a:pt x="540" y="98"/>
                    </a:lnTo>
                    <a:lnTo>
                      <a:pt x="434" y="79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1" name="Freeform 22"/>
              <p:cNvSpPr>
                <a:spLocks/>
              </p:cNvSpPr>
              <p:nvPr/>
            </p:nvSpPr>
            <p:spPr bwMode="auto">
              <a:xfrm>
                <a:off x="1603194" y="2606498"/>
                <a:ext cx="550475" cy="586883"/>
              </a:xfrm>
              <a:custGeom>
                <a:avLst/>
                <a:gdLst>
                  <a:gd name="T0" fmla="*/ 456 w 573"/>
                  <a:gd name="T1" fmla="*/ 51 h 673"/>
                  <a:gd name="T2" fmla="*/ 231 w 573"/>
                  <a:gd name="T3" fmla="*/ 15 h 673"/>
                  <a:gd name="T4" fmla="*/ 139 w 573"/>
                  <a:gd name="T5" fmla="*/ 85 h 673"/>
                  <a:gd name="T6" fmla="*/ 124 w 573"/>
                  <a:gd name="T7" fmla="*/ 103 h 673"/>
                  <a:gd name="T8" fmla="*/ 114 w 573"/>
                  <a:gd name="T9" fmla="*/ 94 h 673"/>
                  <a:gd name="T10" fmla="*/ 99 w 573"/>
                  <a:gd name="T11" fmla="*/ 86 h 673"/>
                  <a:gd name="T12" fmla="*/ 86 w 573"/>
                  <a:gd name="T13" fmla="*/ 85 h 673"/>
                  <a:gd name="T14" fmla="*/ 75 w 573"/>
                  <a:gd name="T15" fmla="*/ 98 h 673"/>
                  <a:gd name="T16" fmla="*/ 75 w 573"/>
                  <a:gd name="T17" fmla="*/ 118 h 673"/>
                  <a:gd name="T18" fmla="*/ 75 w 573"/>
                  <a:gd name="T19" fmla="*/ 139 h 673"/>
                  <a:gd name="T20" fmla="*/ 73 w 573"/>
                  <a:gd name="T21" fmla="*/ 156 h 673"/>
                  <a:gd name="T22" fmla="*/ 73 w 573"/>
                  <a:gd name="T23" fmla="*/ 184 h 673"/>
                  <a:gd name="T24" fmla="*/ 65 w 573"/>
                  <a:gd name="T25" fmla="*/ 207 h 673"/>
                  <a:gd name="T26" fmla="*/ 63 w 573"/>
                  <a:gd name="T27" fmla="*/ 220 h 673"/>
                  <a:gd name="T28" fmla="*/ 75 w 573"/>
                  <a:gd name="T29" fmla="*/ 244 h 673"/>
                  <a:gd name="T30" fmla="*/ 78 w 573"/>
                  <a:gd name="T31" fmla="*/ 258 h 673"/>
                  <a:gd name="T32" fmla="*/ 90 w 573"/>
                  <a:gd name="T33" fmla="*/ 280 h 673"/>
                  <a:gd name="T34" fmla="*/ 88 w 573"/>
                  <a:gd name="T35" fmla="*/ 293 h 673"/>
                  <a:gd name="T36" fmla="*/ 62 w 573"/>
                  <a:gd name="T37" fmla="*/ 312 h 673"/>
                  <a:gd name="T38" fmla="*/ 52 w 573"/>
                  <a:gd name="T39" fmla="*/ 329 h 673"/>
                  <a:gd name="T40" fmla="*/ 48 w 573"/>
                  <a:gd name="T41" fmla="*/ 348 h 673"/>
                  <a:gd name="T42" fmla="*/ 33 w 573"/>
                  <a:gd name="T43" fmla="*/ 372 h 673"/>
                  <a:gd name="T44" fmla="*/ 22 w 573"/>
                  <a:gd name="T45" fmla="*/ 383 h 673"/>
                  <a:gd name="T46" fmla="*/ 24 w 573"/>
                  <a:gd name="T47" fmla="*/ 399 h 673"/>
                  <a:gd name="T48" fmla="*/ 22 w 573"/>
                  <a:gd name="T49" fmla="*/ 412 h 673"/>
                  <a:gd name="T50" fmla="*/ 37 w 573"/>
                  <a:gd name="T51" fmla="*/ 419 h 673"/>
                  <a:gd name="T52" fmla="*/ 37 w 573"/>
                  <a:gd name="T53" fmla="*/ 436 h 673"/>
                  <a:gd name="T54" fmla="*/ 28 w 573"/>
                  <a:gd name="T55" fmla="*/ 447 h 673"/>
                  <a:gd name="T56" fmla="*/ 18 w 573"/>
                  <a:gd name="T57" fmla="*/ 446 h 673"/>
                  <a:gd name="T58" fmla="*/ 13 w 573"/>
                  <a:gd name="T59" fmla="*/ 446 h 673"/>
                  <a:gd name="T60" fmla="*/ 0 w 573"/>
                  <a:gd name="T61" fmla="*/ 468 h 673"/>
                  <a:gd name="T62" fmla="*/ 199 w 573"/>
                  <a:gd name="T63" fmla="*/ 583 h 673"/>
                  <a:gd name="T64" fmla="*/ 451 w 573"/>
                  <a:gd name="T65" fmla="*/ 667 h 673"/>
                  <a:gd name="T66" fmla="*/ 498 w 573"/>
                  <a:gd name="T67" fmla="*/ 669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73" h="673">
                    <a:moveTo>
                      <a:pt x="573" y="66"/>
                    </a:moveTo>
                    <a:lnTo>
                      <a:pt x="456" y="51"/>
                    </a:lnTo>
                    <a:lnTo>
                      <a:pt x="345" y="34"/>
                    </a:lnTo>
                    <a:lnTo>
                      <a:pt x="231" y="15"/>
                    </a:lnTo>
                    <a:lnTo>
                      <a:pt x="154" y="0"/>
                    </a:lnTo>
                    <a:lnTo>
                      <a:pt x="139" y="85"/>
                    </a:lnTo>
                    <a:lnTo>
                      <a:pt x="131" y="94"/>
                    </a:lnTo>
                    <a:lnTo>
                      <a:pt x="124" y="103"/>
                    </a:lnTo>
                    <a:lnTo>
                      <a:pt x="116" y="101"/>
                    </a:lnTo>
                    <a:lnTo>
                      <a:pt x="114" y="94"/>
                    </a:lnTo>
                    <a:lnTo>
                      <a:pt x="107" y="86"/>
                    </a:lnTo>
                    <a:lnTo>
                      <a:pt x="99" y="86"/>
                    </a:lnTo>
                    <a:lnTo>
                      <a:pt x="94" y="83"/>
                    </a:lnTo>
                    <a:lnTo>
                      <a:pt x="86" y="85"/>
                    </a:lnTo>
                    <a:lnTo>
                      <a:pt x="78" y="88"/>
                    </a:lnTo>
                    <a:lnTo>
                      <a:pt x="75" y="98"/>
                    </a:lnTo>
                    <a:lnTo>
                      <a:pt x="78" y="111"/>
                    </a:lnTo>
                    <a:lnTo>
                      <a:pt x="75" y="118"/>
                    </a:lnTo>
                    <a:lnTo>
                      <a:pt x="75" y="124"/>
                    </a:lnTo>
                    <a:lnTo>
                      <a:pt x="75" y="139"/>
                    </a:lnTo>
                    <a:lnTo>
                      <a:pt x="73" y="148"/>
                    </a:lnTo>
                    <a:lnTo>
                      <a:pt x="73" y="156"/>
                    </a:lnTo>
                    <a:lnTo>
                      <a:pt x="75" y="169"/>
                    </a:lnTo>
                    <a:lnTo>
                      <a:pt x="73" y="184"/>
                    </a:lnTo>
                    <a:lnTo>
                      <a:pt x="67" y="192"/>
                    </a:lnTo>
                    <a:lnTo>
                      <a:pt x="65" y="207"/>
                    </a:lnTo>
                    <a:lnTo>
                      <a:pt x="63" y="212"/>
                    </a:lnTo>
                    <a:lnTo>
                      <a:pt x="63" y="220"/>
                    </a:lnTo>
                    <a:lnTo>
                      <a:pt x="71" y="235"/>
                    </a:lnTo>
                    <a:lnTo>
                      <a:pt x="75" y="244"/>
                    </a:lnTo>
                    <a:lnTo>
                      <a:pt x="75" y="250"/>
                    </a:lnTo>
                    <a:lnTo>
                      <a:pt x="78" y="258"/>
                    </a:lnTo>
                    <a:lnTo>
                      <a:pt x="77" y="265"/>
                    </a:lnTo>
                    <a:lnTo>
                      <a:pt x="90" y="280"/>
                    </a:lnTo>
                    <a:lnTo>
                      <a:pt x="95" y="286"/>
                    </a:lnTo>
                    <a:lnTo>
                      <a:pt x="88" y="293"/>
                    </a:lnTo>
                    <a:lnTo>
                      <a:pt x="65" y="306"/>
                    </a:lnTo>
                    <a:lnTo>
                      <a:pt x="62" y="312"/>
                    </a:lnTo>
                    <a:lnTo>
                      <a:pt x="56" y="316"/>
                    </a:lnTo>
                    <a:lnTo>
                      <a:pt x="52" y="329"/>
                    </a:lnTo>
                    <a:lnTo>
                      <a:pt x="52" y="342"/>
                    </a:lnTo>
                    <a:lnTo>
                      <a:pt x="48" y="348"/>
                    </a:lnTo>
                    <a:lnTo>
                      <a:pt x="45" y="357"/>
                    </a:lnTo>
                    <a:lnTo>
                      <a:pt x="33" y="372"/>
                    </a:lnTo>
                    <a:lnTo>
                      <a:pt x="26" y="378"/>
                    </a:lnTo>
                    <a:lnTo>
                      <a:pt x="22" y="383"/>
                    </a:lnTo>
                    <a:lnTo>
                      <a:pt x="26" y="391"/>
                    </a:lnTo>
                    <a:lnTo>
                      <a:pt x="24" y="399"/>
                    </a:lnTo>
                    <a:lnTo>
                      <a:pt x="22" y="406"/>
                    </a:lnTo>
                    <a:lnTo>
                      <a:pt x="22" y="412"/>
                    </a:lnTo>
                    <a:lnTo>
                      <a:pt x="30" y="415"/>
                    </a:lnTo>
                    <a:lnTo>
                      <a:pt x="37" y="419"/>
                    </a:lnTo>
                    <a:lnTo>
                      <a:pt x="37" y="425"/>
                    </a:lnTo>
                    <a:lnTo>
                      <a:pt x="37" y="436"/>
                    </a:lnTo>
                    <a:lnTo>
                      <a:pt x="30" y="442"/>
                    </a:lnTo>
                    <a:lnTo>
                      <a:pt x="28" y="447"/>
                    </a:lnTo>
                    <a:lnTo>
                      <a:pt x="22" y="447"/>
                    </a:lnTo>
                    <a:lnTo>
                      <a:pt x="18" y="446"/>
                    </a:lnTo>
                    <a:lnTo>
                      <a:pt x="15" y="446"/>
                    </a:lnTo>
                    <a:lnTo>
                      <a:pt x="13" y="446"/>
                    </a:lnTo>
                    <a:lnTo>
                      <a:pt x="1" y="461"/>
                    </a:lnTo>
                    <a:lnTo>
                      <a:pt x="0" y="468"/>
                    </a:lnTo>
                    <a:lnTo>
                      <a:pt x="20" y="479"/>
                    </a:lnTo>
                    <a:lnTo>
                      <a:pt x="199" y="583"/>
                    </a:lnTo>
                    <a:lnTo>
                      <a:pt x="315" y="649"/>
                    </a:lnTo>
                    <a:lnTo>
                      <a:pt x="451" y="667"/>
                    </a:lnTo>
                    <a:lnTo>
                      <a:pt x="496" y="673"/>
                    </a:lnTo>
                    <a:lnTo>
                      <a:pt x="498" y="669"/>
                    </a:lnTo>
                    <a:lnTo>
                      <a:pt x="573" y="6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2" name="Freeform 23"/>
              <p:cNvSpPr>
                <a:spLocks/>
              </p:cNvSpPr>
              <p:nvPr/>
            </p:nvSpPr>
            <p:spPr bwMode="auto">
              <a:xfrm>
                <a:off x="1618565" y="1462381"/>
                <a:ext cx="486109" cy="713329"/>
              </a:xfrm>
              <a:custGeom>
                <a:avLst/>
                <a:gdLst>
                  <a:gd name="T0" fmla="*/ 100 w 506"/>
                  <a:gd name="T1" fmla="*/ 267 h 818"/>
                  <a:gd name="T2" fmla="*/ 100 w 506"/>
                  <a:gd name="T3" fmla="*/ 287 h 818"/>
                  <a:gd name="T4" fmla="*/ 100 w 506"/>
                  <a:gd name="T5" fmla="*/ 314 h 818"/>
                  <a:gd name="T6" fmla="*/ 104 w 506"/>
                  <a:gd name="T7" fmla="*/ 331 h 818"/>
                  <a:gd name="T8" fmla="*/ 121 w 506"/>
                  <a:gd name="T9" fmla="*/ 348 h 818"/>
                  <a:gd name="T10" fmla="*/ 119 w 506"/>
                  <a:gd name="T11" fmla="*/ 368 h 818"/>
                  <a:gd name="T12" fmla="*/ 93 w 506"/>
                  <a:gd name="T13" fmla="*/ 408 h 818"/>
                  <a:gd name="T14" fmla="*/ 79 w 506"/>
                  <a:gd name="T15" fmla="*/ 427 h 818"/>
                  <a:gd name="T16" fmla="*/ 70 w 506"/>
                  <a:gd name="T17" fmla="*/ 440 h 818"/>
                  <a:gd name="T18" fmla="*/ 49 w 506"/>
                  <a:gd name="T19" fmla="*/ 460 h 818"/>
                  <a:gd name="T20" fmla="*/ 38 w 506"/>
                  <a:gd name="T21" fmla="*/ 489 h 818"/>
                  <a:gd name="T22" fmla="*/ 47 w 506"/>
                  <a:gd name="T23" fmla="*/ 494 h 818"/>
                  <a:gd name="T24" fmla="*/ 59 w 506"/>
                  <a:gd name="T25" fmla="*/ 505 h 818"/>
                  <a:gd name="T26" fmla="*/ 53 w 506"/>
                  <a:gd name="T27" fmla="*/ 522 h 818"/>
                  <a:gd name="T28" fmla="*/ 44 w 506"/>
                  <a:gd name="T29" fmla="*/ 539 h 818"/>
                  <a:gd name="T30" fmla="*/ 0 w 506"/>
                  <a:gd name="T31" fmla="*/ 735 h 818"/>
                  <a:gd name="T32" fmla="*/ 232 w 506"/>
                  <a:gd name="T33" fmla="*/ 780 h 818"/>
                  <a:gd name="T34" fmla="*/ 375 w 506"/>
                  <a:gd name="T35" fmla="*/ 804 h 818"/>
                  <a:gd name="T36" fmla="*/ 506 w 506"/>
                  <a:gd name="T37" fmla="*/ 551 h 818"/>
                  <a:gd name="T38" fmla="*/ 495 w 506"/>
                  <a:gd name="T39" fmla="*/ 537 h 818"/>
                  <a:gd name="T40" fmla="*/ 484 w 506"/>
                  <a:gd name="T41" fmla="*/ 522 h 818"/>
                  <a:gd name="T42" fmla="*/ 472 w 506"/>
                  <a:gd name="T43" fmla="*/ 541 h 818"/>
                  <a:gd name="T44" fmla="*/ 453 w 506"/>
                  <a:gd name="T45" fmla="*/ 539 h 818"/>
                  <a:gd name="T46" fmla="*/ 433 w 506"/>
                  <a:gd name="T47" fmla="*/ 536 h 818"/>
                  <a:gd name="T48" fmla="*/ 414 w 506"/>
                  <a:gd name="T49" fmla="*/ 532 h 818"/>
                  <a:gd name="T50" fmla="*/ 401 w 506"/>
                  <a:gd name="T51" fmla="*/ 537 h 818"/>
                  <a:gd name="T52" fmla="*/ 380 w 506"/>
                  <a:gd name="T53" fmla="*/ 532 h 818"/>
                  <a:gd name="T54" fmla="*/ 371 w 506"/>
                  <a:gd name="T55" fmla="*/ 543 h 818"/>
                  <a:gd name="T56" fmla="*/ 361 w 506"/>
                  <a:gd name="T57" fmla="*/ 537 h 818"/>
                  <a:gd name="T58" fmla="*/ 359 w 506"/>
                  <a:gd name="T59" fmla="*/ 522 h 818"/>
                  <a:gd name="T60" fmla="*/ 358 w 506"/>
                  <a:gd name="T61" fmla="*/ 509 h 818"/>
                  <a:gd name="T62" fmla="*/ 346 w 506"/>
                  <a:gd name="T63" fmla="*/ 490 h 818"/>
                  <a:gd name="T64" fmla="*/ 333 w 506"/>
                  <a:gd name="T65" fmla="*/ 487 h 818"/>
                  <a:gd name="T66" fmla="*/ 335 w 506"/>
                  <a:gd name="T67" fmla="*/ 470 h 818"/>
                  <a:gd name="T68" fmla="*/ 333 w 506"/>
                  <a:gd name="T69" fmla="*/ 455 h 818"/>
                  <a:gd name="T70" fmla="*/ 322 w 506"/>
                  <a:gd name="T71" fmla="*/ 436 h 818"/>
                  <a:gd name="T72" fmla="*/ 320 w 506"/>
                  <a:gd name="T73" fmla="*/ 402 h 818"/>
                  <a:gd name="T74" fmla="*/ 311 w 506"/>
                  <a:gd name="T75" fmla="*/ 391 h 818"/>
                  <a:gd name="T76" fmla="*/ 277 w 506"/>
                  <a:gd name="T77" fmla="*/ 406 h 818"/>
                  <a:gd name="T78" fmla="*/ 262 w 506"/>
                  <a:gd name="T79" fmla="*/ 395 h 818"/>
                  <a:gd name="T80" fmla="*/ 269 w 506"/>
                  <a:gd name="T81" fmla="*/ 381 h 818"/>
                  <a:gd name="T82" fmla="*/ 271 w 506"/>
                  <a:gd name="T83" fmla="*/ 366 h 818"/>
                  <a:gd name="T84" fmla="*/ 281 w 506"/>
                  <a:gd name="T85" fmla="*/ 351 h 818"/>
                  <a:gd name="T86" fmla="*/ 281 w 506"/>
                  <a:gd name="T87" fmla="*/ 338 h 818"/>
                  <a:gd name="T88" fmla="*/ 284 w 506"/>
                  <a:gd name="T89" fmla="*/ 325 h 818"/>
                  <a:gd name="T90" fmla="*/ 292 w 506"/>
                  <a:gd name="T91" fmla="*/ 302 h 818"/>
                  <a:gd name="T92" fmla="*/ 294 w 506"/>
                  <a:gd name="T93" fmla="*/ 280 h 818"/>
                  <a:gd name="T94" fmla="*/ 277 w 506"/>
                  <a:gd name="T95" fmla="*/ 276 h 818"/>
                  <a:gd name="T96" fmla="*/ 273 w 506"/>
                  <a:gd name="T97" fmla="*/ 270 h 818"/>
                  <a:gd name="T98" fmla="*/ 262 w 506"/>
                  <a:gd name="T99" fmla="*/ 257 h 818"/>
                  <a:gd name="T100" fmla="*/ 262 w 506"/>
                  <a:gd name="T101" fmla="*/ 246 h 818"/>
                  <a:gd name="T102" fmla="*/ 249 w 506"/>
                  <a:gd name="T103" fmla="*/ 225 h 818"/>
                  <a:gd name="T104" fmla="*/ 241 w 506"/>
                  <a:gd name="T105" fmla="*/ 212 h 818"/>
                  <a:gd name="T106" fmla="*/ 228 w 506"/>
                  <a:gd name="T107" fmla="*/ 199 h 818"/>
                  <a:gd name="T108" fmla="*/ 215 w 506"/>
                  <a:gd name="T109" fmla="*/ 180 h 818"/>
                  <a:gd name="T110" fmla="*/ 218 w 506"/>
                  <a:gd name="T111" fmla="*/ 171 h 818"/>
                  <a:gd name="T112" fmla="*/ 220 w 506"/>
                  <a:gd name="T113" fmla="*/ 158 h 818"/>
                  <a:gd name="T114" fmla="*/ 215 w 506"/>
                  <a:gd name="T115" fmla="*/ 139 h 818"/>
                  <a:gd name="T116" fmla="*/ 222 w 506"/>
                  <a:gd name="T117" fmla="*/ 17 h 818"/>
                  <a:gd name="T118" fmla="*/ 207 w 506"/>
                  <a:gd name="T119" fmla="*/ 11 h 818"/>
                  <a:gd name="T120" fmla="*/ 153 w 506"/>
                  <a:gd name="T121" fmla="*/ 4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6" h="818">
                    <a:moveTo>
                      <a:pt x="102" y="244"/>
                    </a:moveTo>
                    <a:lnTo>
                      <a:pt x="100" y="267"/>
                    </a:lnTo>
                    <a:lnTo>
                      <a:pt x="96" y="272"/>
                    </a:lnTo>
                    <a:lnTo>
                      <a:pt x="100" y="287"/>
                    </a:lnTo>
                    <a:lnTo>
                      <a:pt x="98" y="308"/>
                    </a:lnTo>
                    <a:lnTo>
                      <a:pt x="100" y="314"/>
                    </a:lnTo>
                    <a:lnTo>
                      <a:pt x="100" y="323"/>
                    </a:lnTo>
                    <a:lnTo>
                      <a:pt x="104" y="331"/>
                    </a:lnTo>
                    <a:lnTo>
                      <a:pt x="106" y="334"/>
                    </a:lnTo>
                    <a:lnTo>
                      <a:pt x="121" y="348"/>
                    </a:lnTo>
                    <a:lnTo>
                      <a:pt x="123" y="361"/>
                    </a:lnTo>
                    <a:lnTo>
                      <a:pt x="119" y="368"/>
                    </a:lnTo>
                    <a:lnTo>
                      <a:pt x="102" y="385"/>
                    </a:lnTo>
                    <a:lnTo>
                      <a:pt x="93" y="408"/>
                    </a:lnTo>
                    <a:lnTo>
                      <a:pt x="79" y="421"/>
                    </a:lnTo>
                    <a:lnTo>
                      <a:pt x="79" y="427"/>
                    </a:lnTo>
                    <a:lnTo>
                      <a:pt x="76" y="434"/>
                    </a:lnTo>
                    <a:lnTo>
                      <a:pt x="70" y="440"/>
                    </a:lnTo>
                    <a:lnTo>
                      <a:pt x="59" y="447"/>
                    </a:lnTo>
                    <a:lnTo>
                      <a:pt x="49" y="460"/>
                    </a:lnTo>
                    <a:lnTo>
                      <a:pt x="44" y="468"/>
                    </a:lnTo>
                    <a:lnTo>
                      <a:pt x="38" y="489"/>
                    </a:lnTo>
                    <a:lnTo>
                      <a:pt x="42" y="492"/>
                    </a:lnTo>
                    <a:lnTo>
                      <a:pt x="47" y="494"/>
                    </a:lnTo>
                    <a:lnTo>
                      <a:pt x="55" y="500"/>
                    </a:lnTo>
                    <a:lnTo>
                      <a:pt x="59" y="505"/>
                    </a:lnTo>
                    <a:lnTo>
                      <a:pt x="53" y="513"/>
                    </a:lnTo>
                    <a:lnTo>
                      <a:pt x="53" y="522"/>
                    </a:lnTo>
                    <a:lnTo>
                      <a:pt x="46" y="536"/>
                    </a:lnTo>
                    <a:lnTo>
                      <a:pt x="44" y="539"/>
                    </a:lnTo>
                    <a:lnTo>
                      <a:pt x="40" y="543"/>
                    </a:lnTo>
                    <a:lnTo>
                      <a:pt x="0" y="735"/>
                    </a:lnTo>
                    <a:lnTo>
                      <a:pt x="126" y="761"/>
                    </a:lnTo>
                    <a:lnTo>
                      <a:pt x="232" y="780"/>
                    </a:lnTo>
                    <a:lnTo>
                      <a:pt x="264" y="786"/>
                    </a:lnTo>
                    <a:lnTo>
                      <a:pt x="375" y="804"/>
                    </a:lnTo>
                    <a:lnTo>
                      <a:pt x="467" y="818"/>
                    </a:lnTo>
                    <a:lnTo>
                      <a:pt x="506" y="551"/>
                    </a:lnTo>
                    <a:lnTo>
                      <a:pt x="499" y="545"/>
                    </a:lnTo>
                    <a:lnTo>
                      <a:pt x="495" y="537"/>
                    </a:lnTo>
                    <a:lnTo>
                      <a:pt x="491" y="524"/>
                    </a:lnTo>
                    <a:lnTo>
                      <a:pt x="484" y="522"/>
                    </a:lnTo>
                    <a:lnTo>
                      <a:pt x="472" y="536"/>
                    </a:lnTo>
                    <a:lnTo>
                      <a:pt x="472" y="541"/>
                    </a:lnTo>
                    <a:lnTo>
                      <a:pt x="459" y="537"/>
                    </a:lnTo>
                    <a:lnTo>
                      <a:pt x="453" y="539"/>
                    </a:lnTo>
                    <a:lnTo>
                      <a:pt x="446" y="536"/>
                    </a:lnTo>
                    <a:lnTo>
                      <a:pt x="433" y="536"/>
                    </a:lnTo>
                    <a:lnTo>
                      <a:pt x="418" y="530"/>
                    </a:lnTo>
                    <a:lnTo>
                      <a:pt x="414" y="532"/>
                    </a:lnTo>
                    <a:lnTo>
                      <a:pt x="406" y="537"/>
                    </a:lnTo>
                    <a:lnTo>
                      <a:pt x="401" y="537"/>
                    </a:lnTo>
                    <a:lnTo>
                      <a:pt x="393" y="534"/>
                    </a:lnTo>
                    <a:lnTo>
                      <a:pt x="380" y="532"/>
                    </a:lnTo>
                    <a:lnTo>
                      <a:pt x="373" y="536"/>
                    </a:lnTo>
                    <a:lnTo>
                      <a:pt x="371" y="543"/>
                    </a:lnTo>
                    <a:lnTo>
                      <a:pt x="369" y="543"/>
                    </a:lnTo>
                    <a:lnTo>
                      <a:pt x="361" y="537"/>
                    </a:lnTo>
                    <a:lnTo>
                      <a:pt x="358" y="530"/>
                    </a:lnTo>
                    <a:lnTo>
                      <a:pt x="359" y="522"/>
                    </a:lnTo>
                    <a:lnTo>
                      <a:pt x="356" y="517"/>
                    </a:lnTo>
                    <a:lnTo>
                      <a:pt x="358" y="509"/>
                    </a:lnTo>
                    <a:lnTo>
                      <a:pt x="354" y="498"/>
                    </a:lnTo>
                    <a:lnTo>
                      <a:pt x="346" y="490"/>
                    </a:lnTo>
                    <a:lnTo>
                      <a:pt x="339" y="492"/>
                    </a:lnTo>
                    <a:lnTo>
                      <a:pt x="333" y="487"/>
                    </a:lnTo>
                    <a:lnTo>
                      <a:pt x="331" y="479"/>
                    </a:lnTo>
                    <a:lnTo>
                      <a:pt x="335" y="470"/>
                    </a:lnTo>
                    <a:lnTo>
                      <a:pt x="335" y="462"/>
                    </a:lnTo>
                    <a:lnTo>
                      <a:pt x="333" y="455"/>
                    </a:lnTo>
                    <a:lnTo>
                      <a:pt x="328" y="449"/>
                    </a:lnTo>
                    <a:lnTo>
                      <a:pt x="322" y="436"/>
                    </a:lnTo>
                    <a:lnTo>
                      <a:pt x="320" y="417"/>
                    </a:lnTo>
                    <a:lnTo>
                      <a:pt x="320" y="402"/>
                    </a:lnTo>
                    <a:lnTo>
                      <a:pt x="312" y="396"/>
                    </a:lnTo>
                    <a:lnTo>
                      <a:pt x="311" y="391"/>
                    </a:lnTo>
                    <a:lnTo>
                      <a:pt x="284" y="406"/>
                    </a:lnTo>
                    <a:lnTo>
                      <a:pt x="277" y="406"/>
                    </a:lnTo>
                    <a:lnTo>
                      <a:pt x="271" y="396"/>
                    </a:lnTo>
                    <a:lnTo>
                      <a:pt x="262" y="395"/>
                    </a:lnTo>
                    <a:lnTo>
                      <a:pt x="264" y="387"/>
                    </a:lnTo>
                    <a:lnTo>
                      <a:pt x="269" y="381"/>
                    </a:lnTo>
                    <a:lnTo>
                      <a:pt x="267" y="374"/>
                    </a:lnTo>
                    <a:lnTo>
                      <a:pt x="271" y="366"/>
                    </a:lnTo>
                    <a:lnTo>
                      <a:pt x="279" y="366"/>
                    </a:lnTo>
                    <a:lnTo>
                      <a:pt x="281" y="351"/>
                    </a:lnTo>
                    <a:lnTo>
                      <a:pt x="277" y="346"/>
                    </a:lnTo>
                    <a:lnTo>
                      <a:pt x="281" y="338"/>
                    </a:lnTo>
                    <a:lnTo>
                      <a:pt x="279" y="331"/>
                    </a:lnTo>
                    <a:lnTo>
                      <a:pt x="284" y="325"/>
                    </a:lnTo>
                    <a:lnTo>
                      <a:pt x="286" y="317"/>
                    </a:lnTo>
                    <a:lnTo>
                      <a:pt x="292" y="302"/>
                    </a:lnTo>
                    <a:lnTo>
                      <a:pt x="299" y="282"/>
                    </a:lnTo>
                    <a:lnTo>
                      <a:pt x="294" y="280"/>
                    </a:lnTo>
                    <a:lnTo>
                      <a:pt x="284" y="280"/>
                    </a:lnTo>
                    <a:lnTo>
                      <a:pt x="277" y="276"/>
                    </a:lnTo>
                    <a:lnTo>
                      <a:pt x="279" y="270"/>
                    </a:lnTo>
                    <a:lnTo>
                      <a:pt x="273" y="270"/>
                    </a:lnTo>
                    <a:lnTo>
                      <a:pt x="269" y="263"/>
                    </a:lnTo>
                    <a:lnTo>
                      <a:pt x="262" y="257"/>
                    </a:lnTo>
                    <a:lnTo>
                      <a:pt x="262" y="250"/>
                    </a:lnTo>
                    <a:lnTo>
                      <a:pt x="262" y="246"/>
                    </a:lnTo>
                    <a:lnTo>
                      <a:pt x="256" y="240"/>
                    </a:lnTo>
                    <a:lnTo>
                      <a:pt x="249" y="225"/>
                    </a:lnTo>
                    <a:lnTo>
                      <a:pt x="245" y="218"/>
                    </a:lnTo>
                    <a:lnTo>
                      <a:pt x="241" y="212"/>
                    </a:lnTo>
                    <a:lnTo>
                      <a:pt x="239" y="205"/>
                    </a:lnTo>
                    <a:lnTo>
                      <a:pt x="228" y="199"/>
                    </a:lnTo>
                    <a:lnTo>
                      <a:pt x="226" y="193"/>
                    </a:lnTo>
                    <a:lnTo>
                      <a:pt x="215" y="180"/>
                    </a:lnTo>
                    <a:lnTo>
                      <a:pt x="222" y="178"/>
                    </a:lnTo>
                    <a:lnTo>
                      <a:pt x="218" y="171"/>
                    </a:lnTo>
                    <a:lnTo>
                      <a:pt x="220" y="163"/>
                    </a:lnTo>
                    <a:lnTo>
                      <a:pt x="220" y="158"/>
                    </a:lnTo>
                    <a:lnTo>
                      <a:pt x="215" y="143"/>
                    </a:lnTo>
                    <a:lnTo>
                      <a:pt x="215" y="139"/>
                    </a:lnTo>
                    <a:lnTo>
                      <a:pt x="203" y="118"/>
                    </a:lnTo>
                    <a:lnTo>
                      <a:pt x="222" y="17"/>
                    </a:lnTo>
                    <a:lnTo>
                      <a:pt x="224" y="13"/>
                    </a:lnTo>
                    <a:lnTo>
                      <a:pt x="207" y="11"/>
                    </a:lnTo>
                    <a:lnTo>
                      <a:pt x="155" y="0"/>
                    </a:lnTo>
                    <a:lnTo>
                      <a:pt x="153" y="4"/>
                    </a:lnTo>
                    <a:lnTo>
                      <a:pt x="102" y="24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3" name="Freeform 24"/>
              <p:cNvSpPr>
                <a:spLocks/>
              </p:cNvSpPr>
              <p:nvPr/>
            </p:nvSpPr>
            <p:spPr bwMode="auto">
              <a:xfrm>
                <a:off x="1751140" y="2142573"/>
                <a:ext cx="454406" cy="521480"/>
              </a:xfrm>
              <a:custGeom>
                <a:avLst/>
                <a:gdLst>
                  <a:gd name="T0" fmla="*/ 314 w 473"/>
                  <a:gd name="T1" fmla="*/ 145 h 598"/>
                  <a:gd name="T2" fmla="*/ 329 w 473"/>
                  <a:gd name="T3" fmla="*/ 38 h 598"/>
                  <a:gd name="T4" fmla="*/ 237 w 473"/>
                  <a:gd name="T5" fmla="*/ 24 h 598"/>
                  <a:gd name="T6" fmla="*/ 126 w 473"/>
                  <a:gd name="T7" fmla="*/ 6 h 598"/>
                  <a:gd name="T8" fmla="*/ 94 w 473"/>
                  <a:gd name="T9" fmla="*/ 0 h 598"/>
                  <a:gd name="T10" fmla="*/ 0 w 473"/>
                  <a:gd name="T11" fmla="*/ 532 h 598"/>
                  <a:gd name="T12" fmla="*/ 77 w 473"/>
                  <a:gd name="T13" fmla="*/ 547 h 598"/>
                  <a:gd name="T14" fmla="*/ 191 w 473"/>
                  <a:gd name="T15" fmla="*/ 566 h 598"/>
                  <a:gd name="T16" fmla="*/ 302 w 473"/>
                  <a:gd name="T17" fmla="*/ 583 h 598"/>
                  <a:gd name="T18" fmla="*/ 419 w 473"/>
                  <a:gd name="T19" fmla="*/ 598 h 598"/>
                  <a:gd name="T20" fmla="*/ 473 w 473"/>
                  <a:gd name="T21" fmla="*/ 167 h 598"/>
                  <a:gd name="T22" fmla="*/ 314 w 473"/>
                  <a:gd name="T23" fmla="*/ 145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3" h="598">
                    <a:moveTo>
                      <a:pt x="314" y="145"/>
                    </a:moveTo>
                    <a:lnTo>
                      <a:pt x="329" y="38"/>
                    </a:lnTo>
                    <a:lnTo>
                      <a:pt x="237" y="24"/>
                    </a:lnTo>
                    <a:lnTo>
                      <a:pt x="126" y="6"/>
                    </a:lnTo>
                    <a:lnTo>
                      <a:pt x="94" y="0"/>
                    </a:lnTo>
                    <a:lnTo>
                      <a:pt x="0" y="532"/>
                    </a:lnTo>
                    <a:lnTo>
                      <a:pt x="77" y="547"/>
                    </a:lnTo>
                    <a:lnTo>
                      <a:pt x="191" y="566"/>
                    </a:lnTo>
                    <a:lnTo>
                      <a:pt x="302" y="583"/>
                    </a:lnTo>
                    <a:lnTo>
                      <a:pt x="419" y="598"/>
                    </a:lnTo>
                    <a:lnTo>
                      <a:pt x="473" y="167"/>
                    </a:lnTo>
                    <a:lnTo>
                      <a:pt x="314" y="14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4" name="Freeform 25"/>
              <p:cNvSpPr>
                <a:spLocks/>
              </p:cNvSpPr>
              <p:nvPr/>
            </p:nvSpPr>
            <p:spPr bwMode="auto">
              <a:xfrm>
                <a:off x="1813585" y="1473717"/>
                <a:ext cx="838682" cy="473518"/>
              </a:xfrm>
              <a:custGeom>
                <a:avLst/>
                <a:gdLst>
                  <a:gd name="T0" fmla="*/ 12 w 873"/>
                  <a:gd name="T1" fmla="*/ 126 h 543"/>
                  <a:gd name="T2" fmla="*/ 17 w 873"/>
                  <a:gd name="T3" fmla="*/ 145 h 543"/>
                  <a:gd name="T4" fmla="*/ 15 w 873"/>
                  <a:gd name="T5" fmla="*/ 158 h 543"/>
                  <a:gd name="T6" fmla="*/ 12 w 873"/>
                  <a:gd name="T7" fmla="*/ 167 h 543"/>
                  <a:gd name="T8" fmla="*/ 25 w 873"/>
                  <a:gd name="T9" fmla="*/ 186 h 543"/>
                  <a:gd name="T10" fmla="*/ 38 w 873"/>
                  <a:gd name="T11" fmla="*/ 199 h 543"/>
                  <a:gd name="T12" fmla="*/ 46 w 873"/>
                  <a:gd name="T13" fmla="*/ 212 h 543"/>
                  <a:gd name="T14" fmla="*/ 59 w 873"/>
                  <a:gd name="T15" fmla="*/ 233 h 543"/>
                  <a:gd name="T16" fmla="*/ 59 w 873"/>
                  <a:gd name="T17" fmla="*/ 244 h 543"/>
                  <a:gd name="T18" fmla="*/ 70 w 873"/>
                  <a:gd name="T19" fmla="*/ 257 h 543"/>
                  <a:gd name="T20" fmla="*/ 74 w 873"/>
                  <a:gd name="T21" fmla="*/ 263 h 543"/>
                  <a:gd name="T22" fmla="*/ 91 w 873"/>
                  <a:gd name="T23" fmla="*/ 267 h 543"/>
                  <a:gd name="T24" fmla="*/ 89 w 873"/>
                  <a:gd name="T25" fmla="*/ 289 h 543"/>
                  <a:gd name="T26" fmla="*/ 81 w 873"/>
                  <a:gd name="T27" fmla="*/ 312 h 543"/>
                  <a:gd name="T28" fmla="*/ 78 w 873"/>
                  <a:gd name="T29" fmla="*/ 325 h 543"/>
                  <a:gd name="T30" fmla="*/ 78 w 873"/>
                  <a:gd name="T31" fmla="*/ 338 h 543"/>
                  <a:gd name="T32" fmla="*/ 68 w 873"/>
                  <a:gd name="T33" fmla="*/ 353 h 543"/>
                  <a:gd name="T34" fmla="*/ 66 w 873"/>
                  <a:gd name="T35" fmla="*/ 368 h 543"/>
                  <a:gd name="T36" fmla="*/ 59 w 873"/>
                  <a:gd name="T37" fmla="*/ 382 h 543"/>
                  <a:gd name="T38" fmla="*/ 74 w 873"/>
                  <a:gd name="T39" fmla="*/ 393 h 543"/>
                  <a:gd name="T40" fmla="*/ 108 w 873"/>
                  <a:gd name="T41" fmla="*/ 378 h 543"/>
                  <a:gd name="T42" fmla="*/ 117 w 873"/>
                  <a:gd name="T43" fmla="*/ 389 h 543"/>
                  <a:gd name="T44" fmla="*/ 119 w 873"/>
                  <a:gd name="T45" fmla="*/ 423 h 543"/>
                  <a:gd name="T46" fmla="*/ 130 w 873"/>
                  <a:gd name="T47" fmla="*/ 442 h 543"/>
                  <a:gd name="T48" fmla="*/ 132 w 873"/>
                  <a:gd name="T49" fmla="*/ 457 h 543"/>
                  <a:gd name="T50" fmla="*/ 130 w 873"/>
                  <a:gd name="T51" fmla="*/ 474 h 543"/>
                  <a:gd name="T52" fmla="*/ 143 w 873"/>
                  <a:gd name="T53" fmla="*/ 477 h 543"/>
                  <a:gd name="T54" fmla="*/ 155 w 873"/>
                  <a:gd name="T55" fmla="*/ 496 h 543"/>
                  <a:gd name="T56" fmla="*/ 156 w 873"/>
                  <a:gd name="T57" fmla="*/ 509 h 543"/>
                  <a:gd name="T58" fmla="*/ 158 w 873"/>
                  <a:gd name="T59" fmla="*/ 524 h 543"/>
                  <a:gd name="T60" fmla="*/ 168 w 873"/>
                  <a:gd name="T61" fmla="*/ 530 h 543"/>
                  <a:gd name="T62" fmla="*/ 177 w 873"/>
                  <a:gd name="T63" fmla="*/ 519 h 543"/>
                  <a:gd name="T64" fmla="*/ 198 w 873"/>
                  <a:gd name="T65" fmla="*/ 524 h 543"/>
                  <a:gd name="T66" fmla="*/ 211 w 873"/>
                  <a:gd name="T67" fmla="*/ 519 h 543"/>
                  <a:gd name="T68" fmla="*/ 230 w 873"/>
                  <a:gd name="T69" fmla="*/ 523 h 543"/>
                  <a:gd name="T70" fmla="*/ 250 w 873"/>
                  <a:gd name="T71" fmla="*/ 526 h 543"/>
                  <a:gd name="T72" fmla="*/ 269 w 873"/>
                  <a:gd name="T73" fmla="*/ 528 h 543"/>
                  <a:gd name="T74" fmla="*/ 281 w 873"/>
                  <a:gd name="T75" fmla="*/ 509 h 543"/>
                  <a:gd name="T76" fmla="*/ 292 w 873"/>
                  <a:gd name="T77" fmla="*/ 524 h 543"/>
                  <a:gd name="T78" fmla="*/ 303 w 873"/>
                  <a:gd name="T79" fmla="*/ 538 h 543"/>
                  <a:gd name="T80" fmla="*/ 316 w 873"/>
                  <a:gd name="T81" fmla="*/ 485 h 543"/>
                  <a:gd name="T82" fmla="*/ 591 w 873"/>
                  <a:gd name="T83" fmla="*/ 521 h 543"/>
                  <a:gd name="T84" fmla="*/ 841 w 873"/>
                  <a:gd name="T85" fmla="*/ 543 h 543"/>
                  <a:gd name="T86" fmla="*/ 850 w 873"/>
                  <a:gd name="T87" fmla="*/ 442 h 543"/>
                  <a:gd name="T88" fmla="*/ 873 w 873"/>
                  <a:gd name="T89" fmla="*/ 117 h 543"/>
                  <a:gd name="T90" fmla="*/ 683 w 873"/>
                  <a:gd name="T91" fmla="*/ 101 h 543"/>
                  <a:gd name="T92" fmla="*/ 469 w 873"/>
                  <a:gd name="T93" fmla="*/ 75 h 543"/>
                  <a:gd name="T94" fmla="*/ 125 w 873"/>
                  <a:gd name="T95" fmla="*/ 21 h 543"/>
                  <a:gd name="T96" fmla="*/ 19 w 873"/>
                  <a:gd name="T97" fmla="*/ 4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3" h="543">
                    <a:moveTo>
                      <a:pt x="0" y="105"/>
                    </a:moveTo>
                    <a:lnTo>
                      <a:pt x="12" y="126"/>
                    </a:lnTo>
                    <a:lnTo>
                      <a:pt x="12" y="130"/>
                    </a:lnTo>
                    <a:lnTo>
                      <a:pt x="17" y="145"/>
                    </a:lnTo>
                    <a:lnTo>
                      <a:pt x="17" y="150"/>
                    </a:lnTo>
                    <a:lnTo>
                      <a:pt x="15" y="158"/>
                    </a:lnTo>
                    <a:lnTo>
                      <a:pt x="19" y="165"/>
                    </a:lnTo>
                    <a:lnTo>
                      <a:pt x="12" y="167"/>
                    </a:lnTo>
                    <a:lnTo>
                      <a:pt x="23" y="180"/>
                    </a:lnTo>
                    <a:lnTo>
                      <a:pt x="25" y="186"/>
                    </a:lnTo>
                    <a:lnTo>
                      <a:pt x="36" y="192"/>
                    </a:lnTo>
                    <a:lnTo>
                      <a:pt x="38" y="199"/>
                    </a:lnTo>
                    <a:lnTo>
                      <a:pt x="42" y="205"/>
                    </a:lnTo>
                    <a:lnTo>
                      <a:pt x="46" y="212"/>
                    </a:lnTo>
                    <a:lnTo>
                      <a:pt x="53" y="227"/>
                    </a:lnTo>
                    <a:lnTo>
                      <a:pt x="59" y="233"/>
                    </a:lnTo>
                    <a:lnTo>
                      <a:pt x="59" y="237"/>
                    </a:lnTo>
                    <a:lnTo>
                      <a:pt x="59" y="244"/>
                    </a:lnTo>
                    <a:lnTo>
                      <a:pt x="66" y="250"/>
                    </a:lnTo>
                    <a:lnTo>
                      <a:pt x="70" y="257"/>
                    </a:lnTo>
                    <a:lnTo>
                      <a:pt x="76" y="257"/>
                    </a:lnTo>
                    <a:lnTo>
                      <a:pt x="74" y="263"/>
                    </a:lnTo>
                    <a:lnTo>
                      <a:pt x="81" y="267"/>
                    </a:lnTo>
                    <a:lnTo>
                      <a:pt x="91" y="267"/>
                    </a:lnTo>
                    <a:lnTo>
                      <a:pt x="96" y="269"/>
                    </a:lnTo>
                    <a:lnTo>
                      <a:pt x="89" y="289"/>
                    </a:lnTo>
                    <a:lnTo>
                      <a:pt x="83" y="304"/>
                    </a:lnTo>
                    <a:lnTo>
                      <a:pt x="81" y="312"/>
                    </a:lnTo>
                    <a:lnTo>
                      <a:pt x="76" y="318"/>
                    </a:lnTo>
                    <a:lnTo>
                      <a:pt x="78" y="325"/>
                    </a:lnTo>
                    <a:lnTo>
                      <a:pt x="74" y="333"/>
                    </a:lnTo>
                    <a:lnTo>
                      <a:pt x="78" y="338"/>
                    </a:lnTo>
                    <a:lnTo>
                      <a:pt x="76" y="353"/>
                    </a:lnTo>
                    <a:lnTo>
                      <a:pt x="68" y="353"/>
                    </a:lnTo>
                    <a:lnTo>
                      <a:pt x="64" y="361"/>
                    </a:lnTo>
                    <a:lnTo>
                      <a:pt x="66" y="368"/>
                    </a:lnTo>
                    <a:lnTo>
                      <a:pt x="61" y="374"/>
                    </a:lnTo>
                    <a:lnTo>
                      <a:pt x="59" y="382"/>
                    </a:lnTo>
                    <a:lnTo>
                      <a:pt x="68" y="383"/>
                    </a:lnTo>
                    <a:lnTo>
                      <a:pt x="74" y="393"/>
                    </a:lnTo>
                    <a:lnTo>
                      <a:pt x="81" y="393"/>
                    </a:lnTo>
                    <a:lnTo>
                      <a:pt x="108" y="378"/>
                    </a:lnTo>
                    <a:lnTo>
                      <a:pt x="109" y="383"/>
                    </a:lnTo>
                    <a:lnTo>
                      <a:pt x="117" y="389"/>
                    </a:lnTo>
                    <a:lnTo>
                      <a:pt x="117" y="404"/>
                    </a:lnTo>
                    <a:lnTo>
                      <a:pt x="119" y="423"/>
                    </a:lnTo>
                    <a:lnTo>
                      <a:pt x="125" y="436"/>
                    </a:lnTo>
                    <a:lnTo>
                      <a:pt x="130" y="442"/>
                    </a:lnTo>
                    <a:lnTo>
                      <a:pt x="132" y="449"/>
                    </a:lnTo>
                    <a:lnTo>
                      <a:pt x="132" y="457"/>
                    </a:lnTo>
                    <a:lnTo>
                      <a:pt x="128" y="466"/>
                    </a:lnTo>
                    <a:lnTo>
                      <a:pt x="130" y="474"/>
                    </a:lnTo>
                    <a:lnTo>
                      <a:pt x="136" y="479"/>
                    </a:lnTo>
                    <a:lnTo>
                      <a:pt x="143" y="477"/>
                    </a:lnTo>
                    <a:lnTo>
                      <a:pt x="151" y="485"/>
                    </a:lnTo>
                    <a:lnTo>
                      <a:pt x="155" y="496"/>
                    </a:lnTo>
                    <a:lnTo>
                      <a:pt x="153" y="504"/>
                    </a:lnTo>
                    <a:lnTo>
                      <a:pt x="156" y="509"/>
                    </a:lnTo>
                    <a:lnTo>
                      <a:pt x="155" y="517"/>
                    </a:lnTo>
                    <a:lnTo>
                      <a:pt x="158" y="524"/>
                    </a:lnTo>
                    <a:lnTo>
                      <a:pt x="166" y="530"/>
                    </a:lnTo>
                    <a:lnTo>
                      <a:pt x="168" y="530"/>
                    </a:lnTo>
                    <a:lnTo>
                      <a:pt x="170" y="523"/>
                    </a:lnTo>
                    <a:lnTo>
                      <a:pt x="177" y="519"/>
                    </a:lnTo>
                    <a:lnTo>
                      <a:pt x="190" y="521"/>
                    </a:lnTo>
                    <a:lnTo>
                      <a:pt x="198" y="524"/>
                    </a:lnTo>
                    <a:lnTo>
                      <a:pt x="203" y="524"/>
                    </a:lnTo>
                    <a:lnTo>
                      <a:pt x="211" y="519"/>
                    </a:lnTo>
                    <a:lnTo>
                      <a:pt x="215" y="517"/>
                    </a:lnTo>
                    <a:lnTo>
                      <a:pt x="230" y="523"/>
                    </a:lnTo>
                    <a:lnTo>
                      <a:pt x="243" y="523"/>
                    </a:lnTo>
                    <a:lnTo>
                      <a:pt x="250" y="526"/>
                    </a:lnTo>
                    <a:lnTo>
                      <a:pt x="256" y="524"/>
                    </a:lnTo>
                    <a:lnTo>
                      <a:pt x="269" y="528"/>
                    </a:lnTo>
                    <a:lnTo>
                      <a:pt x="269" y="523"/>
                    </a:lnTo>
                    <a:lnTo>
                      <a:pt x="281" y="509"/>
                    </a:lnTo>
                    <a:lnTo>
                      <a:pt x="288" y="511"/>
                    </a:lnTo>
                    <a:lnTo>
                      <a:pt x="292" y="524"/>
                    </a:lnTo>
                    <a:lnTo>
                      <a:pt x="296" y="532"/>
                    </a:lnTo>
                    <a:lnTo>
                      <a:pt x="303" y="538"/>
                    </a:lnTo>
                    <a:lnTo>
                      <a:pt x="311" y="491"/>
                    </a:lnTo>
                    <a:lnTo>
                      <a:pt x="316" y="485"/>
                    </a:lnTo>
                    <a:lnTo>
                      <a:pt x="455" y="506"/>
                    </a:lnTo>
                    <a:lnTo>
                      <a:pt x="591" y="521"/>
                    </a:lnTo>
                    <a:lnTo>
                      <a:pt x="739" y="536"/>
                    </a:lnTo>
                    <a:lnTo>
                      <a:pt x="841" y="543"/>
                    </a:lnTo>
                    <a:lnTo>
                      <a:pt x="844" y="536"/>
                    </a:lnTo>
                    <a:lnTo>
                      <a:pt x="850" y="442"/>
                    </a:lnTo>
                    <a:lnTo>
                      <a:pt x="873" y="120"/>
                    </a:lnTo>
                    <a:lnTo>
                      <a:pt x="873" y="117"/>
                    </a:lnTo>
                    <a:lnTo>
                      <a:pt x="822" y="113"/>
                    </a:lnTo>
                    <a:lnTo>
                      <a:pt x="683" y="101"/>
                    </a:lnTo>
                    <a:lnTo>
                      <a:pt x="572" y="88"/>
                    </a:lnTo>
                    <a:lnTo>
                      <a:pt x="469" y="75"/>
                    </a:lnTo>
                    <a:lnTo>
                      <a:pt x="307" y="53"/>
                    </a:lnTo>
                    <a:lnTo>
                      <a:pt x="125" y="21"/>
                    </a:lnTo>
                    <a:lnTo>
                      <a:pt x="21" y="0"/>
                    </a:lnTo>
                    <a:lnTo>
                      <a:pt x="19" y="4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5" name="Freeform 26"/>
              <p:cNvSpPr>
                <a:spLocks/>
              </p:cNvSpPr>
              <p:nvPr/>
            </p:nvSpPr>
            <p:spPr bwMode="auto">
              <a:xfrm>
                <a:off x="2052796" y="1896657"/>
                <a:ext cx="568728" cy="426428"/>
              </a:xfrm>
              <a:custGeom>
                <a:avLst/>
                <a:gdLst>
                  <a:gd name="T0" fmla="*/ 159 w 592"/>
                  <a:gd name="T1" fmla="*/ 449 h 489"/>
                  <a:gd name="T2" fmla="*/ 236 w 592"/>
                  <a:gd name="T3" fmla="*/ 459 h 489"/>
                  <a:gd name="T4" fmla="*/ 366 w 592"/>
                  <a:gd name="T5" fmla="*/ 472 h 489"/>
                  <a:gd name="T6" fmla="*/ 436 w 592"/>
                  <a:gd name="T7" fmla="*/ 479 h 489"/>
                  <a:gd name="T8" fmla="*/ 562 w 592"/>
                  <a:gd name="T9" fmla="*/ 489 h 489"/>
                  <a:gd name="T10" fmla="*/ 577 w 592"/>
                  <a:gd name="T11" fmla="*/ 273 h 489"/>
                  <a:gd name="T12" fmla="*/ 592 w 592"/>
                  <a:gd name="T13" fmla="*/ 58 h 489"/>
                  <a:gd name="T14" fmla="*/ 490 w 592"/>
                  <a:gd name="T15" fmla="*/ 51 h 489"/>
                  <a:gd name="T16" fmla="*/ 342 w 592"/>
                  <a:gd name="T17" fmla="*/ 36 h 489"/>
                  <a:gd name="T18" fmla="*/ 206 w 592"/>
                  <a:gd name="T19" fmla="*/ 21 h 489"/>
                  <a:gd name="T20" fmla="*/ 67 w 592"/>
                  <a:gd name="T21" fmla="*/ 0 h 489"/>
                  <a:gd name="T22" fmla="*/ 62 w 592"/>
                  <a:gd name="T23" fmla="*/ 6 h 489"/>
                  <a:gd name="T24" fmla="*/ 54 w 592"/>
                  <a:gd name="T25" fmla="*/ 53 h 489"/>
                  <a:gd name="T26" fmla="*/ 15 w 592"/>
                  <a:gd name="T27" fmla="*/ 320 h 489"/>
                  <a:gd name="T28" fmla="*/ 0 w 592"/>
                  <a:gd name="T29" fmla="*/ 427 h 489"/>
                  <a:gd name="T30" fmla="*/ 159 w 592"/>
                  <a:gd name="T31" fmla="*/ 44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489">
                    <a:moveTo>
                      <a:pt x="159" y="449"/>
                    </a:moveTo>
                    <a:lnTo>
                      <a:pt x="236" y="459"/>
                    </a:lnTo>
                    <a:lnTo>
                      <a:pt x="366" y="472"/>
                    </a:lnTo>
                    <a:lnTo>
                      <a:pt x="436" y="479"/>
                    </a:lnTo>
                    <a:lnTo>
                      <a:pt x="562" y="489"/>
                    </a:lnTo>
                    <a:lnTo>
                      <a:pt x="577" y="273"/>
                    </a:lnTo>
                    <a:lnTo>
                      <a:pt x="592" y="58"/>
                    </a:lnTo>
                    <a:lnTo>
                      <a:pt x="490" y="51"/>
                    </a:lnTo>
                    <a:lnTo>
                      <a:pt x="342" y="36"/>
                    </a:lnTo>
                    <a:lnTo>
                      <a:pt x="206" y="21"/>
                    </a:lnTo>
                    <a:lnTo>
                      <a:pt x="67" y="0"/>
                    </a:lnTo>
                    <a:lnTo>
                      <a:pt x="62" y="6"/>
                    </a:lnTo>
                    <a:lnTo>
                      <a:pt x="54" y="53"/>
                    </a:lnTo>
                    <a:lnTo>
                      <a:pt x="15" y="320"/>
                    </a:lnTo>
                    <a:lnTo>
                      <a:pt x="0" y="427"/>
                    </a:lnTo>
                    <a:lnTo>
                      <a:pt x="159" y="449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6" name="Freeform 27"/>
              <p:cNvSpPr>
                <a:spLocks/>
              </p:cNvSpPr>
              <p:nvPr/>
            </p:nvSpPr>
            <p:spPr bwMode="auto">
              <a:xfrm>
                <a:off x="2079696" y="2664053"/>
                <a:ext cx="564886" cy="536305"/>
              </a:xfrm>
              <a:custGeom>
                <a:avLst/>
                <a:gdLst>
                  <a:gd name="T0" fmla="*/ 227 w 588"/>
                  <a:gd name="T1" fmla="*/ 577 h 615"/>
                  <a:gd name="T2" fmla="*/ 223 w 588"/>
                  <a:gd name="T3" fmla="*/ 564 h 615"/>
                  <a:gd name="T4" fmla="*/ 223 w 588"/>
                  <a:gd name="T5" fmla="*/ 560 h 615"/>
                  <a:gd name="T6" fmla="*/ 293 w 588"/>
                  <a:gd name="T7" fmla="*/ 568 h 615"/>
                  <a:gd name="T8" fmla="*/ 381 w 588"/>
                  <a:gd name="T9" fmla="*/ 575 h 615"/>
                  <a:gd name="T10" fmla="*/ 460 w 588"/>
                  <a:gd name="T11" fmla="*/ 581 h 615"/>
                  <a:gd name="T12" fmla="*/ 539 w 588"/>
                  <a:gd name="T13" fmla="*/ 586 h 615"/>
                  <a:gd name="T14" fmla="*/ 543 w 588"/>
                  <a:gd name="T15" fmla="*/ 586 h 615"/>
                  <a:gd name="T16" fmla="*/ 549 w 588"/>
                  <a:gd name="T17" fmla="*/ 579 h 615"/>
                  <a:gd name="T18" fmla="*/ 556 w 588"/>
                  <a:gd name="T19" fmla="*/ 468 h 615"/>
                  <a:gd name="T20" fmla="*/ 566 w 588"/>
                  <a:gd name="T21" fmla="*/ 370 h 615"/>
                  <a:gd name="T22" fmla="*/ 581 w 588"/>
                  <a:gd name="T23" fmla="*/ 109 h 615"/>
                  <a:gd name="T24" fmla="*/ 583 w 588"/>
                  <a:gd name="T25" fmla="*/ 103 h 615"/>
                  <a:gd name="T26" fmla="*/ 586 w 588"/>
                  <a:gd name="T27" fmla="*/ 101 h 615"/>
                  <a:gd name="T28" fmla="*/ 588 w 588"/>
                  <a:gd name="T29" fmla="*/ 47 h 615"/>
                  <a:gd name="T30" fmla="*/ 494 w 588"/>
                  <a:gd name="T31" fmla="*/ 41 h 615"/>
                  <a:gd name="T32" fmla="*/ 342 w 588"/>
                  <a:gd name="T33" fmla="*/ 28 h 615"/>
                  <a:gd name="T34" fmla="*/ 218 w 588"/>
                  <a:gd name="T35" fmla="*/ 15 h 615"/>
                  <a:gd name="T36" fmla="*/ 77 w 588"/>
                  <a:gd name="T37" fmla="*/ 0 h 615"/>
                  <a:gd name="T38" fmla="*/ 2 w 588"/>
                  <a:gd name="T39" fmla="*/ 603 h 615"/>
                  <a:gd name="T40" fmla="*/ 0 w 588"/>
                  <a:gd name="T41" fmla="*/ 607 h 615"/>
                  <a:gd name="T42" fmla="*/ 71 w 588"/>
                  <a:gd name="T43" fmla="*/ 615 h 615"/>
                  <a:gd name="T44" fmla="*/ 77 w 588"/>
                  <a:gd name="T45" fmla="*/ 613 h 615"/>
                  <a:gd name="T46" fmla="*/ 81 w 588"/>
                  <a:gd name="T47" fmla="*/ 577 h 615"/>
                  <a:gd name="T48" fmla="*/ 84 w 588"/>
                  <a:gd name="T49" fmla="*/ 568 h 615"/>
                  <a:gd name="T50" fmla="*/ 231 w 588"/>
                  <a:gd name="T51" fmla="*/ 584 h 615"/>
                  <a:gd name="T52" fmla="*/ 233 w 588"/>
                  <a:gd name="T53" fmla="*/ 584 h 615"/>
                  <a:gd name="T54" fmla="*/ 233 w 588"/>
                  <a:gd name="T55" fmla="*/ 581 h 615"/>
                  <a:gd name="T56" fmla="*/ 227 w 588"/>
                  <a:gd name="T57" fmla="*/ 577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8" h="615">
                    <a:moveTo>
                      <a:pt x="227" y="577"/>
                    </a:moveTo>
                    <a:lnTo>
                      <a:pt x="223" y="564"/>
                    </a:lnTo>
                    <a:lnTo>
                      <a:pt x="223" y="560"/>
                    </a:lnTo>
                    <a:lnTo>
                      <a:pt x="293" y="568"/>
                    </a:lnTo>
                    <a:lnTo>
                      <a:pt x="381" y="575"/>
                    </a:lnTo>
                    <a:lnTo>
                      <a:pt x="460" y="581"/>
                    </a:lnTo>
                    <a:lnTo>
                      <a:pt x="539" y="586"/>
                    </a:lnTo>
                    <a:lnTo>
                      <a:pt x="543" y="586"/>
                    </a:lnTo>
                    <a:lnTo>
                      <a:pt x="549" y="579"/>
                    </a:lnTo>
                    <a:lnTo>
                      <a:pt x="556" y="468"/>
                    </a:lnTo>
                    <a:lnTo>
                      <a:pt x="566" y="370"/>
                    </a:lnTo>
                    <a:lnTo>
                      <a:pt x="581" y="109"/>
                    </a:lnTo>
                    <a:lnTo>
                      <a:pt x="583" y="103"/>
                    </a:lnTo>
                    <a:lnTo>
                      <a:pt x="586" y="101"/>
                    </a:lnTo>
                    <a:lnTo>
                      <a:pt x="588" y="47"/>
                    </a:lnTo>
                    <a:lnTo>
                      <a:pt x="494" y="41"/>
                    </a:lnTo>
                    <a:lnTo>
                      <a:pt x="342" y="28"/>
                    </a:lnTo>
                    <a:lnTo>
                      <a:pt x="218" y="15"/>
                    </a:lnTo>
                    <a:lnTo>
                      <a:pt x="77" y="0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71" y="615"/>
                    </a:lnTo>
                    <a:lnTo>
                      <a:pt x="77" y="613"/>
                    </a:lnTo>
                    <a:lnTo>
                      <a:pt x="81" y="577"/>
                    </a:lnTo>
                    <a:lnTo>
                      <a:pt x="84" y="568"/>
                    </a:lnTo>
                    <a:lnTo>
                      <a:pt x="231" y="584"/>
                    </a:lnTo>
                    <a:lnTo>
                      <a:pt x="233" y="584"/>
                    </a:lnTo>
                    <a:lnTo>
                      <a:pt x="233" y="581"/>
                    </a:lnTo>
                    <a:lnTo>
                      <a:pt x="227" y="57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7" name="Freeform 28"/>
              <p:cNvSpPr>
                <a:spLocks/>
              </p:cNvSpPr>
              <p:nvPr/>
            </p:nvSpPr>
            <p:spPr bwMode="auto">
              <a:xfrm>
                <a:off x="2153669" y="2288203"/>
                <a:ext cx="591785" cy="421196"/>
              </a:xfrm>
              <a:custGeom>
                <a:avLst/>
                <a:gdLst>
                  <a:gd name="T0" fmla="*/ 611 w 616"/>
                  <a:gd name="T1" fmla="*/ 158 h 483"/>
                  <a:gd name="T2" fmla="*/ 616 w 616"/>
                  <a:gd name="T3" fmla="*/ 53 h 483"/>
                  <a:gd name="T4" fmla="*/ 609 w 616"/>
                  <a:gd name="T5" fmla="*/ 49 h 483"/>
                  <a:gd name="T6" fmla="*/ 530 w 616"/>
                  <a:gd name="T7" fmla="*/ 45 h 483"/>
                  <a:gd name="T8" fmla="*/ 457 w 616"/>
                  <a:gd name="T9" fmla="*/ 40 h 483"/>
                  <a:gd name="T10" fmla="*/ 331 w 616"/>
                  <a:gd name="T11" fmla="*/ 30 h 483"/>
                  <a:gd name="T12" fmla="*/ 261 w 616"/>
                  <a:gd name="T13" fmla="*/ 23 h 483"/>
                  <a:gd name="T14" fmla="*/ 131 w 616"/>
                  <a:gd name="T15" fmla="*/ 10 h 483"/>
                  <a:gd name="T16" fmla="*/ 54 w 616"/>
                  <a:gd name="T17" fmla="*/ 0 h 483"/>
                  <a:gd name="T18" fmla="*/ 0 w 616"/>
                  <a:gd name="T19" fmla="*/ 431 h 483"/>
                  <a:gd name="T20" fmla="*/ 141 w 616"/>
                  <a:gd name="T21" fmla="*/ 446 h 483"/>
                  <a:gd name="T22" fmla="*/ 265 w 616"/>
                  <a:gd name="T23" fmla="*/ 459 h 483"/>
                  <a:gd name="T24" fmla="*/ 417 w 616"/>
                  <a:gd name="T25" fmla="*/ 472 h 483"/>
                  <a:gd name="T26" fmla="*/ 511 w 616"/>
                  <a:gd name="T27" fmla="*/ 478 h 483"/>
                  <a:gd name="T28" fmla="*/ 596 w 616"/>
                  <a:gd name="T29" fmla="*/ 483 h 483"/>
                  <a:gd name="T30" fmla="*/ 611 w 616"/>
                  <a:gd name="T31" fmla="*/ 158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6" h="483">
                    <a:moveTo>
                      <a:pt x="611" y="158"/>
                    </a:moveTo>
                    <a:lnTo>
                      <a:pt x="616" y="53"/>
                    </a:lnTo>
                    <a:lnTo>
                      <a:pt x="609" y="49"/>
                    </a:lnTo>
                    <a:lnTo>
                      <a:pt x="530" y="45"/>
                    </a:lnTo>
                    <a:lnTo>
                      <a:pt x="457" y="40"/>
                    </a:lnTo>
                    <a:lnTo>
                      <a:pt x="331" y="30"/>
                    </a:lnTo>
                    <a:lnTo>
                      <a:pt x="261" y="23"/>
                    </a:lnTo>
                    <a:lnTo>
                      <a:pt x="131" y="10"/>
                    </a:lnTo>
                    <a:lnTo>
                      <a:pt x="54" y="0"/>
                    </a:lnTo>
                    <a:lnTo>
                      <a:pt x="0" y="431"/>
                    </a:lnTo>
                    <a:lnTo>
                      <a:pt x="141" y="446"/>
                    </a:lnTo>
                    <a:lnTo>
                      <a:pt x="265" y="459"/>
                    </a:lnTo>
                    <a:lnTo>
                      <a:pt x="417" y="472"/>
                    </a:lnTo>
                    <a:lnTo>
                      <a:pt x="511" y="478"/>
                    </a:lnTo>
                    <a:lnTo>
                      <a:pt x="596" y="483"/>
                    </a:lnTo>
                    <a:lnTo>
                      <a:pt x="611" y="15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8" name="Freeform 29"/>
              <p:cNvSpPr>
                <a:spLocks/>
              </p:cNvSpPr>
              <p:nvPr/>
            </p:nvSpPr>
            <p:spPr bwMode="auto">
              <a:xfrm>
                <a:off x="2592704" y="2134724"/>
                <a:ext cx="675365" cy="300854"/>
              </a:xfrm>
              <a:custGeom>
                <a:avLst/>
                <a:gdLst>
                  <a:gd name="T0" fmla="*/ 565 w 703"/>
                  <a:gd name="T1" fmla="*/ 345 h 345"/>
                  <a:gd name="T2" fmla="*/ 695 w 703"/>
                  <a:gd name="T3" fmla="*/ 338 h 345"/>
                  <a:gd name="T4" fmla="*/ 690 w 703"/>
                  <a:gd name="T5" fmla="*/ 325 h 345"/>
                  <a:gd name="T6" fmla="*/ 682 w 703"/>
                  <a:gd name="T7" fmla="*/ 314 h 345"/>
                  <a:gd name="T8" fmla="*/ 671 w 703"/>
                  <a:gd name="T9" fmla="*/ 293 h 345"/>
                  <a:gd name="T10" fmla="*/ 665 w 703"/>
                  <a:gd name="T11" fmla="*/ 280 h 345"/>
                  <a:gd name="T12" fmla="*/ 656 w 703"/>
                  <a:gd name="T13" fmla="*/ 268 h 345"/>
                  <a:gd name="T14" fmla="*/ 656 w 703"/>
                  <a:gd name="T15" fmla="*/ 233 h 345"/>
                  <a:gd name="T16" fmla="*/ 658 w 703"/>
                  <a:gd name="T17" fmla="*/ 216 h 345"/>
                  <a:gd name="T18" fmla="*/ 654 w 703"/>
                  <a:gd name="T19" fmla="*/ 201 h 345"/>
                  <a:gd name="T20" fmla="*/ 652 w 703"/>
                  <a:gd name="T21" fmla="*/ 188 h 345"/>
                  <a:gd name="T22" fmla="*/ 644 w 703"/>
                  <a:gd name="T23" fmla="*/ 176 h 345"/>
                  <a:gd name="T24" fmla="*/ 639 w 703"/>
                  <a:gd name="T25" fmla="*/ 174 h 345"/>
                  <a:gd name="T26" fmla="*/ 637 w 703"/>
                  <a:gd name="T27" fmla="*/ 159 h 345"/>
                  <a:gd name="T28" fmla="*/ 637 w 703"/>
                  <a:gd name="T29" fmla="*/ 146 h 345"/>
                  <a:gd name="T30" fmla="*/ 633 w 703"/>
                  <a:gd name="T31" fmla="*/ 133 h 345"/>
                  <a:gd name="T32" fmla="*/ 624 w 703"/>
                  <a:gd name="T33" fmla="*/ 114 h 345"/>
                  <a:gd name="T34" fmla="*/ 618 w 703"/>
                  <a:gd name="T35" fmla="*/ 101 h 345"/>
                  <a:gd name="T36" fmla="*/ 612 w 703"/>
                  <a:gd name="T37" fmla="*/ 86 h 345"/>
                  <a:gd name="T38" fmla="*/ 612 w 703"/>
                  <a:gd name="T39" fmla="*/ 75 h 345"/>
                  <a:gd name="T40" fmla="*/ 599 w 703"/>
                  <a:gd name="T41" fmla="*/ 71 h 345"/>
                  <a:gd name="T42" fmla="*/ 590 w 703"/>
                  <a:gd name="T43" fmla="*/ 58 h 345"/>
                  <a:gd name="T44" fmla="*/ 575 w 703"/>
                  <a:gd name="T45" fmla="*/ 48 h 345"/>
                  <a:gd name="T46" fmla="*/ 567 w 703"/>
                  <a:gd name="T47" fmla="*/ 47 h 345"/>
                  <a:gd name="T48" fmla="*/ 554 w 703"/>
                  <a:gd name="T49" fmla="*/ 43 h 345"/>
                  <a:gd name="T50" fmla="*/ 513 w 703"/>
                  <a:gd name="T51" fmla="*/ 37 h 345"/>
                  <a:gd name="T52" fmla="*/ 492 w 703"/>
                  <a:gd name="T53" fmla="*/ 41 h 345"/>
                  <a:gd name="T54" fmla="*/ 456 w 703"/>
                  <a:gd name="T55" fmla="*/ 28 h 345"/>
                  <a:gd name="T56" fmla="*/ 361 w 703"/>
                  <a:gd name="T57" fmla="*/ 18 h 345"/>
                  <a:gd name="T58" fmla="*/ 96 w 703"/>
                  <a:gd name="T59" fmla="*/ 5 h 345"/>
                  <a:gd name="T60" fmla="*/ 0 w 703"/>
                  <a:gd name="T61" fmla="*/ 216 h 345"/>
                  <a:gd name="T62" fmla="*/ 152 w 703"/>
                  <a:gd name="T63" fmla="*/ 225 h 345"/>
                  <a:gd name="T64" fmla="*/ 154 w 703"/>
                  <a:gd name="T65" fmla="*/ 334 h 345"/>
                  <a:gd name="T66" fmla="*/ 460 w 703"/>
                  <a:gd name="T67" fmla="*/ 34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03" h="345">
                    <a:moveTo>
                      <a:pt x="460" y="344"/>
                    </a:moveTo>
                    <a:lnTo>
                      <a:pt x="565" y="345"/>
                    </a:lnTo>
                    <a:lnTo>
                      <a:pt x="703" y="344"/>
                    </a:lnTo>
                    <a:lnTo>
                      <a:pt x="695" y="338"/>
                    </a:lnTo>
                    <a:lnTo>
                      <a:pt x="695" y="330"/>
                    </a:lnTo>
                    <a:lnTo>
                      <a:pt x="690" y="325"/>
                    </a:lnTo>
                    <a:lnTo>
                      <a:pt x="688" y="317"/>
                    </a:lnTo>
                    <a:lnTo>
                      <a:pt x="682" y="314"/>
                    </a:lnTo>
                    <a:lnTo>
                      <a:pt x="676" y="306"/>
                    </a:lnTo>
                    <a:lnTo>
                      <a:pt x="671" y="293"/>
                    </a:lnTo>
                    <a:lnTo>
                      <a:pt x="665" y="285"/>
                    </a:lnTo>
                    <a:lnTo>
                      <a:pt x="665" y="280"/>
                    </a:lnTo>
                    <a:lnTo>
                      <a:pt x="663" y="272"/>
                    </a:lnTo>
                    <a:lnTo>
                      <a:pt x="656" y="268"/>
                    </a:lnTo>
                    <a:lnTo>
                      <a:pt x="659" y="248"/>
                    </a:lnTo>
                    <a:lnTo>
                      <a:pt x="656" y="233"/>
                    </a:lnTo>
                    <a:lnTo>
                      <a:pt x="656" y="223"/>
                    </a:lnTo>
                    <a:lnTo>
                      <a:pt x="658" y="216"/>
                    </a:lnTo>
                    <a:lnTo>
                      <a:pt x="652" y="210"/>
                    </a:lnTo>
                    <a:lnTo>
                      <a:pt x="654" y="201"/>
                    </a:lnTo>
                    <a:lnTo>
                      <a:pt x="650" y="195"/>
                    </a:lnTo>
                    <a:lnTo>
                      <a:pt x="652" y="188"/>
                    </a:lnTo>
                    <a:lnTo>
                      <a:pt x="644" y="184"/>
                    </a:lnTo>
                    <a:lnTo>
                      <a:pt x="644" y="176"/>
                    </a:lnTo>
                    <a:lnTo>
                      <a:pt x="639" y="176"/>
                    </a:lnTo>
                    <a:lnTo>
                      <a:pt x="639" y="174"/>
                    </a:lnTo>
                    <a:lnTo>
                      <a:pt x="637" y="167"/>
                    </a:lnTo>
                    <a:lnTo>
                      <a:pt x="637" y="159"/>
                    </a:lnTo>
                    <a:lnTo>
                      <a:pt x="639" y="154"/>
                    </a:lnTo>
                    <a:lnTo>
                      <a:pt x="637" y="146"/>
                    </a:lnTo>
                    <a:lnTo>
                      <a:pt x="633" y="141"/>
                    </a:lnTo>
                    <a:lnTo>
                      <a:pt x="633" y="133"/>
                    </a:lnTo>
                    <a:lnTo>
                      <a:pt x="624" y="122"/>
                    </a:lnTo>
                    <a:lnTo>
                      <a:pt x="624" y="114"/>
                    </a:lnTo>
                    <a:lnTo>
                      <a:pt x="616" y="107"/>
                    </a:lnTo>
                    <a:lnTo>
                      <a:pt x="618" y="101"/>
                    </a:lnTo>
                    <a:lnTo>
                      <a:pt x="616" y="94"/>
                    </a:lnTo>
                    <a:lnTo>
                      <a:pt x="612" y="86"/>
                    </a:lnTo>
                    <a:lnTo>
                      <a:pt x="612" y="82"/>
                    </a:lnTo>
                    <a:lnTo>
                      <a:pt x="612" y="75"/>
                    </a:lnTo>
                    <a:lnTo>
                      <a:pt x="605" y="73"/>
                    </a:lnTo>
                    <a:lnTo>
                      <a:pt x="599" y="71"/>
                    </a:lnTo>
                    <a:lnTo>
                      <a:pt x="592" y="65"/>
                    </a:lnTo>
                    <a:lnTo>
                      <a:pt x="590" y="58"/>
                    </a:lnTo>
                    <a:lnTo>
                      <a:pt x="582" y="54"/>
                    </a:lnTo>
                    <a:lnTo>
                      <a:pt x="575" y="48"/>
                    </a:lnTo>
                    <a:lnTo>
                      <a:pt x="569" y="48"/>
                    </a:lnTo>
                    <a:lnTo>
                      <a:pt x="567" y="47"/>
                    </a:lnTo>
                    <a:lnTo>
                      <a:pt x="560" y="43"/>
                    </a:lnTo>
                    <a:lnTo>
                      <a:pt x="554" y="43"/>
                    </a:lnTo>
                    <a:lnTo>
                      <a:pt x="543" y="33"/>
                    </a:lnTo>
                    <a:lnTo>
                      <a:pt x="513" y="37"/>
                    </a:lnTo>
                    <a:lnTo>
                      <a:pt x="498" y="35"/>
                    </a:lnTo>
                    <a:lnTo>
                      <a:pt x="492" y="41"/>
                    </a:lnTo>
                    <a:lnTo>
                      <a:pt x="487" y="43"/>
                    </a:lnTo>
                    <a:lnTo>
                      <a:pt x="456" y="28"/>
                    </a:lnTo>
                    <a:lnTo>
                      <a:pt x="447" y="18"/>
                    </a:lnTo>
                    <a:lnTo>
                      <a:pt x="361" y="18"/>
                    </a:lnTo>
                    <a:lnTo>
                      <a:pt x="231" y="13"/>
                    </a:lnTo>
                    <a:lnTo>
                      <a:pt x="96" y="5"/>
                    </a:lnTo>
                    <a:lnTo>
                      <a:pt x="15" y="0"/>
                    </a:lnTo>
                    <a:lnTo>
                      <a:pt x="0" y="216"/>
                    </a:lnTo>
                    <a:lnTo>
                      <a:pt x="73" y="221"/>
                    </a:lnTo>
                    <a:lnTo>
                      <a:pt x="152" y="225"/>
                    </a:lnTo>
                    <a:lnTo>
                      <a:pt x="159" y="229"/>
                    </a:lnTo>
                    <a:lnTo>
                      <a:pt x="154" y="334"/>
                    </a:lnTo>
                    <a:lnTo>
                      <a:pt x="259" y="340"/>
                    </a:lnTo>
                    <a:lnTo>
                      <a:pt x="460" y="34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9" name="Freeform 30"/>
              <p:cNvSpPr>
                <a:spLocks/>
              </p:cNvSpPr>
              <p:nvPr/>
            </p:nvSpPr>
            <p:spPr bwMode="auto">
              <a:xfrm>
                <a:off x="2607115" y="1859159"/>
                <a:ext cx="568728" cy="339224"/>
              </a:xfrm>
              <a:custGeom>
                <a:avLst/>
                <a:gdLst>
                  <a:gd name="T0" fmla="*/ 81 w 592"/>
                  <a:gd name="T1" fmla="*/ 321 h 389"/>
                  <a:gd name="T2" fmla="*/ 216 w 592"/>
                  <a:gd name="T3" fmla="*/ 329 h 389"/>
                  <a:gd name="T4" fmla="*/ 346 w 592"/>
                  <a:gd name="T5" fmla="*/ 334 h 389"/>
                  <a:gd name="T6" fmla="*/ 432 w 592"/>
                  <a:gd name="T7" fmla="*/ 334 h 389"/>
                  <a:gd name="T8" fmla="*/ 441 w 592"/>
                  <a:gd name="T9" fmla="*/ 344 h 389"/>
                  <a:gd name="T10" fmla="*/ 472 w 592"/>
                  <a:gd name="T11" fmla="*/ 359 h 389"/>
                  <a:gd name="T12" fmla="*/ 477 w 592"/>
                  <a:gd name="T13" fmla="*/ 357 h 389"/>
                  <a:gd name="T14" fmla="*/ 483 w 592"/>
                  <a:gd name="T15" fmla="*/ 351 h 389"/>
                  <a:gd name="T16" fmla="*/ 498 w 592"/>
                  <a:gd name="T17" fmla="*/ 353 h 389"/>
                  <a:gd name="T18" fmla="*/ 528 w 592"/>
                  <a:gd name="T19" fmla="*/ 349 h 389"/>
                  <a:gd name="T20" fmla="*/ 539 w 592"/>
                  <a:gd name="T21" fmla="*/ 359 h 389"/>
                  <a:gd name="T22" fmla="*/ 545 w 592"/>
                  <a:gd name="T23" fmla="*/ 359 h 389"/>
                  <a:gd name="T24" fmla="*/ 552 w 592"/>
                  <a:gd name="T25" fmla="*/ 363 h 389"/>
                  <a:gd name="T26" fmla="*/ 554 w 592"/>
                  <a:gd name="T27" fmla="*/ 364 h 389"/>
                  <a:gd name="T28" fmla="*/ 560 w 592"/>
                  <a:gd name="T29" fmla="*/ 364 h 389"/>
                  <a:gd name="T30" fmla="*/ 567 w 592"/>
                  <a:gd name="T31" fmla="*/ 370 h 389"/>
                  <a:gd name="T32" fmla="*/ 575 w 592"/>
                  <a:gd name="T33" fmla="*/ 374 h 389"/>
                  <a:gd name="T34" fmla="*/ 577 w 592"/>
                  <a:gd name="T35" fmla="*/ 381 h 389"/>
                  <a:gd name="T36" fmla="*/ 584 w 592"/>
                  <a:gd name="T37" fmla="*/ 387 h 389"/>
                  <a:gd name="T38" fmla="*/ 590 w 592"/>
                  <a:gd name="T39" fmla="*/ 389 h 389"/>
                  <a:gd name="T40" fmla="*/ 588 w 592"/>
                  <a:gd name="T41" fmla="*/ 374 h 389"/>
                  <a:gd name="T42" fmla="*/ 581 w 592"/>
                  <a:gd name="T43" fmla="*/ 368 h 389"/>
                  <a:gd name="T44" fmla="*/ 579 w 592"/>
                  <a:gd name="T45" fmla="*/ 361 h 389"/>
                  <a:gd name="T46" fmla="*/ 582 w 592"/>
                  <a:gd name="T47" fmla="*/ 355 h 389"/>
                  <a:gd name="T48" fmla="*/ 584 w 592"/>
                  <a:gd name="T49" fmla="*/ 353 h 389"/>
                  <a:gd name="T50" fmla="*/ 588 w 592"/>
                  <a:gd name="T51" fmla="*/ 340 h 389"/>
                  <a:gd name="T52" fmla="*/ 588 w 592"/>
                  <a:gd name="T53" fmla="*/ 332 h 389"/>
                  <a:gd name="T54" fmla="*/ 592 w 592"/>
                  <a:gd name="T55" fmla="*/ 325 h 389"/>
                  <a:gd name="T56" fmla="*/ 592 w 592"/>
                  <a:gd name="T57" fmla="*/ 319 h 389"/>
                  <a:gd name="T58" fmla="*/ 584 w 592"/>
                  <a:gd name="T59" fmla="*/ 312 h 389"/>
                  <a:gd name="T60" fmla="*/ 582 w 592"/>
                  <a:gd name="T61" fmla="*/ 306 h 389"/>
                  <a:gd name="T62" fmla="*/ 586 w 592"/>
                  <a:gd name="T63" fmla="*/ 304 h 389"/>
                  <a:gd name="T64" fmla="*/ 586 w 592"/>
                  <a:gd name="T65" fmla="*/ 297 h 389"/>
                  <a:gd name="T66" fmla="*/ 582 w 592"/>
                  <a:gd name="T67" fmla="*/ 289 h 389"/>
                  <a:gd name="T68" fmla="*/ 581 w 592"/>
                  <a:gd name="T69" fmla="*/ 282 h 389"/>
                  <a:gd name="T70" fmla="*/ 592 w 592"/>
                  <a:gd name="T71" fmla="*/ 282 h 389"/>
                  <a:gd name="T72" fmla="*/ 592 w 592"/>
                  <a:gd name="T73" fmla="*/ 88 h 389"/>
                  <a:gd name="T74" fmla="*/ 586 w 592"/>
                  <a:gd name="T75" fmla="*/ 82 h 389"/>
                  <a:gd name="T76" fmla="*/ 581 w 592"/>
                  <a:gd name="T77" fmla="*/ 79 h 389"/>
                  <a:gd name="T78" fmla="*/ 573 w 592"/>
                  <a:gd name="T79" fmla="*/ 77 h 389"/>
                  <a:gd name="T80" fmla="*/ 566 w 592"/>
                  <a:gd name="T81" fmla="*/ 64 h 389"/>
                  <a:gd name="T82" fmla="*/ 560 w 592"/>
                  <a:gd name="T83" fmla="*/ 56 h 389"/>
                  <a:gd name="T84" fmla="*/ 562 w 592"/>
                  <a:gd name="T85" fmla="*/ 52 h 389"/>
                  <a:gd name="T86" fmla="*/ 569 w 592"/>
                  <a:gd name="T87" fmla="*/ 45 h 389"/>
                  <a:gd name="T88" fmla="*/ 575 w 592"/>
                  <a:gd name="T89" fmla="*/ 41 h 389"/>
                  <a:gd name="T90" fmla="*/ 579 w 592"/>
                  <a:gd name="T91" fmla="*/ 34 h 389"/>
                  <a:gd name="T92" fmla="*/ 582 w 592"/>
                  <a:gd name="T93" fmla="*/ 20 h 389"/>
                  <a:gd name="T94" fmla="*/ 443 w 592"/>
                  <a:gd name="T95" fmla="*/ 19 h 389"/>
                  <a:gd name="T96" fmla="*/ 306 w 592"/>
                  <a:gd name="T97" fmla="*/ 17 h 389"/>
                  <a:gd name="T98" fmla="*/ 158 w 592"/>
                  <a:gd name="T99" fmla="*/ 9 h 389"/>
                  <a:gd name="T100" fmla="*/ 24 w 592"/>
                  <a:gd name="T101" fmla="*/ 0 h 389"/>
                  <a:gd name="T102" fmla="*/ 18 w 592"/>
                  <a:gd name="T103" fmla="*/ 94 h 389"/>
                  <a:gd name="T104" fmla="*/ 15 w 592"/>
                  <a:gd name="T105" fmla="*/ 101 h 389"/>
                  <a:gd name="T106" fmla="*/ 0 w 592"/>
                  <a:gd name="T107" fmla="*/ 316 h 389"/>
                  <a:gd name="T108" fmla="*/ 81 w 592"/>
                  <a:gd name="T109" fmla="*/ 321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2" h="389">
                    <a:moveTo>
                      <a:pt x="81" y="321"/>
                    </a:moveTo>
                    <a:lnTo>
                      <a:pt x="216" y="329"/>
                    </a:lnTo>
                    <a:lnTo>
                      <a:pt x="346" y="334"/>
                    </a:lnTo>
                    <a:lnTo>
                      <a:pt x="432" y="334"/>
                    </a:lnTo>
                    <a:lnTo>
                      <a:pt x="441" y="344"/>
                    </a:lnTo>
                    <a:lnTo>
                      <a:pt x="472" y="359"/>
                    </a:lnTo>
                    <a:lnTo>
                      <a:pt x="477" y="357"/>
                    </a:lnTo>
                    <a:lnTo>
                      <a:pt x="483" y="351"/>
                    </a:lnTo>
                    <a:lnTo>
                      <a:pt x="498" y="353"/>
                    </a:lnTo>
                    <a:lnTo>
                      <a:pt x="528" y="349"/>
                    </a:lnTo>
                    <a:lnTo>
                      <a:pt x="539" y="359"/>
                    </a:lnTo>
                    <a:lnTo>
                      <a:pt x="545" y="359"/>
                    </a:lnTo>
                    <a:lnTo>
                      <a:pt x="552" y="363"/>
                    </a:lnTo>
                    <a:lnTo>
                      <a:pt x="554" y="364"/>
                    </a:lnTo>
                    <a:lnTo>
                      <a:pt x="560" y="364"/>
                    </a:lnTo>
                    <a:lnTo>
                      <a:pt x="567" y="370"/>
                    </a:lnTo>
                    <a:lnTo>
                      <a:pt x="575" y="374"/>
                    </a:lnTo>
                    <a:lnTo>
                      <a:pt x="577" y="381"/>
                    </a:lnTo>
                    <a:lnTo>
                      <a:pt x="584" y="387"/>
                    </a:lnTo>
                    <a:lnTo>
                      <a:pt x="590" y="389"/>
                    </a:lnTo>
                    <a:lnTo>
                      <a:pt x="588" y="374"/>
                    </a:lnTo>
                    <a:lnTo>
                      <a:pt x="581" y="368"/>
                    </a:lnTo>
                    <a:lnTo>
                      <a:pt x="579" y="361"/>
                    </a:lnTo>
                    <a:lnTo>
                      <a:pt x="582" y="355"/>
                    </a:lnTo>
                    <a:lnTo>
                      <a:pt x="584" y="353"/>
                    </a:lnTo>
                    <a:lnTo>
                      <a:pt x="588" y="340"/>
                    </a:lnTo>
                    <a:lnTo>
                      <a:pt x="588" y="332"/>
                    </a:lnTo>
                    <a:lnTo>
                      <a:pt x="592" y="325"/>
                    </a:lnTo>
                    <a:lnTo>
                      <a:pt x="592" y="319"/>
                    </a:lnTo>
                    <a:lnTo>
                      <a:pt x="584" y="312"/>
                    </a:lnTo>
                    <a:lnTo>
                      <a:pt x="582" y="306"/>
                    </a:lnTo>
                    <a:lnTo>
                      <a:pt x="586" y="304"/>
                    </a:lnTo>
                    <a:lnTo>
                      <a:pt x="586" y="297"/>
                    </a:lnTo>
                    <a:lnTo>
                      <a:pt x="582" y="289"/>
                    </a:lnTo>
                    <a:lnTo>
                      <a:pt x="581" y="282"/>
                    </a:lnTo>
                    <a:lnTo>
                      <a:pt x="592" y="282"/>
                    </a:lnTo>
                    <a:lnTo>
                      <a:pt x="592" y="88"/>
                    </a:lnTo>
                    <a:lnTo>
                      <a:pt x="586" y="82"/>
                    </a:lnTo>
                    <a:lnTo>
                      <a:pt x="581" y="79"/>
                    </a:lnTo>
                    <a:lnTo>
                      <a:pt x="573" y="77"/>
                    </a:lnTo>
                    <a:lnTo>
                      <a:pt x="566" y="64"/>
                    </a:lnTo>
                    <a:lnTo>
                      <a:pt x="560" y="56"/>
                    </a:lnTo>
                    <a:lnTo>
                      <a:pt x="562" y="52"/>
                    </a:lnTo>
                    <a:lnTo>
                      <a:pt x="569" y="45"/>
                    </a:lnTo>
                    <a:lnTo>
                      <a:pt x="575" y="41"/>
                    </a:lnTo>
                    <a:lnTo>
                      <a:pt x="579" y="34"/>
                    </a:lnTo>
                    <a:lnTo>
                      <a:pt x="582" y="20"/>
                    </a:lnTo>
                    <a:lnTo>
                      <a:pt x="443" y="19"/>
                    </a:lnTo>
                    <a:lnTo>
                      <a:pt x="306" y="17"/>
                    </a:lnTo>
                    <a:lnTo>
                      <a:pt x="158" y="9"/>
                    </a:lnTo>
                    <a:lnTo>
                      <a:pt x="24" y="0"/>
                    </a:lnTo>
                    <a:lnTo>
                      <a:pt x="18" y="94"/>
                    </a:lnTo>
                    <a:lnTo>
                      <a:pt x="15" y="101"/>
                    </a:lnTo>
                    <a:lnTo>
                      <a:pt x="0" y="316"/>
                    </a:lnTo>
                    <a:lnTo>
                      <a:pt x="81" y="321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0" name="Freeform 31"/>
              <p:cNvSpPr>
                <a:spLocks/>
              </p:cNvSpPr>
              <p:nvPr/>
            </p:nvSpPr>
            <p:spPr bwMode="auto">
              <a:xfrm>
                <a:off x="2630171" y="1575746"/>
                <a:ext cx="536065" cy="300854"/>
              </a:xfrm>
              <a:custGeom>
                <a:avLst/>
                <a:gdLst>
                  <a:gd name="T0" fmla="*/ 0 w 558"/>
                  <a:gd name="T1" fmla="*/ 325 h 345"/>
                  <a:gd name="T2" fmla="*/ 134 w 558"/>
                  <a:gd name="T3" fmla="*/ 334 h 345"/>
                  <a:gd name="T4" fmla="*/ 282 w 558"/>
                  <a:gd name="T5" fmla="*/ 342 h 345"/>
                  <a:gd name="T6" fmla="*/ 419 w 558"/>
                  <a:gd name="T7" fmla="*/ 344 h 345"/>
                  <a:gd name="T8" fmla="*/ 558 w 558"/>
                  <a:gd name="T9" fmla="*/ 345 h 345"/>
                  <a:gd name="T10" fmla="*/ 558 w 558"/>
                  <a:gd name="T11" fmla="*/ 338 h 345"/>
                  <a:gd name="T12" fmla="*/ 558 w 558"/>
                  <a:gd name="T13" fmla="*/ 330 h 345"/>
                  <a:gd name="T14" fmla="*/ 557 w 558"/>
                  <a:gd name="T15" fmla="*/ 317 h 345"/>
                  <a:gd name="T16" fmla="*/ 557 w 558"/>
                  <a:gd name="T17" fmla="*/ 310 h 345"/>
                  <a:gd name="T18" fmla="*/ 555 w 558"/>
                  <a:gd name="T19" fmla="*/ 302 h 345"/>
                  <a:gd name="T20" fmla="*/ 547 w 558"/>
                  <a:gd name="T21" fmla="*/ 291 h 345"/>
                  <a:gd name="T22" fmla="*/ 545 w 558"/>
                  <a:gd name="T23" fmla="*/ 285 h 345"/>
                  <a:gd name="T24" fmla="*/ 545 w 558"/>
                  <a:gd name="T25" fmla="*/ 278 h 345"/>
                  <a:gd name="T26" fmla="*/ 542 w 558"/>
                  <a:gd name="T27" fmla="*/ 272 h 345"/>
                  <a:gd name="T28" fmla="*/ 542 w 558"/>
                  <a:gd name="T29" fmla="*/ 246 h 345"/>
                  <a:gd name="T30" fmla="*/ 543 w 558"/>
                  <a:gd name="T31" fmla="*/ 238 h 345"/>
                  <a:gd name="T32" fmla="*/ 540 w 558"/>
                  <a:gd name="T33" fmla="*/ 231 h 345"/>
                  <a:gd name="T34" fmla="*/ 540 w 558"/>
                  <a:gd name="T35" fmla="*/ 221 h 345"/>
                  <a:gd name="T36" fmla="*/ 538 w 558"/>
                  <a:gd name="T37" fmla="*/ 206 h 345"/>
                  <a:gd name="T38" fmla="*/ 538 w 558"/>
                  <a:gd name="T39" fmla="*/ 193 h 345"/>
                  <a:gd name="T40" fmla="*/ 536 w 558"/>
                  <a:gd name="T41" fmla="*/ 186 h 345"/>
                  <a:gd name="T42" fmla="*/ 536 w 558"/>
                  <a:gd name="T43" fmla="*/ 180 h 345"/>
                  <a:gd name="T44" fmla="*/ 536 w 558"/>
                  <a:gd name="T45" fmla="*/ 172 h 345"/>
                  <a:gd name="T46" fmla="*/ 534 w 558"/>
                  <a:gd name="T47" fmla="*/ 157 h 345"/>
                  <a:gd name="T48" fmla="*/ 525 w 558"/>
                  <a:gd name="T49" fmla="*/ 137 h 345"/>
                  <a:gd name="T50" fmla="*/ 525 w 558"/>
                  <a:gd name="T51" fmla="*/ 133 h 345"/>
                  <a:gd name="T52" fmla="*/ 517 w 558"/>
                  <a:gd name="T53" fmla="*/ 110 h 345"/>
                  <a:gd name="T54" fmla="*/ 517 w 558"/>
                  <a:gd name="T55" fmla="*/ 103 h 345"/>
                  <a:gd name="T56" fmla="*/ 517 w 558"/>
                  <a:gd name="T57" fmla="*/ 90 h 345"/>
                  <a:gd name="T58" fmla="*/ 515 w 558"/>
                  <a:gd name="T59" fmla="*/ 86 h 345"/>
                  <a:gd name="T60" fmla="*/ 517 w 558"/>
                  <a:gd name="T61" fmla="*/ 80 h 345"/>
                  <a:gd name="T62" fmla="*/ 515 w 558"/>
                  <a:gd name="T63" fmla="*/ 67 h 345"/>
                  <a:gd name="T64" fmla="*/ 519 w 558"/>
                  <a:gd name="T65" fmla="*/ 54 h 345"/>
                  <a:gd name="T66" fmla="*/ 517 w 558"/>
                  <a:gd name="T67" fmla="*/ 46 h 345"/>
                  <a:gd name="T68" fmla="*/ 511 w 558"/>
                  <a:gd name="T69" fmla="*/ 28 h 345"/>
                  <a:gd name="T70" fmla="*/ 510 w 558"/>
                  <a:gd name="T71" fmla="*/ 22 h 345"/>
                  <a:gd name="T72" fmla="*/ 510 w 558"/>
                  <a:gd name="T73" fmla="*/ 22 h 345"/>
                  <a:gd name="T74" fmla="*/ 510 w 558"/>
                  <a:gd name="T75" fmla="*/ 18 h 345"/>
                  <a:gd name="T76" fmla="*/ 448 w 558"/>
                  <a:gd name="T77" fmla="*/ 18 h 345"/>
                  <a:gd name="T78" fmla="*/ 303 w 558"/>
                  <a:gd name="T79" fmla="*/ 15 h 345"/>
                  <a:gd name="T80" fmla="*/ 135 w 558"/>
                  <a:gd name="T81" fmla="*/ 7 h 345"/>
                  <a:gd name="T82" fmla="*/ 23 w 558"/>
                  <a:gd name="T83" fmla="*/ 0 h 345"/>
                  <a:gd name="T84" fmla="*/ 23 w 558"/>
                  <a:gd name="T85" fmla="*/ 3 h 345"/>
                  <a:gd name="T86" fmla="*/ 0 w 558"/>
                  <a:gd name="T87" fmla="*/ 325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58" h="345">
                    <a:moveTo>
                      <a:pt x="0" y="325"/>
                    </a:moveTo>
                    <a:lnTo>
                      <a:pt x="134" y="334"/>
                    </a:lnTo>
                    <a:lnTo>
                      <a:pt x="282" y="342"/>
                    </a:lnTo>
                    <a:lnTo>
                      <a:pt x="419" y="344"/>
                    </a:lnTo>
                    <a:lnTo>
                      <a:pt x="558" y="345"/>
                    </a:lnTo>
                    <a:lnTo>
                      <a:pt x="558" y="338"/>
                    </a:lnTo>
                    <a:lnTo>
                      <a:pt x="558" y="330"/>
                    </a:lnTo>
                    <a:lnTo>
                      <a:pt x="557" y="317"/>
                    </a:lnTo>
                    <a:lnTo>
                      <a:pt x="557" y="310"/>
                    </a:lnTo>
                    <a:lnTo>
                      <a:pt x="555" y="302"/>
                    </a:lnTo>
                    <a:lnTo>
                      <a:pt x="547" y="291"/>
                    </a:lnTo>
                    <a:lnTo>
                      <a:pt x="545" y="285"/>
                    </a:lnTo>
                    <a:lnTo>
                      <a:pt x="545" y="278"/>
                    </a:lnTo>
                    <a:lnTo>
                      <a:pt x="542" y="272"/>
                    </a:lnTo>
                    <a:lnTo>
                      <a:pt x="542" y="246"/>
                    </a:lnTo>
                    <a:lnTo>
                      <a:pt x="543" y="238"/>
                    </a:lnTo>
                    <a:lnTo>
                      <a:pt x="540" y="231"/>
                    </a:lnTo>
                    <a:lnTo>
                      <a:pt x="540" y="221"/>
                    </a:lnTo>
                    <a:lnTo>
                      <a:pt x="538" y="206"/>
                    </a:lnTo>
                    <a:lnTo>
                      <a:pt x="538" y="193"/>
                    </a:lnTo>
                    <a:lnTo>
                      <a:pt x="536" y="186"/>
                    </a:lnTo>
                    <a:lnTo>
                      <a:pt x="536" y="180"/>
                    </a:lnTo>
                    <a:lnTo>
                      <a:pt x="536" y="172"/>
                    </a:lnTo>
                    <a:lnTo>
                      <a:pt x="534" y="157"/>
                    </a:lnTo>
                    <a:lnTo>
                      <a:pt x="525" y="137"/>
                    </a:lnTo>
                    <a:lnTo>
                      <a:pt x="525" y="133"/>
                    </a:lnTo>
                    <a:lnTo>
                      <a:pt x="517" y="110"/>
                    </a:lnTo>
                    <a:lnTo>
                      <a:pt x="517" y="103"/>
                    </a:lnTo>
                    <a:lnTo>
                      <a:pt x="517" y="90"/>
                    </a:lnTo>
                    <a:lnTo>
                      <a:pt x="515" y="86"/>
                    </a:lnTo>
                    <a:lnTo>
                      <a:pt x="517" y="80"/>
                    </a:lnTo>
                    <a:lnTo>
                      <a:pt x="515" y="67"/>
                    </a:lnTo>
                    <a:lnTo>
                      <a:pt x="519" y="54"/>
                    </a:lnTo>
                    <a:lnTo>
                      <a:pt x="517" y="46"/>
                    </a:lnTo>
                    <a:lnTo>
                      <a:pt x="511" y="28"/>
                    </a:lnTo>
                    <a:lnTo>
                      <a:pt x="510" y="22"/>
                    </a:lnTo>
                    <a:lnTo>
                      <a:pt x="510" y="22"/>
                    </a:lnTo>
                    <a:lnTo>
                      <a:pt x="510" y="18"/>
                    </a:lnTo>
                    <a:lnTo>
                      <a:pt x="448" y="18"/>
                    </a:lnTo>
                    <a:lnTo>
                      <a:pt x="303" y="15"/>
                    </a:lnTo>
                    <a:lnTo>
                      <a:pt x="135" y="7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0" y="32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1" name="Freeform 32"/>
              <p:cNvSpPr>
                <a:spLocks/>
              </p:cNvSpPr>
              <p:nvPr/>
            </p:nvSpPr>
            <p:spPr bwMode="auto">
              <a:xfrm>
                <a:off x="2642660" y="2705039"/>
                <a:ext cx="708028" cy="327887"/>
              </a:xfrm>
              <a:custGeom>
                <a:avLst/>
                <a:gdLst>
                  <a:gd name="T0" fmla="*/ 716 w 737"/>
                  <a:gd name="T1" fmla="*/ 67 h 376"/>
                  <a:gd name="T2" fmla="*/ 609 w 737"/>
                  <a:gd name="T3" fmla="*/ 15 h 376"/>
                  <a:gd name="T4" fmla="*/ 222 w 737"/>
                  <a:gd name="T5" fmla="*/ 11 h 376"/>
                  <a:gd name="T6" fmla="*/ 2 w 737"/>
                  <a:gd name="T7" fmla="*/ 0 h 376"/>
                  <a:gd name="T8" fmla="*/ 117 w 737"/>
                  <a:gd name="T9" fmla="*/ 60 h 376"/>
                  <a:gd name="T10" fmla="*/ 241 w 737"/>
                  <a:gd name="T11" fmla="*/ 66 h 376"/>
                  <a:gd name="T12" fmla="*/ 256 w 737"/>
                  <a:gd name="T13" fmla="*/ 69 h 376"/>
                  <a:gd name="T14" fmla="*/ 250 w 737"/>
                  <a:gd name="T15" fmla="*/ 274 h 376"/>
                  <a:gd name="T16" fmla="*/ 263 w 737"/>
                  <a:gd name="T17" fmla="*/ 280 h 376"/>
                  <a:gd name="T18" fmla="*/ 282 w 737"/>
                  <a:gd name="T19" fmla="*/ 297 h 376"/>
                  <a:gd name="T20" fmla="*/ 295 w 737"/>
                  <a:gd name="T21" fmla="*/ 297 h 376"/>
                  <a:gd name="T22" fmla="*/ 307 w 737"/>
                  <a:gd name="T23" fmla="*/ 287 h 376"/>
                  <a:gd name="T24" fmla="*/ 314 w 737"/>
                  <a:gd name="T25" fmla="*/ 295 h 376"/>
                  <a:gd name="T26" fmla="*/ 320 w 737"/>
                  <a:gd name="T27" fmla="*/ 308 h 376"/>
                  <a:gd name="T28" fmla="*/ 329 w 737"/>
                  <a:gd name="T29" fmla="*/ 316 h 376"/>
                  <a:gd name="T30" fmla="*/ 339 w 737"/>
                  <a:gd name="T31" fmla="*/ 316 h 376"/>
                  <a:gd name="T32" fmla="*/ 359 w 737"/>
                  <a:gd name="T33" fmla="*/ 325 h 376"/>
                  <a:gd name="T34" fmla="*/ 372 w 737"/>
                  <a:gd name="T35" fmla="*/ 323 h 376"/>
                  <a:gd name="T36" fmla="*/ 382 w 737"/>
                  <a:gd name="T37" fmla="*/ 333 h 376"/>
                  <a:gd name="T38" fmla="*/ 395 w 737"/>
                  <a:gd name="T39" fmla="*/ 325 h 376"/>
                  <a:gd name="T40" fmla="*/ 418 w 737"/>
                  <a:gd name="T41" fmla="*/ 325 h 376"/>
                  <a:gd name="T42" fmla="*/ 421 w 737"/>
                  <a:gd name="T43" fmla="*/ 340 h 376"/>
                  <a:gd name="T44" fmla="*/ 429 w 737"/>
                  <a:gd name="T45" fmla="*/ 346 h 376"/>
                  <a:gd name="T46" fmla="*/ 436 w 737"/>
                  <a:gd name="T47" fmla="*/ 355 h 376"/>
                  <a:gd name="T48" fmla="*/ 453 w 737"/>
                  <a:gd name="T49" fmla="*/ 342 h 376"/>
                  <a:gd name="T50" fmla="*/ 463 w 737"/>
                  <a:gd name="T51" fmla="*/ 351 h 376"/>
                  <a:gd name="T52" fmla="*/ 472 w 737"/>
                  <a:gd name="T53" fmla="*/ 359 h 376"/>
                  <a:gd name="T54" fmla="*/ 491 w 737"/>
                  <a:gd name="T55" fmla="*/ 355 h 376"/>
                  <a:gd name="T56" fmla="*/ 495 w 737"/>
                  <a:gd name="T57" fmla="*/ 361 h 376"/>
                  <a:gd name="T58" fmla="*/ 498 w 737"/>
                  <a:gd name="T59" fmla="*/ 370 h 376"/>
                  <a:gd name="T60" fmla="*/ 506 w 737"/>
                  <a:gd name="T61" fmla="*/ 357 h 376"/>
                  <a:gd name="T62" fmla="*/ 515 w 737"/>
                  <a:gd name="T63" fmla="*/ 348 h 376"/>
                  <a:gd name="T64" fmla="*/ 523 w 737"/>
                  <a:gd name="T65" fmla="*/ 348 h 376"/>
                  <a:gd name="T66" fmla="*/ 536 w 737"/>
                  <a:gd name="T67" fmla="*/ 357 h 376"/>
                  <a:gd name="T68" fmla="*/ 549 w 737"/>
                  <a:gd name="T69" fmla="*/ 353 h 376"/>
                  <a:gd name="T70" fmla="*/ 560 w 737"/>
                  <a:gd name="T71" fmla="*/ 364 h 376"/>
                  <a:gd name="T72" fmla="*/ 574 w 737"/>
                  <a:gd name="T73" fmla="*/ 372 h 376"/>
                  <a:gd name="T74" fmla="*/ 585 w 737"/>
                  <a:gd name="T75" fmla="*/ 366 h 376"/>
                  <a:gd name="T76" fmla="*/ 600 w 737"/>
                  <a:gd name="T77" fmla="*/ 357 h 376"/>
                  <a:gd name="T78" fmla="*/ 613 w 737"/>
                  <a:gd name="T79" fmla="*/ 357 h 376"/>
                  <a:gd name="T80" fmla="*/ 626 w 737"/>
                  <a:gd name="T81" fmla="*/ 351 h 376"/>
                  <a:gd name="T82" fmla="*/ 647 w 737"/>
                  <a:gd name="T83" fmla="*/ 353 h 376"/>
                  <a:gd name="T84" fmla="*/ 658 w 737"/>
                  <a:gd name="T85" fmla="*/ 355 h 376"/>
                  <a:gd name="T86" fmla="*/ 668 w 737"/>
                  <a:gd name="T87" fmla="*/ 346 h 376"/>
                  <a:gd name="T88" fmla="*/ 690 w 737"/>
                  <a:gd name="T89" fmla="*/ 355 h 376"/>
                  <a:gd name="T90" fmla="*/ 711 w 737"/>
                  <a:gd name="T91" fmla="*/ 368 h 376"/>
                  <a:gd name="T92" fmla="*/ 737 w 737"/>
                  <a:gd name="T93" fmla="*/ 376 h 376"/>
                  <a:gd name="T94" fmla="*/ 732 w 737"/>
                  <a:gd name="T95" fmla="*/ 158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7" h="376">
                    <a:moveTo>
                      <a:pt x="732" y="158"/>
                    </a:moveTo>
                    <a:lnTo>
                      <a:pt x="716" y="67"/>
                    </a:lnTo>
                    <a:lnTo>
                      <a:pt x="715" y="13"/>
                    </a:lnTo>
                    <a:lnTo>
                      <a:pt x="609" y="15"/>
                    </a:lnTo>
                    <a:lnTo>
                      <a:pt x="416" y="15"/>
                    </a:lnTo>
                    <a:lnTo>
                      <a:pt x="222" y="11"/>
                    </a:lnTo>
                    <a:lnTo>
                      <a:pt x="87" y="5"/>
                    </a:lnTo>
                    <a:lnTo>
                      <a:pt x="2" y="0"/>
                    </a:lnTo>
                    <a:lnTo>
                      <a:pt x="0" y="54"/>
                    </a:lnTo>
                    <a:lnTo>
                      <a:pt x="117" y="60"/>
                    </a:lnTo>
                    <a:lnTo>
                      <a:pt x="205" y="66"/>
                    </a:lnTo>
                    <a:lnTo>
                      <a:pt x="241" y="66"/>
                    </a:lnTo>
                    <a:lnTo>
                      <a:pt x="248" y="66"/>
                    </a:lnTo>
                    <a:lnTo>
                      <a:pt x="256" y="69"/>
                    </a:lnTo>
                    <a:lnTo>
                      <a:pt x="250" y="263"/>
                    </a:lnTo>
                    <a:lnTo>
                      <a:pt x="250" y="274"/>
                    </a:lnTo>
                    <a:lnTo>
                      <a:pt x="256" y="274"/>
                    </a:lnTo>
                    <a:lnTo>
                      <a:pt x="263" y="280"/>
                    </a:lnTo>
                    <a:lnTo>
                      <a:pt x="275" y="293"/>
                    </a:lnTo>
                    <a:lnTo>
                      <a:pt x="282" y="297"/>
                    </a:lnTo>
                    <a:lnTo>
                      <a:pt x="288" y="293"/>
                    </a:lnTo>
                    <a:lnTo>
                      <a:pt x="295" y="297"/>
                    </a:lnTo>
                    <a:lnTo>
                      <a:pt x="303" y="295"/>
                    </a:lnTo>
                    <a:lnTo>
                      <a:pt x="307" y="287"/>
                    </a:lnTo>
                    <a:lnTo>
                      <a:pt x="309" y="291"/>
                    </a:lnTo>
                    <a:lnTo>
                      <a:pt x="314" y="295"/>
                    </a:lnTo>
                    <a:lnTo>
                      <a:pt x="320" y="302"/>
                    </a:lnTo>
                    <a:lnTo>
                      <a:pt x="320" y="308"/>
                    </a:lnTo>
                    <a:lnTo>
                      <a:pt x="322" y="316"/>
                    </a:lnTo>
                    <a:lnTo>
                      <a:pt x="329" y="316"/>
                    </a:lnTo>
                    <a:lnTo>
                      <a:pt x="331" y="317"/>
                    </a:lnTo>
                    <a:lnTo>
                      <a:pt x="339" y="316"/>
                    </a:lnTo>
                    <a:lnTo>
                      <a:pt x="346" y="319"/>
                    </a:lnTo>
                    <a:lnTo>
                      <a:pt x="359" y="325"/>
                    </a:lnTo>
                    <a:lnTo>
                      <a:pt x="367" y="323"/>
                    </a:lnTo>
                    <a:lnTo>
                      <a:pt x="372" y="323"/>
                    </a:lnTo>
                    <a:lnTo>
                      <a:pt x="376" y="327"/>
                    </a:lnTo>
                    <a:lnTo>
                      <a:pt x="382" y="333"/>
                    </a:lnTo>
                    <a:lnTo>
                      <a:pt x="389" y="331"/>
                    </a:lnTo>
                    <a:lnTo>
                      <a:pt x="395" y="325"/>
                    </a:lnTo>
                    <a:lnTo>
                      <a:pt x="410" y="327"/>
                    </a:lnTo>
                    <a:lnTo>
                      <a:pt x="418" y="325"/>
                    </a:lnTo>
                    <a:lnTo>
                      <a:pt x="416" y="333"/>
                    </a:lnTo>
                    <a:lnTo>
                      <a:pt x="421" y="340"/>
                    </a:lnTo>
                    <a:lnTo>
                      <a:pt x="427" y="340"/>
                    </a:lnTo>
                    <a:lnTo>
                      <a:pt x="429" y="346"/>
                    </a:lnTo>
                    <a:lnTo>
                      <a:pt x="429" y="355"/>
                    </a:lnTo>
                    <a:lnTo>
                      <a:pt x="436" y="355"/>
                    </a:lnTo>
                    <a:lnTo>
                      <a:pt x="442" y="353"/>
                    </a:lnTo>
                    <a:lnTo>
                      <a:pt x="453" y="342"/>
                    </a:lnTo>
                    <a:lnTo>
                      <a:pt x="461" y="346"/>
                    </a:lnTo>
                    <a:lnTo>
                      <a:pt x="463" y="351"/>
                    </a:lnTo>
                    <a:lnTo>
                      <a:pt x="470" y="351"/>
                    </a:lnTo>
                    <a:lnTo>
                      <a:pt x="472" y="359"/>
                    </a:lnTo>
                    <a:lnTo>
                      <a:pt x="480" y="359"/>
                    </a:lnTo>
                    <a:lnTo>
                      <a:pt x="491" y="355"/>
                    </a:lnTo>
                    <a:lnTo>
                      <a:pt x="497" y="355"/>
                    </a:lnTo>
                    <a:lnTo>
                      <a:pt x="495" y="361"/>
                    </a:lnTo>
                    <a:lnTo>
                      <a:pt x="497" y="368"/>
                    </a:lnTo>
                    <a:lnTo>
                      <a:pt x="498" y="370"/>
                    </a:lnTo>
                    <a:lnTo>
                      <a:pt x="504" y="370"/>
                    </a:lnTo>
                    <a:lnTo>
                      <a:pt x="506" y="357"/>
                    </a:lnTo>
                    <a:lnTo>
                      <a:pt x="513" y="351"/>
                    </a:lnTo>
                    <a:lnTo>
                      <a:pt x="515" y="348"/>
                    </a:lnTo>
                    <a:lnTo>
                      <a:pt x="517" y="346"/>
                    </a:lnTo>
                    <a:lnTo>
                      <a:pt x="523" y="348"/>
                    </a:lnTo>
                    <a:lnTo>
                      <a:pt x="529" y="355"/>
                    </a:lnTo>
                    <a:lnTo>
                      <a:pt x="536" y="357"/>
                    </a:lnTo>
                    <a:lnTo>
                      <a:pt x="542" y="351"/>
                    </a:lnTo>
                    <a:lnTo>
                      <a:pt x="549" y="353"/>
                    </a:lnTo>
                    <a:lnTo>
                      <a:pt x="553" y="361"/>
                    </a:lnTo>
                    <a:lnTo>
                      <a:pt x="560" y="364"/>
                    </a:lnTo>
                    <a:lnTo>
                      <a:pt x="568" y="366"/>
                    </a:lnTo>
                    <a:lnTo>
                      <a:pt x="574" y="372"/>
                    </a:lnTo>
                    <a:lnTo>
                      <a:pt x="577" y="366"/>
                    </a:lnTo>
                    <a:lnTo>
                      <a:pt x="585" y="366"/>
                    </a:lnTo>
                    <a:lnTo>
                      <a:pt x="592" y="357"/>
                    </a:lnTo>
                    <a:lnTo>
                      <a:pt x="600" y="357"/>
                    </a:lnTo>
                    <a:lnTo>
                      <a:pt x="607" y="351"/>
                    </a:lnTo>
                    <a:lnTo>
                      <a:pt x="613" y="357"/>
                    </a:lnTo>
                    <a:lnTo>
                      <a:pt x="621" y="357"/>
                    </a:lnTo>
                    <a:lnTo>
                      <a:pt x="626" y="351"/>
                    </a:lnTo>
                    <a:lnTo>
                      <a:pt x="639" y="346"/>
                    </a:lnTo>
                    <a:lnTo>
                      <a:pt x="647" y="353"/>
                    </a:lnTo>
                    <a:lnTo>
                      <a:pt x="653" y="355"/>
                    </a:lnTo>
                    <a:lnTo>
                      <a:pt x="658" y="355"/>
                    </a:lnTo>
                    <a:lnTo>
                      <a:pt x="664" y="351"/>
                    </a:lnTo>
                    <a:lnTo>
                      <a:pt x="668" y="346"/>
                    </a:lnTo>
                    <a:lnTo>
                      <a:pt x="673" y="346"/>
                    </a:lnTo>
                    <a:lnTo>
                      <a:pt x="690" y="355"/>
                    </a:lnTo>
                    <a:lnTo>
                      <a:pt x="703" y="366"/>
                    </a:lnTo>
                    <a:lnTo>
                      <a:pt x="711" y="368"/>
                    </a:lnTo>
                    <a:lnTo>
                      <a:pt x="716" y="372"/>
                    </a:lnTo>
                    <a:lnTo>
                      <a:pt x="737" y="376"/>
                    </a:lnTo>
                    <a:lnTo>
                      <a:pt x="735" y="188"/>
                    </a:lnTo>
                    <a:lnTo>
                      <a:pt x="732" y="15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2" name="Freeform 33"/>
              <p:cNvSpPr>
                <a:spLocks/>
              </p:cNvSpPr>
              <p:nvPr/>
            </p:nvSpPr>
            <p:spPr bwMode="auto">
              <a:xfrm>
                <a:off x="2726240" y="2425986"/>
                <a:ext cx="603313" cy="292134"/>
              </a:xfrm>
              <a:custGeom>
                <a:avLst/>
                <a:gdLst>
                  <a:gd name="T0" fmla="*/ 616 w 628"/>
                  <a:gd name="T1" fmla="*/ 98 h 335"/>
                  <a:gd name="T2" fmla="*/ 609 w 628"/>
                  <a:gd name="T3" fmla="*/ 96 h 335"/>
                  <a:gd name="T4" fmla="*/ 599 w 628"/>
                  <a:gd name="T5" fmla="*/ 83 h 335"/>
                  <a:gd name="T6" fmla="*/ 599 w 628"/>
                  <a:gd name="T7" fmla="*/ 75 h 335"/>
                  <a:gd name="T8" fmla="*/ 592 w 628"/>
                  <a:gd name="T9" fmla="*/ 72 h 335"/>
                  <a:gd name="T10" fmla="*/ 584 w 628"/>
                  <a:gd name="T11" fmla="*/ 62 h 335"/>
                  <a:gd name="T12" fmla="*/ 582 w 628"/>
                  <a:gd name="T13" fmla="*/ 55 h 335"/>
                  <a:gd name="T14" fmla="*/ 590 w 628"/>
                  <a:gd name="T15" fmla="*/ 43 h 335"/>
                  <a:gd name="T16" fmla="*/ 592 w 628"/>
                  <a:gd name="T17" fmla="*/ 38 h 335"/>
                  <a:gd name="T18" fmla="*/ 599 w 628"/>
                  <a:gd name="T19" fmla="*/ 38 h 335"/>
                  <a:gd name="T20" fmla="*/ 601 w 628"/>
                  <a:gd name="T21" fmla="*/ 36 h 335"/>
                  <a:gd name="T22" fmla="*/ 599 w 628"/>
                  <a:gd name="T23" fmla="*/ 28 h 335"/>
                  <a:gd name="T24" fmla="*/ 594 w 628"/>
                  <a:gd name="T25" fmla="*/ 21 h 335"/>
                  <a:gd name="T26" fmla="*/ 590 w 628"/>
                  <a:gd name="T27" fmla="*/ 19 h 335"/>
                  <a:gd name="T28" fmla="*/ 582 w 628"/>
                  <a:gd name="T29" fmla="*/ 25 h 335"/>
                  <a:gd name="T30" fmla="*/ 564 w 628"/>
                  <a:gd name="T31" fmla="*/ 10 h 335"/>
                  <a:gd name="T32" fmla="*/ 426 w 628"/>
                  <a:gd name="T33" fmla="*/ 11 h 335"/>
                  <a:gd name="T34" fmla="*/ 321 w 628"/>
                  <a:gd name="T35" fmla="*/ 10 h 335"/>
                  <a:gd name="T36" fmla="*/ 120 w 628"/>
                  <a:gd name="T37" fmla="*/ 6 h 335"/>
                  <a:gd name="T38" fmla="*/ 15 w 628"/>
                  <a:gd name="T39" fmla="*/ 0 h 335"/>
                  <a:gd name="T40" fmla="*/ 0 w 628"/>
                  <a:gd name="T41" fmla="*/ 325 h 335"/>
                  <a:gd name="T42" fmla="*/ 135 w 628"/>
                  <a:gd name="T43" fmla="*/ 331 h 335"/>
                  <a:gd name="T44" fmla="*/ 329 w 628"/>
                  <a:gd name="T45" fmla="*/ 335 h 335"/>
                  <a:gd name="T46" fmla="*/ 522 w 628"/>
                  <a:gd name="T47" fmla="*/ 335 h 335"/>
                  <a:gd name="T48" fmla="*/ 628 w 628"/>
                  <a:gd name="T49" fmla="*/ 333 h 335"/>
                  <a:gd name="T50" fmla="*/ 624 w 628"/>
                  <a:gd name="T51" fmla="*/ 104 h 335"/>
                  <a:gd name="T52" fmla="*/ 616 w 628"/>
                  <a:gd name="T53" fmla="*/ 98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28" h="335">
                    <a:moveTo>
                      <a:pt x="616" y="98"/>
                    </a:moveTo>
                    <a:lnTo>
                      <a:pt x="609" y="96"/>
                    </a:lnTo>
                    <a:lnTo>
                      <a:pt x="599" y="83"/>
                    </a:lnTo>
                    <a:lnTo>
                      <a:pt x="599" y="75"/>
                    </a:lnTo>
                    <a:lnTo>
                      <a:pt x="592" y="72"/>
                    </a:lnTo>
                    <a:lnTo>
                      <a:pt x="584" y="62"/>
                    </a:lnTo>
                    <a:lnTo>
                      <a:pt x="582" y="55"/>
                    </a:lnTo>
                    <a:lnTo>
                      <a:pt x="590" y="43"/>
                    </a:lnTo>
                    <a:lnTo>
                      <a:pt x="592" y="38"/>
                    </a:lnTo>
                    <a:lnTo>
                      <a:pt x="599" y="38"/>
                    </a:lnTo>
                    <a:lnTo>
                      <a:pt x="601" y="36"/>
                    </a:lnTo>
                    <a:lnTo>
                      <a:pt x="599" y="28"/>
                    </a:lnTo>
                    <a:lnTo>
                      <a:pt x="594" y="21"/>
                    </a:lnTo>
                    <a:lnTo>
                      <a:pt x="590" y="19"/>
                    </a:lnTo>
                    <a:lnTo>
                      <a:pt x="582" y="25"/>
                    </a:lnTo>
                    <a:lnTo>
                      <a:pt x="564" y="10"/>
                    </a:lnTo>
                    <a:lnTo>
                      <a:pt x="426" y="11"/>
                    </a:lnTo>
                    <a:lnTo>
                      <a:pt x="321" y="10"/>
                    </a:lnTo>
                    <a:lnTo>
                      <a:pt x="120" y="6"/>
                    </a:lnTo>
                    <a:lnTo>
                      <a:pt x="15" y="0"/>
                    </a:lnTo>
                    <a:lnTo>
                      <a:pt x="0" y="325"/>
                    </a:lnTo>
                    <a:lnTo>
                      <a:pt x="135" y="331"/>
                    </a:lnTo>
                    <a:lnTo>
                      <a:pt x="329" y="335"/>
                    </a:lnTo>
                    <a:lnTo>
                      <a:pt x="522" y="335"/>
                    </a:lnTo>
                    <a:lnTo>
                      <a:pt x="628" y="333"/>
                    </a:lnTo>
                    <a:lnTo>
                      <a:pt x="624" y="104"/>
                    </a:lnTo>
                    <a:lnTo>
                      <a:pt x="616" y="9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7" name="Group 456"/>
              <p:cNvGrpSpPr/>
              <p:nvPr/>
            </p:nvGrpSpPr>
            <p:grpSpPr>
              <a:xfrm>
                <a:off x="2293930" y="2752129"/>
                <a:ext cx="1147064" cy="1013311"/>
                <a:chOff x="2293930" y="2752129"/>
                <a:chExt cx="1147064" cy="1013311"/>
              </a:xfrm>
              <a:grpFill/>
            </p:grpSpPr>
            <p:sp>
              <p:nvSpPr>
                <p:cNvPr id="273" name="Freeform 34"/>
                <p:cNvSpPr>
                  <a:spLocks/>
                </p:cNvSpPr>
                <p:nvPr/>
              </p:nvSpPr>
              <p:spPr bwMode="auto">
                <a:xfrm>
                  <a:off x="3098027" y="3642483"/>
                  <a:ext cx="22096" cy="96797"/>
                </a:xfrm>
                <a:custGeom>
                  <a:avLst/>
                  <a:gdLst>
                    <a:gd name="T0" fmla="*/ 9 w 23"/>
                    <a:gd name="T1" fmla="*/ 62 h 111"/>
                    <a:gd name="T2" fmla="*/ 9 w 23"/>
                    <a:gd name="T3" fmla="*/ 68 h 111"/>
                    <a:gd name="T4" fmla="*/ 13 w 23"/>
                    <a:gd name="T5" fmla="*/ 75 h 111"/>
                    <a:gd name="T6" fmla="*/ 19 w 23"/>
                    <a:gd name="T7" fmla="*/ 90 h 111"/>
                    <a:gd name="T8" fmla="*/ 19 w 23"/>
                    <a:gd name="T9" fmla="*/ 105 h 111"/>
                    <a:gd name="T10" fmla="*/ 23 w 23"/>
                    <a:gd name="T11" fmla="*/ 111 h 111"/>
                    <a:gd name="T12" fmla="*/ 19 w 23"/>
                    <a:gd name="T13" fmla="*/ 90 h 111"/>
                    <a:gd name="T14" fmla="*/ 17 w 23"/>
                    <a:gd name="T15" fmla="*/ 77 h 111"/>
                    <a:gd name="T16" fmla="*/ 4 w 23"/>
                    <a:gd name="T17" fmla="*/ 38 h 111"/>
                    <a:gd name="T18" fmla="*/ 2 w 23"/>
                    <a:gd name="T19" fmla="*/ 13 h 111"/>
                    <a:gd name="T20" fmla="*/ 2 w 23"/>
                    <a:gd name="T21" fmla="*/ 0 h 111"/>
                    <a:gd name="T22" fmla="*/ 0 w 23"/>
                    <a:gd name="T23" fmla="*/ 15 h 111"/>
                    <a:gd name="T24" fmla="*/ 2 w 23"/>
                    <a:gd name="T25" fmla="*/ 23 h 111"/>
                    <a:gd name="T26" fmla="*/ 0 w 23"/>
                    <a:gd name="T27" fmla="*/ 36 h 111"/>
                    <a:gd name="T28" fmla="*/ 6 w 23"/>
                    <a:gd name="T29" fmla="*/ 41 h 111"/>
                    <a:gd name="T30" fmla="*/ 4 w 23"/>
                    <a:gd name="T31" fmla="*/ 49 h 111"/>
                    <a:gd name="T32" fmla="*/ 9 w 23"/>
                    <a:gd name="T33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" h="111">
                      <a:moveTo>
                        <a:pt x="9" y="62"/>
                      </a:moveTo>
                      <a:lnTo>
                        <a:pt x="9" y="68"/>
                      </a:lnTo>
                      <a:lnTo>
                        <a:pt x="13" y="75"/>
                      </a:lnTo>
                      <a:lnTo>
                        <a:pt x="19" y="90"/>
                      </a:lnTo>
                      <a:lnTo>
                        <a:pt x="19" y="105"/>
                      </a:lnTo>
                      <a:lnTo>
                        <a:pt x="23" y="111"/>
                      </a:lnTo>
                      <a:lnTo>
                        <a:pt x="19" y="90"/>
                      </a:lnTo>
                      <a:lnTo>
                        <a:pt x="17" y="77"/>
                      </a:lnTo>
                      <a:lnTo>
                        <a:pt x="4" y="38"/>
                      </a:lnTo>
                      <a:lnTo>
                        <a:pt x="2" y="13"/>
                      </a:lnTo>
                      <a:lnTo>
                        <a:pt x="2" y="0"/>
                      </a:lnTo>
                      <a:lnTo>
                        <a:pt x="0" y="15"/>
                      </a:lnTo>
                      <a:lnTo>
                        <a:pt x="2" y="23"/>
                      </a:lnTo>
                      <a:lnTo>
                        <a:pt x="0" y="36"/>
                      </a:lnTo>
                      <a:lnTo>
                        <a:pt x="6" y="41"/>
                      </a:lnTo>
                      <a:lnTo>
                        <a:pt x="4" y="49"/>
                      </a:lnTo>
                      <a:lnTo>
                        <a:pt x="9" y="6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4" name="Freeform 35"/>
                <p:cNvSpPr>
                  <a:spLocks/>
                </p:cNvSpPr>
                <p:nvPr/>
              </p:nvSpPr>
              <p:spPr bwMode="auto">
                <a:xfrm>
                  <a:off x="3098027" y="3642483"/>
                  <a:ext cx="22096" cy="96797"/>
                </a:xfrm>
                <a:custGeom>
                  <a:avLst/>
                  <a:gdLst>
                    <a:gd name="T0" fmla="*/ 9 w 23"/>
                    <a:gd name="T1" fmla="*/ 62 h 111"/>
                    <a:gd name="T2" fmla="*/ 9 w 23"/>
                    <a:gd name="T3" fmla="*/ 68 h 111"/>
                    <a:gd name="T4" fmla="*/ 13 w 23"/>
                    <a:gd name="T5" fmla="*/ 75 h 111"/>
                    <a:gd name="T6" fmla="*/ 19 w 23"/>
                    <a:gd name="T7" fmla="*/ 90 h 111"/>
                    <a:gd name="T8" fmla="*/ 19 w 23"/>
                    <a:gd name="T9" fmla="*/ 105 h 111"/>
                    <a:gd name="T10" fmla="*/ 23 w 23"/>
                    <a:gd name="T11" fmla="*/ 111 h 111"/>
                    <a:gd name="T12" fmla="*/ 19 w 23"/>
                    <a:gd name="T13" fmla="*/ 90 h 111"/>
                    <a:gd name="T14" fmla="*/ 17 w 23"/>
                    <a:gd name="T15" fmla="*/ 77 h 111"/>
                    <a:gd name="T16" fmla="*/ 4 w 23"/>
                    <a:gd name="T17" fmla="*/ 38 h 111"/>
                    <a:gd name="T18" fmla="*/ 2 w 23"/>
                    <a:gd name="T19" fmla="*/ 13 h 111"/>
                    <a:gd name="T20" fmla="*/ 2 w 23"/>
                    <a:gd name="T21" fmla="*/ 0 h 111"/>
                    <a:gd name="T22" fmla="*/ 0 w 23"/>
                    <a:gd name="T23" fmla="*/ 15 h 111"/>
                    <a:gd name="T24" fmla="*/ 2 w 23"/>
                    <a:gd name="T25" fmla="*/ 23 h 111"/>
                    <a:gd name="T26" fmla="*/ 0 w 23"/>
                    <a:gd name="T27" fmla="*/ 36 h 111"/>
                    <a:gd name="T28" fmla="*/ 6 w 23"/>
                    <a:gd name="T29" fmla="*/ 41 h 111"/>
                    <a:gd name="T30" fmla="*/ 4 w 23"/>
                    <a:gd name="T31" fmla="*/ 49 h 111"/>
                    <a:gd name="T32" fmla="*/ 9 w 23"/>
                    <a:gd name="T33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" h="111">
                      <a:moveTo>
                        <a:pt x="9" y="62"/>
                      </a:moveTo>
                      <a:lnTo>
                        <a:pt x="9" y="68"/>
                      </a:lnTo>
                      <a:lnTo>
                        <a:pt x="13" y="75"/>
                      </a:lnTo>
                      <a:lnTo>
                        <a:pt x="19" y="90"/>
                      </a:lnTo>
                      <a:lnTo>
                        <a:pt x="19" y="105"/>
                      </a:lnTo>
                      <a:lnTo>
                        <a:pt x="23" y="111"/>
                      </a:lnTo>
                      <a:lnTo>
                        <a:pt x="19" y="90"/>
                      </a:lnTo>
                      <a:lnTo>
                        <a:pt x="17" y="77"/>
                      </a:lnTo>
                      <a:lnTo>
                        <a:pt x="4" y="38"/>
                      </a:lnTo>
                      <a:lnTo>
                        <a:pt x="2" y="13"/>
                      </a:lnTo>
                      <a:lnTo>
                        <a:pt x="2" y="0"/>
                      </a:lnTo>
                      <a:lnTo>
                        <a:pt x="0" y="15"/>
                      </a:lnTo>
                      <a:lnTo>
                        <a:pt x="2" y="23"/>
                      </a:lnTo>
                      <a:lnTo>
                        <a:pt x="0" y="36"/>
                      </a:lnTo>
                      <a:lnTo>
                        <a:pt x="6" y="41"/>
                      </a:lnTo>
                      <a:lnTo>
                        <a:pt x="4" y="49"/>
                      </a:lnTo>
                      <a:lnTo>
                        <a:pt x="9" y="6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5" name="Freeform 36"/>
                <p:cNvSpPr>
                  <a:spLocks/>
                </p:cNvSpPr>
                <p:nvPr/>
              </p:nvSpPr>
              <p:spPr bwMode="auto">
                <a:xfrm>
                  <a:off x="2293930" y="2752129"/>
                  <a:ext cx="1147064" cy="1013311"/>
                </a:xfrm>
                <a:custGeom>
                  <a:avLst/>
                  <a:gdLst>
                    <a:gd name="T0" fmla="*/ 1181 w 1194"/>
                    <a:gd name="T1" fmla="*/ 645 h 1162"/>
                    <a:gd name="T2" fmla="*/ 1194 w 1194"/>
                    <a:gd name="T3" fmla="*/ 598 h 1162"/>
                    <a:gd name="T4" fmla="*/ 1173 w 1194"/>
                    <a:gd name="T5" fmla="*/ 555 h 1162"/>
                    <a:gd name="T6" fmla="*/ 1140 w 1194"/>
                    <a:gd name="T7" fmla="*/ 389 h 1162"/>
                    <a:gd name="T8" fmla="*/ 1079 w 1194"/>
                    <a:gd name="T9" fmla="*/ 318 h 1162"/>
                    <a:gd name="T10" fmla="*/ 1021 w 1194"/>
                    <a:gd name="T11" fmla="*/ 301 h 1162"/>
                    <a:gd name="T12" fmla="*/ 970 w 1194"/>
                    <a:gd name="T13" fmla="*/ 297 h 1162"/>
                    <a:gd name="T14" fmla="*/ 923 w 1194"/>
                    <a:gd name="T15" fmla="*/ 310 h 1162"/>
                    <a:gd name="T16" fmla="*/ 880 w 1194"/>
                    <a:gd name="T17" fmla="*/ 292 h 1162"/>
                    <a:gd name="T18" fmla="*/ 858 w 1194"/>
                    <a:gd name="T19" fmla="*/ 307 h 1162"/>
                    <a:gd name="T20" fmla="*/ 824 w 1194"/>
                    <a:gd name="T21" fmla="*/ 292 h 1162"/>
                    <a:gd name="T22" fmla="*/ 784 w 1194"/>
                    <a:gd name="T23" fmla="*/ 286 h 1162"/>
                    <a:gd name="T24" fmla="*/ 739 w 1194"/>
                    <a:gd name="T25" fmla="*/ 273 h 1162"/>
                    <a:gd name="T26" fmla="*/ 692 w 1194"/>
                    <a:gd name="T27" fmla="*/ 262 h 1162"/>
                    <a:gd name="T28" fmla="*/ 666 w 1194"/>
                    <a:gd name="T29" fmla="*/ 241 h 1162"/>
                    <a:gd name="T30" fmla="*/ 613 w 1194"/>
                    <a:gd name="T31" fmla="*/ 220 h 1162"/>
                    <a:gd name="T32" fmla="*/ 363 w 1194"/>
                    <a:gd name="T33" fmla="*/ 0 h 1162"/>
                    <a:gd name="T34" fmla="*/ 316 w 1194"/>
                    <a:gd name="T35" fmla="*/ 485 h 1162"/>
                    <a:gd name="T36" fmla="*/ 10 w 1194"/>
                    <a:gd name="T37" fmla="*/ 480 h 1162"/>
                    <a:gd name="T38" fmla="*/ 31 w 1194"/>
                    <a:gd name="T39" fmla="*/ 506 h 1162"/>
                    <a:gd name="T40" fmla="*/ 93 w 1194"/>
                    <a:gd name="T41" fmla="*/ 577 h 1162"/>
                    <a:gd name="T42" fmla="*/ 147 w 1194"/>
                    <a:gd name="T43" fmla="*/ 624 h 1162"/>
                    <a:gd name="T44" fmla="*/ 162 w 1194"/>
                    <a:gd name="T45" fmla="*/ 683 h 1162"/>
                    <a:gd name="T46" fmla="*/ 220 w 1194"/>
                    <a:gd name="T47" fmla="*/ 767 h 1162"/>
                    <a:gd name="T48" fmla="*/ 282 w 1194"/>
                    <a:gd name="T49" fmla="*/ 803 h 1162"/>
                    <a:gd name="T50" fmla="*/ 322 w 1194"/>
                    <a:gd name="T51" fmla="*/ 788 h 1162"/>
                    <a:gd name="T52" fmla="*/ 356 w 1194"/>
                    <a:gd name="T53" fmla="*/ 730 h 1162"/>
                    <a:gd name="T54" fmla="*/ 407 w 1194"/>
                    <a:gd name="T55" fmla="*/ 728 h 1162"/>
                    <a:gd name="T56" fmla="*/ 467 w 1194"/>
                    <a:gd name="T57" fmla="*/ 735 h 1162"/>
                    <a:gd name="T58" fmla="*/ 499 w 1194"/>
                    <a:gd name="T59" fmla="*/ 769 h 1162"/>
                    <a:gd name="T60" fmla="*/ 548 w 1194"/>
                    <a:gd name="T61" fmla="*/ 850 h 1162"/>
                    <a:gd name="T62" fmla="*/ 568 w 1194"/>
                    <a:gd name="T63" fmla="*/ 903 h 1162"/>
                    <a:gd name="T64" fmla="*/ 604 w 1194"/>
                    <a:gd name="T65" fmla="*/ 946 h 1162"/>
                    <a:gd name="T66" fmla="*/ 638 w 1194"/>
                    <a:gd name="T67" fmla="*/ 997 h 1162"/>
                    <a:gd name="T68" fmla="*/ 653 w 1194"/>
                    <a:gd name="T69" fmla="*/ 1049 h 1162"/>
                    <a:gd name="T70" fmla="*/ 690 w 1194"/>
                    <a:gd name="T71" fmla="*/ 1102 h 1162"/>
                    <a:gd name="T72" fmla="*/ 730 w 1194"/>
                    <a:gd name="T73" fmla="*/ 1121 h 1162"/>
                    <a:gd name="T74" fmla="*/ 813 w 1194"/>
                    <a:gd name="T75" fmla="*/ 1143 h 1162"/>
                    <a:gd name="T76" fmla="*/ 861 w 1194"/>
                    <a:gd name="T77" fmla="*/ 1149 h 1162"/>
                    <a:gd name="T78" fmla="*/ 846 w 1194"/>
                    <a:gd name="T79" fmla="*/ 1132 h 1162"/>
                    <a:gd name="T80" fmla="*/ 829 w 1194"/>
                    <a:gd name="T81" fmla="*/ 1053 h 1162"/>
                    <a:gd name="T82" fmla="*/ 835 w 1194"/>
                    <a:gd name="T83" fmla="*/ 1010 h 1162"/>
                    <a:gd name="T84" fmla="*/ 814 w 1194"/>
                    <a:gd name="T85" fmla="*/ 1002 h 1162"/>
                    <a:gd name="T86" fmla="*/ 846 w 1194"/>
                    <a:gd name="T87" fmla="*/ 963 h 1162"/>
                    <a:gd name="T88" fmla="*/ 850 w 1194"/>
                    <a:gd name="T89" fmla="*/ 946 h 1162"/>
                    <a:gd name="T90" fmla="*/ 858 w 1194"/>
                    <a:gd name="T91" fmla="*/ 925 h 1162"/>
                    <a:gd name="T92" fmla="*/ 884 w 1194"/>
                    <a:gd name="T93" fmla="*/ 905 h 1162"/>
                    <a:gd name="T94" fmla="*/ 895 w 1194"/>
                    <a:gd name="T95" fmla="*/ 884 h 1162"/>
                    <a:gd name="T96" fmla="*/ 918 w 1194"/>
                    <a:gd name="T97" fmla="*/ 882 h 1162"/>
                    <a:gd name="T98" fmla="*/ 935 w 1194"/>
                    <a:gd name="T99" fmla="*/ 867 h 1162"/>
                    <a:gd name="T100" fmla="*/ 957 w 1194"/>
                    <a:gd name="T101" fmla="*/ 865 h 1162"/>
                    <a:gd name="T102" fmla="*/ 985 w 1194"/>
                    <a:gd name="T103" fmla="*/ 863 h 1162"/>
                    <a:gd name="T104" fmla="*/ 1017 w 1194"/>
                    <a:gd name="T105" fmla="*/ 843 h 1162"/>
                    <a:gd name="T106" fmla="*/ 1072 w 1194"/>
                    <a:gd name="T107" fmla="*/ 790 h 1162"/>
                    <a:gd name="T108" fmla="*/ 1063 w 1194"/>
                    <a:gd name="T109" fmla="*/ 747 h 1162"/>
                    <a:gd name="T110" fmla="*/ 1098 w 1194"/>
                    <a:gd name="T111" fmla="*/ 762 h 1162"/>
                    <a:gd name="T112" fmla="*/ 1093 w 1194"/>
                    <a:gd name="T113" fmla="*/ 777 h 1162"/>
                    <a:gd name="T114" fmla="*/ 1168 w 1194"/>
                    <a:gd name="T115" fmla="*/ 718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194" h="1162">
                      <a:moveTo>
                        <a:pt x="1181" y="705"/>
                      </a:moveTo>
                      <a:lnTo>
                        <a:pt x="1183" y="698"/>
                      </a:lnTo>
                      <a:lnTo>
                        <a:pt x="1179" y="681"/>
                      </a:lnTo>
                      <a:lnTo>
                        <a:pt x="1175" y="673"/>
                      </a:lnTo>
                      <a:lnTo>
                        <a:pt x="1181" y="666"/>
                      </a:lnTo>
                      <a:lnTo>
                        <a:pt x="1179" y="653"/>
                      </a:lnTo>
                      <a:lnTo>
                        <a:pt x="1181" y="645"/>
                      </a:lnTo>
                      <a:lnTo>
                        <a:pt x="1187" y="638"/>
                      </a:lnTo>
                      <a:lnTo>
                        <a:pt x="1189" y="630"/>
                      </a:lnTo>
                      <a:lnTo>
                        <a:pt x="1192" y="624"/>
                      </a:lnTo>
                      <a:lnTo>
                        <a:pt x="1190" y="617"/>
                      </a:lnTo>
                      <a:lnTo>
                        <a:pt x="1194" y="609"/>
                      </a:lnTo>
                      <a:lnTo>
                        <a:pt x="1190" y="604"/>
                      </a:lnTo>
                      <a:lnTo>
                        <a:pt x="1194" y="598"/>
                      </a:lnTo>
                      <a:lnTo>
                        <a:pt x="1192" y="591"/>
                      </a:lnTo>
                      <a:lnTo>
                        <a:pt x="1192" y="585"/>
                      </a:lnTo>
                      <a:lnTo>
                        <a:pt x="1190" y="583"/>
                      </a:lnTo>
                      <a:lnTo>
                        <a:pt x="1179" y="570"/>
                      </a:lnTo>
                      <a:lnTo>
                        <a:pt x="1179" y="562"/>
                      </a:lnTo>
                      <a:lnTo>
                        <a:pt x="1175" y="557"/>
                      </a:lnTo>
                      <a:lnTo>
                        <a:pt x="1173" y="555"/>
                      </a:lnTo>
                      <a:lnTo>
                        <a:pt x="1170" y="547"/>
                      </a:lnTo>
                      <a:lnTo>
                        <a:pt x="1164" y="540"/>
                      </a:lnTo>
                      <a:lnTo>
                        <a:pt x="1166" y="530"/>
                      </a:lnTo>
                      <a:lnTo>
                        <a:pt x="1160" y="515"/>
                      </a:lnTo>
                      <a:lnTo>
                        <a:pt x="1157" y="510"/>
                      </a:lnTo>
                      <a:lnTo>
                        <a:pt x="1143" y="498"/>
                      </a:lnTo>
                      <a:lnTo>
                        <a:pt x="1140" y="389"/>
                      </a:lnTo>
                      <a:lnTo>
                        <a:pt x="1138" y="331"/>
                      </a:lnTo>
                      <a:lnTo>
                        <a:pt x="1117" y="327"/>
                      </a:lnTo>
                      <a:lnTo>
                        <a:pt x="1110" y="331"/>
                      </a:lnTo>
                      <a:lnTo>
                        <a:pt x="1102" y="327"/>
                      </a:lnTo>
                      <a:lnTo>
                        <a:pt x="1102" y="324"/>
                      </a:lnTo>
                      <a:lnTo>
                        <a:pt x="1100" y="322"/>
                      </a:lnTo>
                      <a:lnTo>
                        <a:pt x="1079" y="318"/>
                      </a:lnTo>
                      <a:lnTo>
                        <a:pt x="1074" y="314"/>
                      </a:lnTo>
                      <a:lnTo>
                        <a:pt x="1066" y="312"/>
                      </a:lnTo>
                      <a:lnTo>
                        <a:pt x="1053" y="301"/>
                      </a:lnTo>
                      <a:lnTo>
                        <a:pt x="1036" y="292"/>
                      </a:lnTo>
                      <a:lnTo>
                        <a:pt x="1031" y="292"/>
                      </a:lnTo>
                      <a:lnTo>
                        <a:pt x="1027" y="297"/>
                      </a:lnTo>
                      <a:lnTo>
                        <a:pt x="1021" y="301"/>
                      </a:lnTo>
                      <a:lnTo>
                        <a:pt x="1016" y="301"/>
                      </a:lnTo>
                      <a:lnTo>
                        <a:pt x="1010" y="299"/>
                      </a:lnTo>
                      <a:lnTo>
                        <a:pt x="1002" y="292"/>
                      </a:lnTo>
                      <a:lnTo>
                        <a:pt x="989" y="297"/>
                      </a:lnTo>
                      <a:lnTo>
                        <a:pt x="984" y="303"/>
                      </a:lnTo>
                      <a:lnTo>
                        <a:pt x="976" y="303"/>
                      </a:lnTo>
                      <a:lnTo>
                        <a:pt x="970" y="297"/>
                      </a:lnTo>
                      <a:lnTo>
                        <a:pt x="963" y="303"/>
                      </a:lnTo>
                      <a:lnTo>
                        <a:pt x="955" y="303"/>
                      </a:lnTo>
                      <a:lnTo>
                        <a:pt x="948" y="312"/>
                      </a:lnTo>
                      <a:lnTo>
                        <a:pt x="940" y="312"/>
                      </a:lnTo>
                      <a:lnTo>
                        <a:pt x="937" y="318"/>
                      </a:lnTo>
                      <a:lnTo>
                        <a:pt x="931" y="312"/>
                      </a:lnTo>
                      <a:lnTo>
                        <a:pt x="923" y="310"/>
                      </a:lnTo>
                      <a:lnTo>
                        <a:pt x="916" y="307"/>
                      </a:lnTo>
                      <a:lnTo>
                        <a:pt x="912" y="299"/>
                      </a:lnTo>
                      <a:lnTo>
                        <a:pt x="905" y="297"/>
                      </a:lnTo>
                      <a:lnTo>
                        <a:pt x="899" y="303"/>
                      </a:lnTo>
                      <a:lnTo>
                        <a:pt x="892" y="301"/>
                      </a:lnTo>
                      <a:lnTo>
                        <a:pt x="886" y="294"/>
                      </a:lnTo>
                      <a:lnTo>
                        <a:pt x="880" y="292"/>
                      </a:lnTo>
                      <a:lnTo>
                        <a:pt x="878" y="294"/>
                      </a:lnTo>
                      <a:lnTo>
                        <a:pt x="876" y="297"/>
                      </a:lnTo>
                      <a:lnTo>
                        <a:pt x="869" y="303"/>
                      </a:lnTo>
                      <a:lnTo>
                        <a:pt x="867" y="316"/>
                      </a:lnTo>
                      <a:lnTo>
                        <a:pt x="861" y="316"/>
                      </a:lnTo>
                      <a:lnTo>
                        <a:pt x="860" y="314"/>
                      </a:lnTo>
                      <a:lnTo>
                        <a:pt x="858" y="307"/>
                      </a:lnTo>
                      <a:lnTo>
                        <a:pt x="860" y="301"/>
                      </a:lnTo>
                      <a:lnTo>
                        <a:pt x="854" y="301"/>
                      </a:lnTo>
                      <a:lnTo>
                        <a:pt x="843" y="305"/>
                      </a:lnTo>
                      <a:lnTo>
                        <a:pt x="835" y="305"/>
                      </a:lnTo>
                      <a:lnTo>
                        <a:pt x="833" y="297"/>
                      </a:lnTo>
                      <a:lnTo>
                        <a:pt x="826" y="297"/>
                      </a:lnTo>
                      <a:lnTo>
                        <a:pt x="824" y="292"/>
                      </a:lnTo>
                      <a:lnTo>
                        <a:pt x="816" y="288"/>
                      </a:lnTo>
                      <a:lnTo>
                        <a:pt x="805" y="299"/>
                      </a:lnTo>
                      <a:lnTo>
                        <a:pt x="799" y="301"/>
                      </a:lnTo>
                      <a:lnTo>
                        <a:pt x="792" y="301"/>
                      </a:lnTo>
                      <a:lnTo>
                        <a:pt x="792" y="292"/>
                      </a:lnTo>
                      <a:lnTo>
                        <a:pt x="790" y="286"/>
                      </a:lnTo>
                      <a:lnTo>
                        <a:pt x="784" y="286"/>
                      </a:lnTo>
                      <a:lnTo>
                        <a:pt x="779" y="279"/>
                      </a:lnTo>
                      <a:lnTo>
                        <a:pt x="781" y="271"/>
                      </a:lnTo>
                      <a:lnTo>
                        <a:pt x="773" y="273"/>
                      </a:lnTo>
                      <a:lnTo>
                        <a:pt x="758" y="271"/>
                      </a:lnTo>
                      <a:lnTo>
                        <a:pt x="752" y="277"/>
                      </a:lnTo>
                      <a:lnTo>
                        <a:pt x="745" y="279"/>
                      </a:lnTo>
                      <a:lnTo>
                        <a:pt x="739" y="273"/>
                      </a:lnTo>
                      <a:lnTo>
                        <a:pt x="735" y="269"/>
                      </a:lnTo>
                      <a:lnTo>
                        <a:pt x="730" y="269"/>
                      </a:lnTo>
                      <a:lnTo>
                        <a:pt x="722" y="271"/>
                      </a:lnTo>
                      <a:lnTo>
                        <a:pt x="709" y="265"/>
                      </a:lnTo>
                      <a:lnTo>
                        <a:pt x="702" y="262"/>
                      </a:lnTo>
                      <a:lnTo>
                        <a:pt x="694" y="263"/>
                      </a:lnTo>
                      <a:lnTo>
                        <a:pt x="692" y="262"/>
                      </a:lnTo>
                      <a:lnTo>
                        <a:pt x="685" y="262"/>
                      </a:lnTo>
                      <a:lnTo>
                        <a:pt x="683" y="254"/>
                      </a:lnTo>
                      <a:lnTo>
                        <a:pt x="683" y="248"/>
                      </a:lnTo>
                      <a:lnTo>
                        <a:pt x="677" y="241"/>
                      </a:lnTo>
                      <a:lnTo>
                        <a:pt x="672" y="237"/>
                      </a:lnTo>
                      <a:lnTo>
                        <a:pt x="670" y="233"/>
                      </a:lnTo>
                      <a:lnTo>
                        <a:pt x="666" y="241"/>
                      </a:lnTo>
                      <a:lnTo>
                        <a:pt x="658" y="243"/>
                      </a:lnTo>
                      <a:lnTo>
                        <a:pt x="651" y="239"/>
                      </a:lnTo>
                      <a:lnTo>
                        <a:pt x="645" y="243"/>
                      </a:lnTo>
                      <a:lnTo>
                        <a:pt x="638" y="239"/>
                      </a:lnTo>
                      <a:lnTo>
                        <a:pt x="626" y="226"/>
                      </a:lnTo>
                      <a:lnTo>
                        <a:pt x="619" y="220"/>
                      </a:lnTo>
                      <a:lnTo>
                        <a:pt x="613" y="220"/>
                      </a:lnTo>
                      <a:lnTo>
                        <a:pt x="613" y="209"/>
                      </a:lnTo>
                      <a:lnTo>
                        <a:pt x="619" y="15"/>
                      </a:lnTo>
                      <a:lnTo>
                        <a:pt x="611" y="12"/>
                      </a:lnTo>
                      <a:lnTo>
                        <a:pt x="604" y="12"/>
                      </a:lnTo>
                      <a:lnTo>
                        <a:pt x="568" y="12"/>
                      </a:lnTo>
                      <a:lnTo>
                        <a:pt x="480" y="6"/>
                      </a:lnTo>
                      <a:lnTo>
                        <a:pt x="363" y="0"/>
                      </a:lnTo>
                      <a:lnTo>
                        <a:pt x="360" y="2"/>
                      </a:lnTo>
                      <a:lnTo>
                        <a:pt x="358" y="8"/>
                      </a:lnTo>
                      <a:lnTo>
                        <a:pt x="343" y="269"/>
                      </a:lnTo>
                      <a:lnTo>
                        <a:pt x="333" y="367"/>
                      </a:lnTo>
                      <a:lnTo>
                        <a:pt x="326" y="478"/>
                      </a:lnTo>
                      <a:lnTo>
                        <a:pt x="320" y="485"/>
                      </a:lnTo>
                      <a:lnTo>
                        <a:pt x="316" y="485"/>
                      </a:lnTo>
                      <a:lnTo>
                        <a:pt x="237" y="480"/>
                      </a:lnTo>
                      <a:lnTo>
                        <a:pt x="158" y="474"/>
                      </a:lnTo>
                      <a:lnTo>
                        <a:pt x="70" y="467"/>
                      </a:lnTo>
                      <a:lnTo>
                        <a:pt x="0" y="459"/>
                      </a:lnTo>
                      <a:lnTo>
                        <a:pt x="0" y="463"/>
                      </a:lnTo>
                      <a:lnTo>
                        <a:pt x="4" y="476"/>
                      </a:lnTo>
                      <a:lnTo>
                        <a:pt x="10" y="480"/>
                      </a:lnTo>
                      <a:lnTo>
                        <a:pt x="10" y="483"/>
                      </a:lnTo>
                      <a:lnTo>
                        <a:pt x="16" y="487"/>
                      </a:lnTo>
                      <a:lnTo>
                        <a:pt x="16" y="487"/>
                      </a:lnTo>
                      <a:lnTo>
                        <a:pt x="19" y="487"/>
                      </a:lnTo>
                      <a:lnTo>
                        <a:pt x="25" y="493"/>
                      </a:lnTo>
                      <a:lnTo>
                        <a:pt x="29" y="500"/>
                      </a:lnTo>
                      <a:lnTo>
                        <a:pt x="31" y="506"/>
                      </a:lnTo>
                      <a:lnTo>
                        <a:pt x="36" y="519"/>
                      </a:lnTo>
                      <a:lnTo>
                        <a:pt x="44" y="525"/>
                      </a:lnTo>
                      <a:lnTo>
                        <a:pt x="57" y="532"/>
                      </a:lnTo>
                      <a:lnTo>
                        <a:pt x="63" y="538"/>
                      </a:lnTo>
                      <a:lnTo>
                        <a:pt x="78" y="557"/>
                      </a:lnTo>
                      <a:lnTo>
                        <a:pt x="91" y="570"/>
                      </a:lnTo>
                      <a:lnTo>
                        <a:pt x="93" y="577"/>
                      </a:lnTo>
                      <a:lnTo>
                        <a:pt x="106" y="591"/>
                      </a:lnTo>
                      <a:lnTo>
                        <a:pt x="113" y="596"/>
                      </a:lnTo>
                      <a:lnTo>
                        <a:pt x="119" y="598"/>
                      </a:lnTo>
                      <a:lnTo>
                        <a:pt x="132" y="611"/>
                      </a:lnTo>
                      <a:lnTo>
                        <a:pt x="140" y="615"/>
                      </a:lnTo>
                      <a:lnTo>
                        <a:pt x="141" y="621"/>
                      </a:lnTo>
                      <a:lnTo>
                        <a:pt x="147" y="624"/>
                      </a:lnTo>
                      <a:lnTo>
                        <a:pt x="149" y="632"/>
                      </a:lnTo>
                      <a:lnTo>
                        <a:pt x="151" y="645"/>
                      </a:lnTo>
                      <a:lnTo>
                        <a:pt x="155" y="649"/>
                      </a:lnTo>
                      <a:lnTo>
                        <a:pt x="160" y="662"/>
                      </a:lnTo>
                      <a:lnTo>
                        <a:pt x="164" y="668"/>
                      </a:lnTo>
                      <a:lnTo>
                        <a:pt x="164" y="675"/>
                      </a:lnTo>
                      <a:lnTo>
                        <a:pt x="162" y="683"/>
                      </a:lnTo>
                      <a:lnTo>
                        <a:pt x="162" y="696"/>
                      </a:lnTo>
                      <a:lnTo>
                        <a:pt x="177" y="730"/>
                      </a:lnTo>
                      <a:lnTo>
                        <a:pt x="187" y="739"/>
                      </a:lnTo>
                      <a:lnTo>
                        <a:pt x="194" y="743"/>
                      </a:lnTo>
                      <a:lnTo>
                        <a:pt x="200" y="747"/>
                      </a:lnTo>
                      <a:lnTo>
                        <a:pt x="205" y="754"/>
                      </a:lnTo>
                      <a:lnTo>
                        <a:pt x="220" y="767"/>
                      </a:lnTo>
                      <a:lnTo>
                        <a:pt x="226" y="771"/>
                      </a:lnTo>
                      <a:lnTo>
                        <a:pt x="241" y="773"/>
                      </a:lnTo>
                      <a:lnTo>
                        <a:pt x="245" y="780"/>
                      </a:lnTo>
                      <a:lnTo>
                        <a:pt x="264" y="790"/>
                      </a:lnTo>
                      <a:lnTo>
                        <a:pt x="269" y="797"/>
                      </a:lnTo>
                      <a:lnTo>
                        <a:pt x="277" y="803"/>
                      </a:lnTo>
                      <a:lnTo>
                        <a:pt x="282" y="803"/>
                      </a:lnTo>
                      <a:lnTo>
                        <a:pt x="282" y="805"/>
                      </a:lnTo>
                      <a:lnTo>
                        <a:pt x="290" y="807"/>
                      </a:lnTo>
                      <a:lnTo>
                        <a:pt x="301" y="807"/>
                      </a:lnTo>
                      <a:lnTo>
                        <a:pt x="303" y="801"/>
                      </a:lnTo>
                      <a:lnTo>
                        <a:pt x="311" y="796"/>
                      </a:lnTo>
                      <a:lnTo>
                        <a:pt x="314" y="790"/>
                      </a:lnTo>
                      <a:lnTo>
                        <a:pt x="322" y="788"/>
                      </a:lnTo>
                      <a:lnTo>
                        <a:pt x="324" y="780"/>
                      </a:lnTo>
                      <a:lnTo>
                        <a:pt x="326" y="773"/>
                      </a:lnTo>
                      <a:lnTo>
                        <a:pt x="329" y="771"/>
                      </a:lnTo>
                      <a:lnTo>
                        <a:pt x="341" y="743"/>
                      </a:lnTo>
                      <a:lnTo>
                        <a:pt x="346" y="733"/>
                      </a:lnTo>
                      <a:lnTo>
                        <a:pt x="350" y="732"/>
                      </a:lnTo>
                      <a:lnTo>
                        <a:pt x="356" y="730"/>
                      </a:lnTo>
                      <a:lnTo>
                        <a:pt x="363" y="726"/>
                      </a:lnTo>
                      <a:lnTo>
                        <a:pt x="371" y="728"/>
                      </a:lnTo>
                      <a:lnTo>
                        <a:pt x="376" y="726"/>
                      </a:lnTo>
                      <a:lnTo>
                        <a:pt x="380" y="718"/>
                      </a:lnTo>
                      <a:lnTo>
                        <a:pt x="388" y="718"/>
                      </a:lnTo>
                      <a:lnTo>
                        <a:pt x="399" y="726"/>
                      </a:lnTo>
                      <a:lnTo>
                        <a:pt x="407" y="728"/>
                      </a:lnTo>
                      <a:lnTo>
                        <a:pt x="414" y="726"/>
                      </a:lnTo>
                      <a:lnTo>
                        <a:pt x="420" y="728"/>
                      </a:lnTo>
                      <a:lnTo>
                        <a:pt x="427" y="728"/>
                      </a:lnTo>
                      <a:lnTo>
                        <a:pt x="446" y="733"/>
                      </a:lnTo>
                      <a:lnTo>
                        <a:pt x="454" y="728"/>
                      </a:lnTo>
                      <a:lnTo>
                        <a:pt x="459" y="732"/>
                      </a:lnTo>
                      <a:lnTo>
                        <a:pt x="467" y="735"/>
                      </a:lnTo>
                      <a:lnTo>
                        <a:pt x="469" y="743"/>
                      </a:lnTo>
                      <a:lnTo>
                        <a:pt x="474" y="749"/>
                      </a:lnTo>
                      <a:lnTo>
                        <a:pt x="476" y="754"/>
                      </a:lnTo>
                      <a:lnTo>
                        <a:pt x="482" y="752"/>
                      </a:lnTo>
                      <a:lnTo>
                        <a:pt x="485" y="760"/>
                      </a:lnTo>
                      <a:lnTo>
                        <a:pt x="491" y="765"/>
                      </a:lnTo>
                      <a:lnTo>
                        <a:pt x="499" y="769"/>
                      </a:lnTo>
                      <a:lnTo>
                        <a:pt x="499" y="775"/>
                      </a:lnTo>
                      <a:lnTo>
                        <a:pt x="519" y="790"/>
                      </a:lnTo>
                      <a:lnTo>
                        <a:pt x="527" y="803"/>
                      </a:lnTo>
                      <a:lnTo>
                        <a:pt x="532" y="811"/>
                      </a:lnTo>
                      <a:lnTo>
                        <a:pt x="536" y="827"/>
                      </a:lnTo>
                      <a:lnTo>
                        <a:pt x="544" y="843"/>
                      </a:lnTo>
                      <a:lnTo>
                        <a:pt x="548" y="850"/>
                      </a:lnTo>
                      <a:lnTo>
                        <a:pt x="548" y="852"/>
                      </a:lnTo>
                      <a:lnTo>
                        <a:pt x="551" y="858"/>
                      </a:lnTo>
                      <a:lnTo>
                        <a:pt x="555" y="865"/>
                      </a:lnTo>
                      <a:lnTo>
                        <a:pt x="561" y="873"/>
                      </a:lnTo>
                      <a:lnTo>
                        <a:pt x="559" y="874"/>
                      </a:lnTo>
                      <a:lnTo>
                        <a:pt x="563" y="888"/>
                      </a:lnTo>
                      <a:lnTo>
                        <a:pt x="568" y="903"/>
                      </a:lnTo>
                      <a:lnTo>
                        <a:pt x="576" y="908"/>
                      </a:lnTo>
                      <a:lnTo>
                        <a:pt x="583" y="910"/>
                      </a:lnTo>
                      <a:lnTo>
                        <a:pt x="589" y="920"/>
                      </a:lnTo>
                      <a:lnTo>
                        <a:pt x="591" y="927"/>
                      </a:lnTo>
                      <a:lnTo>
                        <a:pt x="596" y="931"/>
                      </a:lnTo>
                      <a:lnTo>
                        <a:pt x="602" y="938"/>
                      </a:lnTo>
                      <a:lnTo>
                        <a:pt x="604" y="946"/>
                      </a:lnTo>
                      <a:lnTo>
                        <a:pt x="617" y="965"/>
                      </a:lnTo>
                      <a:lnTo>
                        <a:pt x="628" y="967"/>
                      </a:lnTo>
                      <a:lnTo>
                        <a:pt x="634" y="972"/>
                      </a:lnTo>
                      <a:lnTo>
                        <a:pt x="636" y="976"/>
                      </a:lnTo>
                      <a:lnTo>
                        <a:pt x="636" y="984"/>
                      </a:lnTo>
                      <a:lnTo>
                        <a:pt x="638" y="989"/>
                      </a:lnTo>
                      <a:lnTo>
                        <a:pt x="638" y="997"/>
                      </a:lnTo>
                      <a:lnTo>
                        <a:pt x="634" y="1004"/>
                      </a:lnTo>
                      <a:lnTo>
                        <a:pt x="641" y="1010"/>
                      </a:lnTo>
                      <a:lnTo>
                        <a:pt x="641" y="1015"/>
                      </a:lnTo>
                      <a:lnTo>
                        <a:pt x="640" y="1023"/>
                      </a:lnTo>
                      <a:lnTo>
                        <a:pt x="641" y="1030"/>
                      </a:lnTo>
                      <a:lnTo>
                        <a:pt x="647" y="1036"/>
                      </a:lnTo>
                      <a:lnTo>
                        <a:pt x="653" y="1049"/>
                      </a:lnTo>
                      <a:lnTo>
                        <a:pt x="658" y="1057"/>
                      </a:lnTo>
                      <a:lnTo>
                        <a:pt x="664" y="1072"/>
                      </a:lnTo>
                      <a:lnTo>
                        <a:pt x="666" y="1085"/>
                      </a:lnTo>
                      <a:lnTo>
                        <a:pt x="673" y="1093"/>
                      </a:lnTo>
                      <a:lnTo>
                        <a:pt x="672" y="1100"/>
                      </a:lnTo>
                      <a:lnTo>
                        <a:pt x="675" y="1102"/>
                      </a:lnTo>
                      <a:lnTo>
                        <a:pt x="690" y="1102"/>
                      </a:lnTo>
                      <a:lnTo>
                        <a:pt x="696" y="1106"/>
                      </a:lnTo>
                      <a:lnTo>
                        <a:pt x="700" y="1106"/>
                      </a:lnTo>
                      <a:lnTo>
                        <a:pt x="707" y="1109"/>
                      </a:lnTo>
                      <a:lnTo>
                        <a:pt x="711" y="1117"/>
                      </a:lnTo>
                      <a:lnTo>
                        <a:pt x="717" y="1119"/>
                      </a:lnTo>
                      <a:lnTo>
                        <a:pt x="722" y="1117"/>
                      </a:lnTo>
                      <a:lnTo>
                        <a:pt x="730" y="1121"/>
                      </a:lnTo>
                      <a:lnTo>
                        <a:pt x="737" y="1123"/>
                      </a:lnTo>
                      <a:lnTo>
                        <a:pt x="751" y="1134"/>
                      </a:lnTo>
                      <a:lnTo>
                        <a:pt x="756" y="1138"/>
                      </a:lnTo>
                      <a:lnTo>
                        <a:pt x="784" y="1140"/>
                      </a:lnTo>
                      <a:lnTo>
                        <a:pt x="799" y="1140"/>
                      </a:lnTo>
                      <a:lnTo>
                        <a:pt x="807" y="1141"/>
                      </a:lnTo>
                      <a:lnTo>
                        <a:pt x="813" y="1143"/>
                      </a:lnTo>
                      <a:lnTo>
                        <a:pt x="826" y="1156"/>
                      </a:lnTo>
                      <a:lnTo>
                        <a:pt x="828" y="1156"/>
                      </a:lnTo>
                      <a:lnTo>
                        <a:pt x="835" y="1162"/>
                      </a:lnTo>
                      <a:lnTo>
                        <a:pt x="843" y="1162"/>
                      </a:lnTo>
                      <a:lnTo>
                        <a:pt x="843" y="1155"/>
                      </a:lnTo>
                      <a:lnTo>
                        <a:pt x="860" y="1151"/>
                      </a:lnTo>
                      <a:lnTo>
                        <a:pt x="861" y="1149"/>
                      </a:lnTo>
                      <a:lnTo>
                        <a:pt x="861" y="1141"/>
                      </a:lnTo>
                      <a:lnTo>
                        <a:pt x="854" y="1149"/>
                      </a:lnTo>
                      <a:lnTo>
                        <a:pt x="856" y="1141"/>
                      </a:lnTo>
                      <a:lnTo>
                        <a:pt x="850" y="1149"/>
                      </a:lnTo>
                      <a:lnTo>
                        <a:pt x="845" y="1140"/>
                      </a:lnTo>
                      <a:lnTo>
                        <a:pt x="852" y="1140"/>
                      </a:lnTo>
                      <a:lnTo>
                        <a:pt x="846" y="1132"/>
                      </a:lnTo>
                      <a:lnTo>
                        <a:pt x="845" y="1119"/>
                      </a:lnTo>
                      <a:lnTo>
                        <a:pt x="833" y="1094"/>
                      </a:lnTo>
                      <a:lnTo>
                        <a:pt x="835" y="1089"/>
                      </a:lnTo>
                      <a:lnTo>
                        <a:pt x="829" y="1064"/>
                      </a:lnTo>
                      <a:lnTo>
                        <a:pt x="822" y="1057"/>
                      </a:lnTo>
                      <a:lnTo>
                        <a:pt x="822" y="1051"/>
                      </a:lnTo>
                      <a:lnTo>
                        <a:pt x="829" y="1053"/>
                      </a:lnTo>
                      <a:lnTo>
                        <a:pt x="822" y="1046"/>
                      </a:lnTo>
                      <a:lnTo>
                        <a:pt x="822" y="1038"/>
                      </a:lnTo>
                      <a:lnTo>
                        <a:pt x="829" y="1038"/>
                      </a:lnTo>
                      <a:lnTo>
                        <a:pt x="829" y="1030"/>
                      </a:lnTo>
                      <a:lnTo>
                        <a:pt x="833" y="1025"/>
                      </a:lnTo>
                      <a:lnTo>
                        <a:pt x="833" y="1017"/>
                      </a:lnTo>
                      <a:lnTo>
                        <a:pt x="835" y="1010"/>
                      </a:lnTo>
                      <a:lnTo>
                        <a:pt x="822" y="1014"/>
                      </a:lnTo>
                      <a:lnTo>
                        <a:pt x="809" y="1010"/>
                      </a:lnTo>
                      <a:lnTo>
                        <a:pt x="809" y="1002"/>
                      </a:lnTo>
                      <a:lnTo>
                        <a:pt x="805" y="999"/>
                      </a:lnTo>
                      <a:lnTo>
                        <a:pt x="801" y="991"/>
                      </a:lnTo>
                      <a:lnTo>
                        <a:pt x="809" y="997"/>
                      </a:lnTo>
                      <a:lnTo>
                        <a:pt x="814" y="1002"/>
                      </a:lnTo>
                      <a:lnTo>
                        <a:pt x="820" y="1002"/>
                      </a:lnTo>
                      <a:lnTo>
                        <a:pt x="826" y="1000"/>
                      </a:lnTo>
                      <a:lnTo>
                        <a:pt x="831" y="1002"/>
                      </a:lnTo>
                      <a:lnTo>
                        <a:pt x="826" y="1008"/>
                      </a:lnTo>
                      <a:lnTo>
                        <a:pt x="835" y="1004"/>
                      </a:lnTo>
                      <a:lnTo>
                        <a:pt x="848" y="970"/>
                      </a:lnTo>
                      <a:lnTo>
                        <a:pt x="846" y="963"/>
                      </a:lnTo>
                      <a:lnTo>
                        <a:pt x="845" y="961"/>
                      </a:lnTo>
                      <a:lnTo>
                        <a:pt x="839" y="955"/>
                      </a:lnTo>
                      <a:lnTo>
                        <a:pt x="839" y="950"/>
                      </a:lnTo>
                      <a:lnTo>
                        <a:pt x="831" y="952"/>
                      </a:lnTo>
                      <a:lnTo>
                        <a:pt x="828" y="950"/>
                      </a:lnTo>
                      <a:lnTo>
                        <a:pt x="835" y="946"/>
                      </a:lnTo>
                      <a:lnTo>
                        <a:pt x="850" y="946"/>
                      </a:lnTo>
                      <a:lnTo>
                        <a:pt x="856" y="952"/>
                      </a:lnTo>
                      <a:lnTo>
                        <a:pt x="869" y="933"/>
                      </a:lnTo>
                      <a:lnTo>
                        <a:pt x="873" y="927"/>
                      </a:lnTo>
                      <a:lnTo>
                        <a:pt x="873" y="920"/>
                      </a:lnTo>
                      <a:lnTo>
                        <a:pt x="867" y="925"/>
                      </a:lnTo>
                      <a:lnTo>
                        <a:pt x="863" y="931"/>
                      </a:lnTo>
                      <a:lnTo>
                        <a:pt x="858" y="925"/>
                      </a:lnTo>
                      <a:lnTo>
                        <a:pt x="861" y="920"/>
                      </a:lnTo>
                      <a:lnTo>
                        <a:pt x="860" y="916"/>
                      </a:lnTo>
                      <a:lnTo>
                        <a:pt x="867" y="916"/>
                      </a:lnTo>
                      <a:lnTo>
                        <a:pt x="873" y="912"/>
                      </a:lnTo>
                      <a:lnTo>
                        <a:pt x="875" y="918"/>
                      </a:lnTo>
                      <a:lnTo>
                        <a:pt x="882" y="912"/>
                      </a:lnTo>
                      <a:lnTo>
                        <a:pt x="884" y="905"/>
                      </a:lnTo>
                      <a:lnTo>
                        <a:pt x="884" y="912"/>
                      </a:lnTo>
                      <a:lnTo>
                        <a:pt x="882" y="918"/>
                      </a:lnTo>
                      <a:lnTo>
                        <a:pt x="888" y="916"/>
                      </a:lnTo>
                      <a:lnTo>
                        <a:pt x="895" y="906"/>
                      </a:lnTo>
                      <a:lnTo>
                        <a:pt x="895" y="899"/>
                      </a:lnTo>
                      <a:lnTo>
                        <a:pt x="893" y="891"/>
                      </a:lnTo>
                      <a:lnTo>
                        <a:pt x="895" y="884"/>
                      </a:lnTo>
                      <a:lnTo>
                        <a:pt x="895" y="882"/>
                      </a:lnTo>
                      <a:lnTo>
                        <a:pt x="905" y="895"/>
                      </a:lnTo>
                      <a:lnTo>
                        <a:pt x="910" y="897"/>
                      </a:lnTo>
                      <a:lnTo>
                        <a:pt x="931" y="886"/>
                      </a:lnTo>
                      <a:lnTo>
                        <a:pt x="933" y="884"/>
                      </a:lnTo>
                      <a:lnTo>
                        <a:pt x="925" y="880"/>
                      </a:lnTo>
                      <a:lnTo>
                        <a:pt x="918" y="882"/>
                      </a:lnTo>
                      <a:lnTo>
                        <a:pt x="923" y="874"/>
                      </a:lnTo>
                      <a:lnTo>
                        <a:pt x="916" y="871"/>
                      </a:lnTo>
                      <a:lnTo>
                        <a:pt x="908" y="858"/>
                      </a:lnTo>
                      <a:lnTo>
                        <a:pt x="916" y="856"/>
                      </a:lnTo>
                      <a:lnTo>
                        <a:pt x="918" y="861"/>
                      </a:lnTo>
                      <a:lnTo>
                        <a:pt x="927" y="869"/>
                      </a:lnTo>
                      <a:lnTo>
                        <a:pt x="935" y="867"/>
                      </a:lnTo>
                      <a:lnTo>
                        <a:pt x="929" y="854"/>
                      </a:lnTo>
                      <a:lnTo>
                        <a:pt x="929" y="852"/>
                      </a:lnTo>
                      <a:lnTo>
                        <a:pt x="935" y="859"/>
                      </a:lnTo>
                      <a:lnTo>
                        <a:pt x="940" y="863"/>
                      </a:lnTo>
                      <a:lnTo>
                        <a:pt x="948" y="859"/>
                      </a:lnTo>
                      <a:lnTo>
                        <a:pt x="950" y="865"/>
                      </a:lnTo>
                      <a:lnTo>
                        <a:pt x="957" y="865"/>
                      </a:lnTo>
                      <a:lnTo>
                        <a:pt x="954" y="869"/>
                      </a:lnTo>
                      <a:lnTo>
                        <a:pt x="967" y="863"/>
                      </a:lnTo>
                      <a:lnTo>
                        <a:pt x="965" y="871"/>
                      </a:lnTo>
                      <a:lnTo>
                        <a:pt x="952" y="878"/>
                      </a:lnTo>
                      <a:lnTo>
                        <a:pt x="950" y="880"/>
                      </a:lnTo>
                      <a:lnTo>
                        <a:pt x="970" y="869"/>
                      </a:lnTo>
                      <a:lnTo>
                        <a:pt x="985" y="863"/>
                      </a:lnTo>
                      <a:lnTo>
                        <a:pt x="993" y="858"/>
                      </a:lnTo>
                      <a:lnTo>
                        <a:pt x="985" y="859"/>
                      </a:lnTo>
                      <a:lnTo>
                        <a:pt x="978" y="863"/>
                      </a:lnTo>
                      <a:lnTo>
                        <a:pt x="978" y="858"/>
                      </a:lnTo>
                      <a:lnTo>
                        <a:pt x="991" y="852"/>
                      </a:lnTo>
                      <a:lnTo>
                        <a:pt x="1004" y="852"/>
                      </a:lnTo>
                      <a:lnTo>
                        <a:pt x="1017" y="843"/>
                      </a:lnTo>
                      <a:lnTo>
                        <a:pt x="1029" y="837"/>
                      </a:lnTo>
                      <a:lnTo>
                        <a:pt x="1034" y="833"/>
                      </a:lnTo>
                      <a:lnTo>
                        <a:pt x="1048" y="820"/>
                      </a:lnTo>
                      <a:lnTo>
                        <a:pt x="1049" y="807"/>
                      </a:lnTo>
                      <a:lnTo>
                        <a:pt x="1061" y="799"/>
                      </a:lnTo>
                      <a:lnTo>
                        <a:pt x="1064" y="794"/>
                      </a:lnTo>
                      <a:lnTo>
                        <a:pt x="1072" y="790"/>
                      </a:lnTo>
                      <a:lnTo>
                        <a:pt x="1076" y="780"/>
                      </a:lnTo>
                      <a:lnTo>
                        <a:pt x="1068" y="779"/>
                      </a:lnTo>
                      <a:lnTo>
                        <a:pt x="1068" y="769"/>
                      </a:lnTo>
                      <a:lnTo>
                        <a:pt x="1061" y="764"/>
                      </a:lnTo>
                      <a:lnTo>
                        <a:pt x="1063" y="756"/>
                      </a:lnTo>
                      <a:lnTo>
                        <a:pt x="1059" y="749"/>
                      </a:lnTo>
                      <a:lnTo>
                        <a:pt x="1063" y="747"/>
                      </a:lnTo>
                      <a:lnTo>
                        <a:pt x="1072" y="752"/>
                      </a:lnTo>
                      <a:lnTo>
                        <a:pt x="1076" y="745"/>
                      </a:lnTo>
                      <a:lnTo>
                        <a:pt x="1081" y="741"/>
                      </a:lnTo>
                      <a:lnTo>
                        <a:pt x="1089" y="741"/>
                      </a:lnTo>
                      <a:lnTo>
                        <a:pt x="1089" y="752"/>
                      </a:lnTo>
                      <a:lnTo>
                        <a:pt x="1083" y="767"/>
                      </a:lnTo>
                      <a:lnTo>
                        <a:pt x="1098" y="762"/>
                      </a:lnTo>
                      <a:lnTo>
                        <a:pt x="1111" y="762"/>
                      </a:lnTo>
                      <a:lnTo>
                        <a:pt x="1110" y="765"/>
                      </a:lnTo>
                      <a:lnTo>
                        <a:pt x="1102" y="765"/>
                      </a:lnTo>
                      <a:lnTo>
                        <a:pt x="1087" y="777"/>
                      </a:lnTo>
                      <a:lnTo>
                        <a:pt x="1083" y="784"/>
                      </a:lnTo>
                      <a:lnTo>
                        <a:pt x="1085" y="784"/>
                      </a:lnTo>
                      <a:lnTo>
                        <a:pt x="1093" y="777"/>
                      </a:lnTo>
                      <a:lnTo>
                        <a:pt x="1100" y="773"/>
                      </a:lnTo>
                      <a:lnTo>
                        <a:pt x="1106" y="769"/>
                      </a:lnTo>
                      <a:lnTo>
                        <a:pt x="1126" y="760"/>
                      </a:lnTo>
                      <a:lnTo>
                        <a:pt x="1149" y="749"/>
                      </a:lnTo>
                      <a:lnTo>
                        <a:pt x="1170" y="747"/>
                      </a:lnTo>
                      <a:lnTo>
                        <a:pt x="1158" y="733"/>
                      </a:lnTo>
                      <a:lnTo>
                        <a:pt x="1168" y="718"/>
                      </a:lnTo>
                      <a:lnTo>
                        <a:pt x="1173" y="713"/>
                      </a:lnTo>
                      <a:lnTo>
                        <a:pt x="1173" y="713"/>
                      </a:lnTo>
                      <a:lnTo>
                        <a:pt x="1181" y="70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6" name="Freeform 37"/>
                <p:cNvSpPr>
                  <a:spLocks/>
                </p:cNvSpPr>
                <p:nvPr/>
              </p:nvSpPr>
              <p:spPr bwMode="auto">
                <a:xfrm>
                  <a:off x="3099948" y="3582312"/>
                  <a:ext cx="24978" cy="54939"/>
                </a:xfrm>
                <a:custGeom>
                  <a:avLst/>
                  <a:gdLst>
                    <a:gd name="T0" fmla="*/ 26 w 26"/>
                    <a:gd name="T1" fmla="*/ 0 h 63"/>
                    <a:gd name="T2" fmla="*/ 19 w 26"/>
                    <a:gd name="T3" fmla="*/ 15 h 63"/>
                    <a:gd name="T4" fmla="*/ 15 w 26"/>
                    <a:gd name="T5" fmla="*/ 20 h 63"/>
                    <a:gd name="T6" fmla="*/ 6 w 26"/>
                    <a:gd name="T7" fmla="*/ 37 h 63"/>
                    <a:gd name="T8" fmla="*/ 0 w 26"/>
                    <a:gd name="T9" fmla="*/ 50 h 63"/>
                    <a:gd name="T10" fmla="*/ 0 w 26"/>
                    <a:gd name="T11" fmla="*/ 63 h 63"/>
                    <a:gd name="T12" fmla="*/ 7 w 26"/>
                    <a:gd name="T13" fmla="*/ 43 h 63"/>
                    <a:gd name="T14" fmla="*/ 13 w 26"/>
                    <a:gd name="T15" fmla="*/ 30 h 63"/>
                    <a:gd name="T16" fmla="*/ 26 w 26"/>
                    <a:gd name="T17" fmla="*/ 7 h 63"/>
                    <a:gd name="T18" fmla="*/ 26 w 26"/>
                    <a:gd name="T1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63">
                      <a:moveTo>
                        <a:pt x="26" y="0"/>
                      </a:moveTo>
                      <a:lnTo>
                        <a:pt x="19" y="15"/>
                      </a:lnTo>
                      <a:lnTo>
                        <a:pt x="15" y="20"/>
                      </a:lnTo>
                      <a:lnTo>
                        <a:pt x="6" y="37"/>
                      </a:lnTo>
                      <a:lnTo>
                        <a:pt x="0" y="50"/>
                      </a:lnTo>
                      <a:lnTo>
                        <a:pt x="0" y="63"/>
                      </a:lnTo>
                      <a:lnTo>
                        <a:pt x="7" y="43"/>
                      </a:lnTo>
                      <a:lnTo>
                        <a:pt x="13" y="30"/>
                      </a:lnTo>
                      <a:lnTo>
                        <a:pt x="26" y="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7" name="Freeform 38"/>
                <p:cNvSpPr>
                  <a:spLocks/>
                </p:cNvSpPr>
                <p:nvPr/>
              </p:nvSpPr>
              <p:spPr bwMode="auto">
                <a:xfrm>
                  <a:off x="3099948" y="3582312"/>
                  <a:ext cx="24978" cy="54939"/>
                </a:xfrm>
                <a:custGeom>
                  <a:avLst/>
                  <a:gdLst>
                    <a:gd name="T0" fmla="*/ 26 w 26"/>
                    <a:gd name="T1" fmla="*/ 0 h 63"/>
                    <a:gd name="T2" fmla="*/ 19 w 26"/>
                    <a:gd name="T3" fmla="*/ 15 h 63"/>
                    <a:gd name="T4" fmla="*/ 15 w 26"/>
                    <a:gd name="T5" fmla="*/ 20 h 63"/>
                    <a:gd name="T6" fmla="*/ 6 w 26"/>
                    <a:gd name="T7" fmla="*/ 37 h 63"/>
                    <a:gd name="T8" fmla="*/ 0 w 26"/>
                    <a:gd name="T9" fmla="*/ 50 h 63"/>
                    <a:gd name="T10" fmla="*/ 0 w 26"/>
                    <a:gd name="T11" fmla="*/ 63 h 63"/>
                    <a:gd name="T12" fmla="*/ 7 w 26"/>
                    <a:gd name="T13" fmla="*/ 43 h 63"/>
                    <a:gd name="T14" fmla="*/ 13 w 26"/>
                    <a:gd name="T15" fmla="*/ 30 h 63"/>
                    <a:gd name="T16" fmla="*/ 26 w 26"/>
                    <a:gd name="T17" fmla="*/ 7 h 63"/>
                    <a:gd name="T18" fmla="*/ 26 w 26"/>
                    <a:gd name="T1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63">
                      <a:moveTo>
                        <a:pt x="26" y="0"/>
                      </a:moveTo>
                      <a:lnTo>
                        <a:pt x="19" y="15"/>
                      </a:lnTo>
                      <a:lnTo>
                        <a:pt x="15" y="20"/>
                      </a:lnTo>
                      <a:lnTo>
                        <a:pt x="6" y="37"/>
                      </a:lnTo>
                      <a:lnTo>
                        <a:pt x="0" y="50"/>
                      </a:lnTo>
                      <a:lnTo>
                        <a:pt x="0" y="63"/>
                      </a:lnTo>
                      <a:lnTo>
                        <a:pt x="7" y="43"/>
                      </a:lnTo>
                      <a:lnTo>
                        <a:pt x="13" y="30"/>
                      </a:lnTo>
                      <a:lnTo>
                        <a:pt x="26" y="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8" name="Freeform 39"/>
                <p:cNvSpPr>
                  <a:spLocks/>
                </p:cNvSpPr>
                <p:nvPr/>
              </p:nvSpPr>
              <p:spPr bwMode="auto">
                <a:xfrm>
                  <a:off x="3309379" y="3437553"/>
                  <a:ext cx="24978" cy="21801"/>
                </a:xfrm>
                <a:custGeom>
                  <a:avLst/>
                  <a:gdLst>
                    <a:gd name="T0" fmla="*/ 26 w 26"/>
                    <a:gd name="T1" fmla="*/ 0 h 25"/>
                    <a:gd name="T2" fmla="*/ 19 w 26"/>
                    <a:gd name="T3" fmla="*/ 6 h 25"/>
                    <a:gd name="T4" fmla="*/ 9 w 26"/>
                    <a:gd name="T5" fmla="*/ 15 h 25"/>
                    <a:gd name="T6" fmla="*/ 4 w 26"/>
                    <a:gd name="T7" fmla="*/ 19 h 25"/>
                    <a:gd name="T8" fmla="*/ 0 w 26"/>
                    <a:gd name="T9" fmla="*/ 25 h 25"/>
                    <a:gd name="T10" fmla="*/ 21 w 26"/>
                    <a:gd name="T11" fmla="*/ 8 h 25"/>
                    <a:gd name="T12" fmla="*/ 26 w 26"/>
                    <a:gd name="T1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19" y="6"/>
                      </a:lnTo>
                      <a:lnTo>
                        <a:pt x="9" y="15"/>
                      </a:lnTo>
                      <a:lnTo>
                        <a:pt x="4" y="19"/>
                      </a:lnTo>
                      <a:lnTo>
                        <a:pt x="0" y="25"/>
                      </a:lnTo>
                      <a:lnTo>
                        <a:pt x="21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9" name="Freeform 40"/>
                <p:cNvSpPr>
                  <a:spLocks/>
                </p:cNvSpPr>
                <p:nvPr/>
              </p:nvSpPr>
              <p:spPr bwMode="auto">
                <a:xfrm>
                  <a:off x="3309379" y="3437553"/>
                  <a:ext cx="24978" cy="21801"/>
                </a:xfrm>
                <a:custGeom>
                  <a:avLst/>
                  <a:gdLst>
                    <a:gd name="T0" fmla="*/ 26 w 26"/>
                    <a:gd name="T1" fmla="*/ 0 h 25"/>
                    <a:gd name="T2" fmla="*/ 19 w 26"/>
                    <a:gd name="T3" fmla="*/ 6 h 25"/>
                    <a:gd name="T4" fmla="*/ 9 w 26"/>
                    <a:gd name="T5" fmla="*/ 15 h 25"/>
                    <a:gd name="T6" fmla="*/ 4 w 26"/>
                    <a:gd name="T7" fmla="*/ 19 h 25"/>
                    <a:gd name="T8" fmla="*/ 0 w 26"/>
                    <a:gd name="T9" fmla="*/ 25 h 25"/>
                    <a:gd name="T10" fmla="*/ 21 w 26"/>
                    <a:gd name="T11" fmla="*/ 8 h 25"/>
                    <a:gd name="T12" fmla="*/ 26 w 26"/>
                    <a:gd name="T1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19" y="6"/>
                      </a:lnTo>
                      <a:lnTo>
                        <a:pt x="9" y="15"/>
                      </a:lnTo>
                      <a:lnTo>
                        <a:pt x="4" y="19"/>
                      </a:lnTo>
                      <a:lnTo>
                        <a:pt x="0" y="25"/>
                      </a:lnTo>
                      <a:lnTo>
                        <a:pt x="21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0" name="Freeform 41"/>
                <p:cNvSpPr>
                  <a:spLocks/>
                </p:cNvSpPr>
                <p:nvPr/>
              </p:nvSpPr>
              <p:spPr bwMode="auto">
                <a:xfrm>
                  <a:off x="3135494" y="3554407"/>
                  <a:ext cx="15371" cy="19185"/>
                </a:xfrm>
                <a:custGeom>
                  <a:avLst/>
                  <a:gdLst>
                    <a:gd name="T0" fmla="*/ 6 w 16"/>
                    <a:gd name="T1" fmla="*/ 7 h 22"/>
                    <a:gd name="T2" fmla="*/ 4 w 16"/>
                    <a:gd name="T3" fmla="*/ 13 h 22"/>
                    <a:gd name="T4" fmla="*/ 0 w 16"/>
                    <a:gd name="T5" fmla="*/ 20 h 22"/>
                    <a:gd name="T6" fmla="*/ 0 w 16"/>
                    <a:gd name="T7" fmla="*/ 22 h 22"/>
                    <a:gd name="T8" fmla="*/ 12 w 16"/>
                    <a:gd name="T9" fmla="*/ 9 h 22"/>
                    <a:gd name="T10" fmla="*/ 16 w 16"/>
                    <a:gd name="T11" fmla="*/ 1 h 22"/>
                    <a:gd name="T12" fmla="*/ 12 w 16"/>
                    <a:gd name="T13" fmla="*/ 0 h 22"/>
                    <a:gd name="T14" fmla="*/ 6 w 16"/>
                    <a:gd name="T15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2">
                      <a:moveTo>
                        <a:pt x="6" y="7"/>
                      </a:move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12" y="9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1" name="Freeform 42"/>
                <p:cNvSpPr>
                  <a:spLocks/>
                </p:cNvSpPr>
                <p:nvPr/>
              </p:nvSpPr>
              <p:spPr bwMode="auto">
                <a:xfrm>
                  <a:off x="3135494" y="3554407"/>
                  <a:ext cx="15371" cy="19185"/>
                </a:xfrm>
                <a:custGeom>
                  <a:avLst/>
                  <a:gdLst>
                    <a:gd name="T0" fmla="*/ 6 w 16"/>
                    <a:gd name="T1" fmla="*/ 7 h 22"/>
                    <a:gd name="T2" fmla="*/ 4 w 16"/>
                    <a:gd name="T3" fmla="*/ 13 h 22"/>
                    <a:gd name="T4" fmla="*/ 0 w 16"/>
                    <a:gd name="T5" fmla="*/ 20 h 22"/>
                    <a:gd name="T6" fmla="*/ 0 w 16"/>
                    <a:gd name="T7" fmla="*/ 22 h 22"/>
                    <a:gd name="T8" fmla="*/ 12 w 16"/>
                    <a:gd name="T9" fmla="*/ 9 h 22"/>
                    <a:gd name="T10" fmla="*/ 16 w 16"/>
                    <a:gd name="T11" fmla="*/ 1 h 22"/>
                    <a:gd name="T12" fmla="*/ 12 w 16"/>
                    <a:gd name="T13" fmla="*/ 0 h 22"/>
                    <a:gd name="T14" fmla="*/ 6 w 16"/>
                    <a:gd name="T15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2">
                      <a:moveTo>
                        <a:pt x="6" y="7"/>
                      </a:move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12" y="9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2" name="Freeform 43"/>
                <p:cNvSpPr>
                  <a:spLocks/>
                </p:cNvSpPr>
                <p:nvPr/>
              </p:nvSpPr>
              <p:spPr bwMode="auto">
                <a:xfrm>
                  <a:off x="3153747" y="3528245"/>
                  <a:ext cx="36506" cy="26161"/>
                </a:xfrm>
                <a:custGeom>
                  <a:avLst/>
                  <a:gdLst>
                    <a:gd name="T0" fmla="*/ 28 w 38"/>
                    <a:gd name="T1" fmla="*/ 7 h 30"/>
                    <a:gd name="T2" fmla="*/ 15 w 38"/>
                    <a:gd name="T3" fmla="*/ 15 h 30"/>
                    <a:gd name="T4" fmla="*/ 10 w 38"/>
                    <a:gd name="T5" fmla="*/ 20 h 30"/>
                    <a:gd name="T6" fmla="*/ 2 w 38"/>
                    <a:gd name="T7" fmla="*/ 22 h 30"/>
                    <a:gd name="T8" fmla="*/ 0 w 38"/>
                    <a:gd name="T9" fmla="*/ 22 h 30"/>
                    <a:gd name="T10" fmla="*/ 2 w 38"/>
                    <a:gd name="T11" fmla="*/ 30 h 30"/>
                    <a:gd name="T12" fmla="*/ 23 w 38"/>
                    <a:gd name="T13" fmla="*/ 15 h 30"/>
                    <a:gd name="T14" fmla="*/ 36 w 38"/>
                    <a:gd name="T15" fmla="*/ 7 h 30"/>
                    <a:gd name="T16" fmla="*/ 38 w 38"/>
                    <a:gd name="T17" fmla="*/ 1 h 30"/>
                    <a:gd name="T18" fmla="*/ 36 w 38"/>
                    <a:gd name="T19" fmla="*/ 0 h 30"/>
                    <a:gd name="T20" fmla="*/ 28 w 38"/>
                    <a:gd name="T21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0">
                      <a:moveTo>
                        <a:pt x="28" y="7"/>
                      </a:moveTo>
                      <a:lnTo>
                        <a:pt x="15" y="15"/>
                      </a:lnTo>
                      <a:lnTo>
                        <a:pt x="10" y="20"/>
                      </a:lnTo>
                      <a:lnTo>
                        <a:pt x="2" y="22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23" y="15"/>
                      </a:lnTo>
                      <a:lnTo>
                        <a:pt x="36" y="7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3" name="Freeform 44"/>
                <p:cNvSpPr>
                  <a:spLocks/>
                </p:cNvSpPr>
                <p:nvPr/>
              </p:nvSpPr>
              <p:spPr bwMode="auto">
                <a:xfrm>
                  <a:off x="3153747" y="3528245"/>
                  <a:ext cx="36506" cy="26161"/>
                </a:xfrm>
                <a:custGeom>
                  <a:avLst/>
                  <a:gdLst>
                    <a:gd name="T0" fmla="*/ 28 w 38"/>
                    <a:gd name="T1" fmla="*/ 7 h 30"/>
                    <a:gd name="T2" fmla="*/ 15 w 38"/>
                    <a:gd name="T3" fmla="*/ 15 h 30"/>
                    <a:gd name="T4" fmla="*/ 10 w 38"/>
                    <a:gd name="T5" fmla="*/ 20 h 30"/>
                    <a:gd name="T6" fmla="*/ 2 w 38"/>
                    <a:gd name="T7" fmla="*/ 22 h 30"/>
                    <a:gd name="T8" fmla="*/ 0 w 38"/>
                    <a:gd name="T9" fmla="*/ 22 h 30"/>
                    <a:gd name="T10" fmla="*/ 2 w 38"/>
                    <a:gd name="T11" fmla="*/ 30 h 30"/>
                    <a:gd name="T12" fmla="*/ 23 w 38"/>
                    <a:gd name="T13" fmla="*/ 15 h 30"/>
                    <a:gd name="T14" fmla="*/ 36 w 38"/>
                    <a:gd name="T15" fmla="*/ 7 h 30"/>
                    <a:gd name="T16" fmla="*/ 38 w 38"/>
                    <a:gd name="T17" fmla="*/ 1 h 30"/>
                    <a:gd name="T18" fmla="*/ 36 w 38"/>
                    <a:gd name="T19" fmla="*/ 0 h 30"/>
                    <a:gd name="T20" fmla="*/ 28 w 38"/>
                    <a:gd name="T21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0">
                      <a:moveTo>
                        <a:pt x="28" y="7"/>
                      </a:moveTo>
                      <a:lnTo>
                        <a:pt x="15" y="15"/>
                      </a:lnTo>
                      <a:lnTo>
                        <a:pt x="10" y="20"/>
                      </a:lnTo>
                      <a:lnTo>
                        <a:pt x="2" y="22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23" y="15"/>
                      </a:lnTo>
                      <a:lnTo>
                        <a:pt x="36" y="7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292" name="Freeform 53"/>
              <p:cNvSpPr>
                <a:spLocks/>
              </p:cNvSpPr>
              <p:nvPr/>
            </p:nvSpPr>
            <p:spPr bwMode="auto">
              <a:xfrm>
                <a:off x="4199938" y="3337269"/>
                <a:ext cx="33624" cy="18313"/>
              </a:xfrm>
              <a:custGeom>
                <a:avLst/>
                <a:gdLst>
                  <a:gd name="T0" fmla="*/ 17 w 35"/>
                  <a:gd name="T1" fmla="*/ 15 h 21"/>
                  <a:gd name="T2" fmla="*/ 30 w 35"/>
                  <a:gd name="T3" fmla="*/ 6 h 21"/>
                  <a:gd name="T4" fmla="*/ 35 w 35"/>
                  <a:gd name="T5" fmla="*/ 0 h 21"/>
                  <a:gd name="T6" fmla="*/ 28 w 35"/>
                  <a:gd name="T7" fmla="*/ 6 h 21"/>
                  <a:gd name="T8" fmla="*/ 28 w 35"/>
                  <a:gd name="T9" fmla="*/ 8 h 21"/>
                  <a:gd name="T10" fmla="*/ 20 w 35"/>
                  <a:gd name="T11" fmla="*/ 12 h 21"/>
                  <a:gd name="T12" fmla="*/ 15 w 35"/>
                  <a:gd name="T13" fmla="*/ 15 h 21"/>
                  <a:gd name="T14" fmla="*/ 7 w 35"/>
                  <a:gd name="T15" fmla="*/ 19 h 21"/>
                  <a:gd name="T16" fmla="*/ 0 w 35"/>
                  <a:gd name="T17" fmla="*/ 19 h 21"/>
                  <a:gd name="T18" fmla="*/ 5 w 35"/>
                  <a:gd name="T19" fmla="*/ 21 h 21"/>
                  <a:gd name="T20" fmla="*/ 13 w 35"/>
                  <a:gd name="T21" fmla="*/ 17 h 21"/>
                  <a:gd name="T22" fmla="*/ 17 w 35"/>
                  <a:gd name="T2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17" y="15"/>
                    </a:moveTo>
                    <a:lnTo>
                      <a:pt x="30" y="6"/>
                    </a:lnTo>
                    <a:lnTo>
                      <a:pt x="35" y="0"/>
                    </a:lnTo>
                    <a:lnTo>
                      <a:pt x="28" y="6"/>
                    </a:lnTo>
                    <a:lnTo>
                      <a:pt x="28" y="8"/>
                    </a:lnTo>
                    <a:lnTo>
                      <a:pt x="20" y="12"/>
                    </a:lnTo>
                    <a:lnTo>
                      <a:pt x="15" y="15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5" y="21"/>
                    </a:lnTo>
                    <a:lnTo>
                      <a:pt x="13" y="17"/>
                    </a:lnTo>
                    <a:lnTo>
                      <a:pt x="17" y="1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3" name="Freeform 54"/>
              <p:cNvSpPr>
                <a:spLocks/>
              </p:cNvSpPr>
              <p:nvPr/>
            </p:nvSpPr>
            <p:spPr bwMode="auto">
              <a:xfrm>
                <a:off x="4199938" y="3337269"/>
                <a:ext cx="33624" cy="18313"/>
              </a:xfrm>
              <a:custGeom>
                <a:avLst/>
                <a:gdLst>
                  <a:gd name="T0" fmla="*/ 17 w 35"/>
                  <a:gd name="T1" fmla="*/ 15 h 21"/>
                  <a:gd name="T2" fmla="*/ 30 w 35"/>
                  <a:gd name="T3" fmla="*/ 6 h 21"/>
                  <a:gd name="T4" fmla="*/ 35 w 35"/>
                  <a:gd name="T5" fmla="*/ 0 h 21"/>
                  <a:gd name="T6" fmla="*/ 28 w 35"/>
                  <a:gd name="T7" fmla="*/ 6 h 21"/>
                  <a:gd name="T8" fmla="*/ 28 w 35"/>
                  <a:gd name="T9" fmla="*/ 8 h 21"/>
                  <a:gd name="T10" fmla="*/ 20 w 35"/>
                  <a:gd name="T11" fmla="*/ 12 h 21"/>
                  <a:gd name="T12" fmla="*/ 15 w 35"/>
                  <a:gd name="T13" fmla="*/ 15 h 21"/>
                  <a:gd name="T14" fmla="*/ 7 w 35"/>
                  <a:gd name="T15" fmla="*/ 19 h 21"/>
                  <a:gd name="T16" fmla="*/ 0 w 35"/>
                  <a:gd name="T17" fmla="*/ 19 h 21"/>
                  <a:gd name="T18" fmla="*/ 5 w 35"/>
                  <a:gd name="T19" fmla="*/ 21 h 21"/>
                  <a:gd name="T20" fmla="*/ 13 w 35"/>
                  <a:gd name="T21" fmla="*/ 17 h 21"/>
                  <a:gd name="T22" fmla="*/ 17 w 35"/>
                  <a:gd name="T2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17" y="15"/>
                    </a:moveTo>
                    <a:lnTo>
                      <a:pt x="30" y="6"/>
                    </a:lnTo>
                    <a:lnTo>
                      <a:pt x="35" y="0"/>
                    </a:lnTo>
                    <a:lnTo>
                      <a:pt x="28" y="6"/>
                    </a:lnTo>
                    <a:lnTo>
                      <a:pt x="28" y="8"/>
                    </a:lnTo>
                    <a:lnTo>
                      <a:pt x="20" y="12"/>
                    </a:lnTo>
                    <a:lnTo>
                      <a:pt x="15" y="15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5" y="21"/>
                    </a:lnTo>
                    <a:lnTo>
                      <a:pt x="13" y="17"/>
                    </a:lnTo>
                    <a:lnTo>
                      <a:pt x="17" y="1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6" name="Freeform 67"/>
              <p:cNvSpPr>
                <a:spLocks/>
              </p:cNvSpPr>
              <p:nvPr/>
            </p:nvSpPr>
            <p:spPr bwMode="auto">
              <a:xfrm>
                <a:off x="3120123" y="1555689"/>
                <a:ext cx="532222" cy="549386"/>
              </a:xfrm>
              <a:custGeom>
                <a:avLst/>
                <a:gdLst>
                  <a:gd name="T0" fmla="*/ 7 w 554"/>
                  <a:gd name="T1" fmla="*/ 69 h 630"/>
                  <a:gd name="T2" fmla="*/ 7 w 554"/>
                  <a:gd name="T3" fmla="*/ 103 h 630"/>
                  <a:gd name="T4" fmla="*/ 7 w 554"/>
                  <a:gd name="T5" fmla="*/ 126 h 630"/>
                  <a:gd name="T6" fmla="*/ 15 w 554"/>
                  <a:gd name="T7" fmla="*/ 160 h 630"/>
                  <a:gd name="T8" fmla="*/ 26 w 554"/>
                  <a:gd name="T9" fmla="*/ 203 h 630"/>
                  <a:gd name="T10" fmla="*/ 28 w 554"/>
                  <a:gd name="T11" fmla="*/ 229 h 630"/>
                  <a:gd name="T12" fmla="*/ 33 w 554"/>
                  <a:gd name="T13" fmla="*/ 261 h 630"/>
                  <a:gd name="T14" fmla="*/ 35 w 554"/>
                  <a:gd name="T15" fmla="*/ 301 h 630"/>
                  <a:gd name="T16" fmla="*/ 45 w 554"/>
                  <a:gd name="T17" fmla="*/ 325 h 630"/>
                  <a:gd name="T18" fmla="*/ 48 w 554"/>
                  <a:gd name="T19" fmla="*/ 353 h 630"/>
                  <a:gd name="T20" fmla="*/ 45 w 554"/>
                  <a:gd name="T21" fmla="*/ 382 h 630"/>
                  <a:gd name="T22" fmla="*/ 28 w 554"/>
                  <a:gd name="T23" fmla="*/ 400 h 630"/>
                  <a:gd name="T24" fmla="*/ 39 w 554"/>
                  <a:gd name="T25" fmla="*/ 425 h 630"/>
                  <a:gd name="T26" fmla="*/ 58 w 554"/>
                  <a:gd name="T27" fmla="*/ 436 h 630"/>
                  <a:gd name="T28" fmla="*/ 272 w 554"/>
                  <a:gd name="T29" fmla="*/ 626 h 630"/>
                  <a:gd name="T30" fmla="*/ 462 w 554"/>
                  <a:gd name="T31" fmla="*/ 609 h 630"/>
                  <a:gd name="T32" fmla="*/ 458 w 554"/>
                  <a:gd name="T33" fmla="*/ 581 h 630"/>
                  <a:gd name="T34" fmla="*/ 439 w 554"/>
                  <a:gd name="T35" fmla="*/ 562 h 630"/>
                  <a:gd name="T36" fmla="*/ 411 w 554"/>
                  <a:gd name="T37" fmla="*/ 543 h 630"/>
                  <a:gd name="T38" fmla="*/ 383 w 554"/>
                  <a:gd name="T39" fmla="*/ 519 h 630"/>
                  <a:gd name="T40" fmla="*/ 360 w 554"/>
                  <a:gd name="T41" fmla="*/ 506 h 630"/>
                  <a:gd name="T42" fmla="*/ 334 w 554"/>
                  <a:gd name="T43" fmla="*/ 489 h 630"/>
                  <a:gd name="T44" fmla="*/ 334 w 554"/>
                  <a:gd name="T45" fmla="*/ 455 h 630"/>
                  <a:gd name="T46" fmla="*/ 344 w 554"/>
                  <a:gd name="T47" fmla="*/ 415 h 630"/>
                  <a:gd name="T48" fmla="*/ 325 w 554"/>
                  <a:gd name="T49" fmla="*/ 395 h 630"/>
                  <a:gd name="T50" fmla="*/ 334 w 554"/>
                  <a:gd name="T51" fmla="*/ 374 h 630"/>
                  <a:gd name="T52" fmla="*/ 362 w 554"/>
                  <a:gd name="T53" fmla="*/ 351 h 630"/>
                  <a:gd name="T54" fmla="*/ 366 w 554"/>
                  <a:gd name="T55" fmla="*/ 282 h 630"/>
                  <a:gd name="T56" fmla="*/ 376 w 554"/>
                  <a:gd name="T57" fmla="*/ 273 h 630"/>
                  <a:gd name="T58" fmla="*/ 402 w 554"/>
                  <a:gd name="T59" fmla="*/ 248 h 630"/>
                  <a:gd name="T60" fmla="*/ 419 w 554"/>
                  <a:gd name="T61" fmla="*/ 231 h 630"/>
                  <a:gd name="T62" fmla="*/ 471 w 554"/>
                  <a:gd name="T63" fmla="*/ 173 h 630"/>
                  <a:gd name="T64" fmla="*/ 513 w 554"/>
                  <a:gd name="T65" fmla="*/ 152 h 630"/>
                  <a:gd name="T66" fmla="*/ 548 w 554"/>
                  <a:gd name="T67" fmla="*/ 132 h 630"/>
                  <a:gd name="T68" fmla="*/ 532 w 554"/>
                  <a:gd name="T69" fmla="*/ 130 h 630"/>
                  <a:gd name="T70" fmla="*/ 516 w 554"/>
                  <a:gd name="T71" fmla="*/ 116 h 630"/>
                  <a:gd name="T72" fmla="*/ 483 w 554"/>
                  <a:gd name="T73" fmla="*/ 120 h 630"/>
                  <a:gd name="T74" fmla="*/ 466 w 554"/>
                  <a:gd name="T75" fmla="*/ 115 h 630"/>
                  <a:gd name="T76" fmla="*/ 454 w 554"/>
                  <a:gd name="T77" fmla="*/ 109 h 630"/>
                  <a:gd name="T78" fmla="*/ 421 w 554"/>
                  <a:gd name="T79" fmla="*/ 132 h 630"/>
                  <a:gd name="T80" fmla="*/ 398 w 554"/>
                  <a:gd name="T81" fmla="*/ 118 h 630"/>
                  <a:gd name="T82" fmla="*/ 368 w 554"/>
                  <a:gd name="T83" fmla="*/ 101 h 630"/>
                  <a:gd name="T84" fmla="*/ 349 w 554"/>
                  <a:gd name="T85" fmla="*/ 111 h 630"/>
                  <a:gd name="T86" fmla="*/ 338 w 554"/>
                  <a:gd name="T87" fmla="*/ 92 h 630"/>
                  <a:gd name="T88" fmla="*/ 304 w 554"/>
                  <a:gd name="T89" fmla="*/ 75 h 630"/>
                  <a:gd name="T90" fmla="*/ 280 w 554"/>
                  <a:gd name="T91" fmla="*/ 77 h 630"/>
                  <a:gd name="T92" fmla="*/ 270 w 554"/>
                  <a:gd name="T93" fmla="*/ 85 h 630"/>
                  <a:gd name="T94" fmla="*/ 244 w 554"/>
                  <a:gd name="T95" fmla="*/ 79 h 630"/>
                  <a:gd name="T96" fmla="*/ 193 w 554"/>
                  <a:gd name="T97" fmla="*/ 69 h 630"/>
                  <a:gd name="T98" fmla="*/ 182 w 554"/>
                  <a:gd name="T99" fmla="*/ 51 h 630"/>
                  <a:gd name="T100" fmla="*/ 165 w 554"/>
                  <a:gd name="T101" fmla="*/ 4 h 630"/>
                  <a:gd name="T102" fmla="*/ 148 w 554"/>
                  <a:gd name="T103" fmla="*/ 34 h 630"/>
                  <a:gd name="T104" fmla="*/ 0 w 554"/>
                  <a:gd name="T105" fmla="*/ 4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54" h="630">
                    <a:moveTo>
                      <a:pt x="0" y="45"/>
                    </a:moveTo>
                    <a:lnTo>
                      <a:pt x="1" y="51"/>
                    </a:lnTo>
                    <a:lnTo>
                      <a:pt x="7" y="69"/>
                    </a:lnTo>
                    <a:lnTo>
                      <a:pt x="9" y="77"/>
                    </a:lnTo>
                    <a:lnTo>
                      <a:pt x="5" y="90"/>
                    </a:lnTo>
                    <a:lnTo>
                      <a:pt x="7" y="103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7" y="126"/>
                    </a:lnTo>
                    <a:lnTo>
                      <a:pt x="7" y="133"/>
                    </a:lnTo>
                    <a:lnTo>
                      <a:pt x="15" y="156"/>
                    </a:lnTo>
                    <a:lnTo>
                      <a:pt x="15" y="160"/>
                    </a:lnTo>
                    <a:lnTo>
                      <a:pt x="24" y="180"/>
                    </a:lnTo>
                    <a:lnTo>
                      <a:pt x="26" y="195"/>
                    </a:lnTo>
                    <a:lnTo>
                      <a:pt x="26" y="203"/>
                    </a:lnTo>
                    <a:lnTo>
                      <a:pt x="26" y="209"/>
                    </a:lnTo>
                    <a:lnTo>
                      <a:pt x="28" y="216"/>
                    </a:lnTo>
                    <a:lnTo>
                      <a:pt x="28" y="229"/>
                    </a:lnTo>
                    <a:lnTo>
                      <a:pt x="30" y="244"/>
                    </a:lnTo>
                    <a:lnTo>
                      <a:pt x="30" y="254"/>
                    </a:lnTo>
                    <a:lnTo>
                      <a:pt x="33" y="261"/>
                    </a:lnTo>
                    <a:lnTo>
                      <a:pt x="32" y="269"/>
                    </a:lnTo>
                    <a:lnTo>
                      <a:pt x="32" y="295"/>
                    </a:lnTo>
                    <a:lnTo>
                      <a:pt x="35" y="301"/>
                    </a:lnTo>
                    <a:lnTo>
                      <a:pt x="35" y="308"/>
                    </a:lnTo>
                    <a:lnTo>
                      <a:pt x="37" y="314"/>
                    </a:lnTo>
                    <a:lnTo>
                      <a:pt x="45" y="325"/>
                    </a:lnTo>
                    <a:lnTo>
                      <a:pt x="47" y="333"/>
                    </a:lnTo>
                    <a:lnTo>
                      <a:pt x="47" y="340"/>
                    </a:lnTo>
                    <a:lnTo>
                      <a:pt x="48" y="353"/>
                    </a:lnTo>
                    <a:lnTo>
                      <a:pt x="48" y="361"/>
                    </a:lnTo>
                    <a:lnTo>
                      <a:pt x="48" y="368"/>
                    </a:lnTo>
                    <a:lnTo>
                      <a:pt x="45" y="382"/>
                    </a:lnTo>
                    <a:lnTo>
                      <a:pt x="41" y="389"/>
                    </a:lnTo>
                    <a:lnTo>
                      <a:pt x="35" y="393"/>
                    </a:lnTo>
                    <a:lnTo>
                      <a:pt x="28" y="400"/>
                    </a:lnTo>
                    <a:lnTo>
                      <a:pt x="26" y="404"/>
                    </a:lnTo>
                    <a:lnTo>
                      <a:pt x="32" y="412"/>
                    </a:lnTo>
                    <a:lnTo>
                      <a:pt x="39" y="425"/>
                    </a:lnTo>
                    <a:lnTo>
                      <a:pt x="47" y="427"/>
                    </a:lnTo>
                    <a:lnTo>
                      <a:pt x="52" y="430"/>
                    </a:lnTo>
                    <a:lnTo>
                      <a:pt x="58" y="436"/>
                    </a:lnTo>
                    <a:lnTo>
                      <a:pt x="58" y="630"/>
                    </a:lnTo>
                    <a:lnTo>
                      <a:pt x="139" y="630"/>
                    </a:lnTo>
                    <a:lnTo>
                      <a:pt x="272" y="626"/>
                    </a:lnTo>
                    <a:lnTo>
                      <a:pt x="383" y="622"/>
                    </a:lnTo>
                    <a:lnTo>
                      <a:pt x="464" y="617"/>
                    </a:lnTo>
                    <a:lnTo>
                      <a:pt x="462" y="609"/>
                    </a:lnTo>
                    <a:lnTo>
                      <a:pt x="462" y="607"/>
                    </a:lnTo>
                    <a:lnTo>
                      <a:pt x="460" y="600"/>
                    </a:lnTo>
                    <a:lnTo>
                      <a:pt x="458" y="581"/>
                    </a:lnTo>
                    <a:lnTo>
                      <a:pt x="453" y="573"/>
                    </a:lnTo>
                    <a:lnTo>
                      <a:pt x="445" y="566"/>
                    </a:lnTo>
                    <a:lnTo>
                      <a:pt x="439" y="562"/>
                    </a:lnTo>
                    <a:lnTo>
                      <a:pt x="432" y="560"/>
                    </a:lnTo>
                    <a:lnTo>
                      <a:pt x="424" y="556"/>
                    </a:lnTo>
                    <a:lnTo>
                      <a:pt x="411" y="543"/>
                    </a:lnTo>
                    <a:lnTo>
                      <a:pt x="402" y="530"/>
                    </a:lnTo>
                    <a:lnTo>
                      <a:pt x="392" y="523"/>
                    </a:lnTo>
                    <a:lnTo>
                      <a:pt x="383" y="519"/>
                    </a:lnTo>
                    <a:lnTo>
                      <a:pt x="377" y="515"/>
                    </a:lnTo>
                    <a:lnTo>
                      <a:pt x="372" y="508"/>
                    </a:lnTo>
                    <a:lnTo>
                      <a:pt x="360" y="506"/>
                    </a:lnTo>
                    <a:lnTo>
                      <a:pt x="353" y="504"/>
                    </a:lnTo>
                    <a:lnTo>
                      <a:pt x="345" y="496"/>
                    </a:lnTo>
                    <a:lnTo>
                      <a:pt x="334" y="489"/>
                    </a:lnTo>
                    <a:lnTo>
                      <a:pt x="338" y="481"/>
                    </a:lnTo>
                    <a:lnTo>
                      <a:pt x="338" y="470"/>
                    </a:lnTo>
                    <a:lnTo>
                      <a:pt x="334" y="455"/>
                    </a:lnTo>
                    <a:lnTo>
                      <a:pt x="338" y="447"/>
                    </a:lnTo>
                    <a:lnTo>
                      <a:pt x="336" y="434"/>
                    </a:lnTo>
                    <a:lnTo>
                      <a:pt x="344" y="415"/>
                    </a:lnTo>
                    <a:lnTo>
                      <a:pt x="336" y="402"/>
                    </a:lnTo>
                    <a:lnTo>
                      <a:pt x="330" y="402"/>
                    </a:lnTo>
                    <a:lnTo>
                      <a:pt x="325" y="395"/>
                    </a:lnTo>
                    <a:lnTo>
                      <a:pt x="325" y="387"/>
                    </a:lnTo>
                    <a:lnTo>
                      <a:pt x="330" y="382"/>
                    </a:lnTo>
                    <a:lnTo>
                      <a:pt x="334" y="374"/>
                    </a:lnTo>
                    <a:lnTo>
                      <a:pt x="336" y="367"/>
                    </a:lnTo>
                    <a:lnTo>
                      <a:pt x="349" y="357"/>
                    </a:lnTo>
                    <a:lnTo>
                      <a:pt x="362" y="351"/>
                    </a:lnTo>
                    <a:lnTo>
                      <a:pt x="366" y="344"/>
                    </a:lnTo>
                    <a:lnTo>
                      <a:pt x="368" y="336"/>
                    </a:lnTo>
                    <a:lnTo>
                      <a:pt x="366" y="282"/>
                    </a:lnTo>
                    <a:lnTo>
                      <a:pt x="372" y="282"/>
                    </a:lnTo>
                    <a:lnTo>
                      <a:pt x="374" y="274"/>
                    </a:lnTo>
                    <a:lnTo>
                      <a:pt x="376" y="273"/>
                    </a:lnTo>
                    <a:lnTo>
                      <a:pt x="377" y="271"/>
                    </a:lnTo>
                    <a:lnTo>
                      <a:pt x="381" y="265"/>
                    </a:lnTo>
                    <a:lnTo>
                      <a:pt x="402" y="248"/>
                    </a:lnTo>
                    <a:lnTo>
                      <a:pt x="407" y="242"/>
                    </a:lnTo>
                    <a:lnTo>
                      <a:pt x="413" y="237"/>
                    </a:lnTo>
                    <a:lnTo>
                      <a:pt x="419" y="231"/>
                    </a:lnTo>
                    <a:lnTo>
                      <a:pt x="438" y="210"/>
                    </a:lnTo>
                    <a:lnTo>
                      <a:pt x="445" y="199"/>
                    </a:lnTo>
                    <a:lnTo>
                      <a:pt x="471" y="173"/>
                    </a:lnTo>
                    <a:lnTo>
                      <a:pt x="492" y="162"/>
                    </a:lnTo>
                    <a:lnTo>
                      <a:pt x="505" y="156"/>
                    </a:lnTo>
                    <a:lnTo>
                      <a:pt x="513" y="152"/>
                    </a:lnTo>
                    <a:lnTo>
                      <a:pt x="535" y="141"/>
                    </a:lnTo>
                    <a:lnTo>
                      <a:pt x="541" y="137"/>
                    </a:lnTo>
                    <a:lnTo>
                      <a:pt x="548" y="132"/>
                    </a:lnTo>
                    <a:lnTo>
                      <a:pt x="554" y="126"/>
                    </a:lnTo>
                    <a:lnTo>
                      <a:pt x="539" y="126"/>
                    </a:lnTo>
                    <a:lnTo>
                      <a:pt x="532" y="130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16" y="116"/>
                    </a:lnTo>
                    <a:lnTo>
                      <a:pt x="503" y="118"/>
                    </a:lnTo>
                    <a:lnTo>
                      <a:pt x="496" y="120"/>
                    </a:lnTo>
                    <a:lnTo>
                      <a:pt x="483" y="120"/>
                    </a:lnTo>
                    <a:lnTo>
                      <a:pt x="475" y="122"/>
                    </a:lnTo>
                    <a:lnTo>
                      <a:pt x="468" y="122"/>
                    </a:lnTo>
                    <a:lnTo>
                      <a:pt x="466" y="115"/>
                    </a:lnTo>
                    <a:lnTo>
                      <a:pt x="462" y="113"/>
                    </a:lnTo>
                    <a:lnTo>
                      <a:pt x="462" y="109"/>
                    </a:lnTo>
                    <a:lnTo>
                      <a:pt x="454" y="109"/>
                    </a:lnTo>
                    <a:lnTo>
                      <a:pt x="441" y="118"/>
                    </a:lnTo>
                    <a:lnTo>
                      <a:pt x="436" y="126"/>
                    </a:lnTo>
                    <a:lnTo>
                      <a:pt x="421" y="132"/>
                    </a:lnTo>
                    <a:lnTo>
                      <a:pt x="413" y="132"/>
                    </a:lnTo>
                    <a:lnTo>
                      <a:pt x="400" y="124"/>
                    </a:lnTo>
                    <a:lnTo>
                      <a:pt x="398" y="118"/>
                    </a:lnTo>
                    <a:lnTo>
                      <a:pt x="379" y="111"/>
                    </a:lnTo>
                    <a:lnTo>
                      <a:pt x="376" y="103"/>
                    </a:lnTo>
                    <a:lnTo>
                      <a:pt x="368" y="101"/>
                    </a:lnTo>
                    <a:lnTo>
                      <a:pt x="359" y="103"/>
                    </a:lnTo>
                    <a:lnTo>
                      <a:pt x="357" y="113"/>
                    </a:lnTo>
                    <a:lnTo>
                      <a:pt x="349" y="111"/>
                    </a:lnTo>
                    <a:lnTo>
                      <a:pt x="345" y="105"/>
                    </a:lnTo>
                    <a:lnTo>
                      <a:pt x="344" y="100"/>
                    </a:lnTo>
                    <a:lnTo>
                      <a:pt x="338" y="92"/>
                    </a:lnTo>
                    <a:lnTo>
                      <a:pt x="330" y="94"/>
                    </a:lnTo>
                    <a:lnTo>
                      <a:pt x="332" y="86"/>
                    </a:lnTo>
                    <a:lnTo>
                      <a:pt x="304" y="75"/>
                    </a:lnTo>
                    <a:lnTo>
                      <a:pt x="289" y="75"/>
                    </a:lnTo>
                    <a:lnTo>
                      <a:pt x="283" y="75"/>
                    </a:lnTo>
                    <a:lnTo>
                      <a:pt x="280" y="77"/>
                    </a:lnTo>
                    <a:lnTo>
                      <a:pt x="278" y="77"/>
                    </a:lnTo>
                    <a:lnTo>
                      <a:pt x="274" y="79"/>
                    </a:lnTo>
                    <a:lnTo>
                      <a:pt x="270" y="85"/>
                    </a:lnTo>
                    <a:lnTo>
                      <a:pt x="253" y="88"/>
                    </a:lnTo>
                    <a:lnTo>
                      <a:pt x="246" y="85"/>
                    </a:lnTo>
                    <a:lnTo>
                      <a:pt x="244" y="79"/>
                    </a:lnTo>
                    <a:lnTo>
                      <a:pt x="214" y="75"/>
                    </a:lnTo>
                    <a:lnTo>
                      <a:pt x="206" y="69"/>
                    </a:lnTo>
                    <a:lnTo>
                      <a:pt x="193" y="69"/>
                    </a:lnTo>
                    <a:lnTo>
                      <a:pt x="186" y="68"/>
                    </a:lnTo>
                    <a:lnTo>
                      <a:pt x="180" y="62"/>
                    </a:lnTo>
                    <a:lnTo>
                      <a:pt x="182" y="51"/>
                    </a:lnTo>
                    <a:lnTo>
                      <a:pt x="174" y="32"/>
                    </a:lnTo>
                    <a:lnTo>
                      <a:pt x="171" y="9"/>
                    </a:lnTo>
                    <a:lnTo>
                      <a:pt x="165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48" y="34"/>
                    </a:lnTo>
                    <a:lnTo>
                      <a:pt x="146" y="39"/>
                    </a:lnTo>
                    <a:lnTo>
                      <a:pt x="92" y="41"/>
                    </a:lnTo>
                    <a:lnTo>
                      <a:pt x="0" y="41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7" name="Freeform 68"/>
              <p:cNvSpPr>
                <a:spLocks/>
              </p:cNvSpPr>
              <p:nvPr/>
            </p:nvSpPr>
            <p:spPr bwMode="auto">
              <a:xfrm>
                <a:off x="3163354" y="2093738"/>
                <a:ext cx="494755" cy="294750"/>
              </a:xfrm>
              <a:custGeom>
                <a:avLst/>
                <a:gdLst>
                  <a:gd name="T0" fmla="*/ 7 w 515"/>
                  <a:gd name="T1" fmla="*/ 28 h 338"/>
                  <a:gd name="T2" fmla="*/ 3 w 515"/>
                  <a:gd name="T3" fmla="*/ 37 h 338"/>
                  <a:gd name="T4" fmla="*/ 13 w 515"/>
                  <a:gd name="T5" fmla="*/ 50 h 338"/>
                  <a:gd name="T6" fmla="*/ 9 w 515"/>
                  <a:gd name="T7" fmla="*/ 63 h 338"/>
                  <a:gd name="T8" fmla="*/ 5 w 515"/>
                  <a:gd name="T9" fmla="*/ 84 h 338"/>
                  <a:gd name="T10" fmla="*/ 0 w 515"/>
                  <a:gd name="T11" fmla="*/ 92 h 338"/>
                  <a:gd name="T12" fmla="*/ 9 w 515"/>
                  <a:gd name="T13" fmla="*/ 105 h 338"/>
                  <a:gd name="T14" fmla="*/ 18 w 515"/>
                  <a:gd name="T15" fmla="*/ 122 h 338"/>
                  <a:gd name="T16" fmla="*/ 18 w 515"/>
                  <a:gd name="T17" fmla="*/ 133 h 338"/>
                  <a:gd name="T18" fmla="*/ 24 w 515"/>
                  <a:gd name="T19" fmla="*/ 148 h 338"/>
                  <a:gd name="T20" fmla="*/ 30 w 515"/>
                  <a:gd name="T21" fmla="*/ 161 h 338"/>
                  <a:gd name="T22" fmla="*/ 39 w 515"/>
                  <a:gd name="T23" fmla="*/ 180 h 338"/>
                  <a:gd name="T24" fmla="*/ 43 w 515"/>
                  <a:gd name="T25" fmla="*/ 193 h 338"/>
                  <a:gd name="T26" fmla="*/ 43 w 515"/>
                  <a:gd name="T27" fmla="*/ 206 h 338"/>
                  <a:gd name="T28" fmla="*/ 45 w 515"/>
                  <a:gd name="T29" fmla="*/ 221 h 338"/>
                  <a:gd name="T30" fmla="*/ 50 w 515"/>
                  <a:gd name="T31" fmla="*/ 223 h 338"/>
                  <a:gd name="T32" fmla="*/ 58 w 515"/>
                  <a:gd name="T33" fmla="*/ 235 h 338"/>
                  <a:gd name="T34" fmla="*/ 60 w 515"/>
                  <a:gd name="T35" fmla="*/ 248 h 338"/>
                  <a:gd name="T36" fmla="*/ 64 w 515"/>
                  <a:gd name="T37" fmla="*/ 263 h 338"/>
                  <a:gd name="T38" fmla="*/ 62 w 515"/>
                  <a:gd name="T39" fmla="*/ 280 h 338"/>
                  <a:gd name="T40" fmla="*/ 62 w 515"/>
                  <a:gd name="T41" fmla="*/ 315 h 338"/>
                  <a:gd name="T42" fmla="*/ 71 w 515"/>
                  <a:gd name="T43" fmla="*/ 327 h 338"/>
                  <a:gd name="T44" fmla="*/ 218 w 515"/>
                  <a:gd name="T45" fmla="*/ 325 h 338"/>
                  <a:gd name="T46" fmla="*/ 396 w 515"/>
                  <a:gd name="T47" fmla="*/ 312 h 338"/>
                  <a:gd name="T48" fmla="*/ 413 w 515"/>
                  <a:gd name="T49" fmla="*/ 329 h 338"/>
                  <a:gd name="T50" fmla="*/ 423 w 515"/>
                  <a:gd name="T51" fmla="*/ 338 h 338"/>
                  <a:gd name="T52" fmla="*/ 428 w 515"/>
                  <a:gd name="T53" fmla="*/ 327 h 338"/>
                  <a:gd name="T54" fmla="*/ 428 w 515"/>
                  <a:gd name="T55" fmla="*/ 312 h 338"/>
                  <a:gd name="T56" fmla="*/ 447 w 515"/>
                  <a:gd name="T57" fmla="*/ 297 h 338"/>
                  <a:gd name="T58" fmla="*/ 449 w 515"/>
                  <a:gd name="T59" fmla="*/ 285 h 338"/>
                  <a:gd name="T60" fmla="*/ 456 w 515"/>
                  <a:gd name="T61" fmla="*/ 257 h 338"/>
                  <a:gd name="T62" fmla="*/ 447 w 515"/>
                  <a:gd name="T63" fmla="*/ 231 h 338"/>
                  <a:gd name="T64" fmla="*/ 475 w 515"/>
                  <a:gd name="T65" fmla="*/ 218 h 338"/>
                  <a:gd name="T66" fmla="*/ 496 w 515"/>
                  <a:gd name="T67" fmla="*/ 206 h 338"/>
                  <a:gd name="T68" fmla="*/ 503 w 515"/>
                  <a:gd name="T69" fmla="*/ 188 h 338"/>
                  <a:gd name="T70" fmla="*/ 515 w 515"/>
                  <a:gd name="T71" fmla="*/ 154 h 338"/>
                  <a:gd name="T72" fmla="*/ 505 w 515"/>
                  <a:gd name="T73" fmla="*/ 139 h 338"/>
                  <a:gd name="T74" fmla="*/ 492 w 515"/>
                  <a:gd name="T75" fmla="*/ 129 h 338"/>
                  <a:gd name="T76" fmla="*/ 477 w 515"/>
                  <a:gd name="T77" fmla="*/ 110 h 338"/>
                  <a:gd name="T78" fmla="*/ 471 w 515"/>
                  <a:gd name="T79" fmla="*/ 103 h 338"/>
                  <a:gd name="T80" fmla="*/ 447 w 515"/>
                  <a:gd name="T81" fmla="*/ 86 h 338"/>
                  <a:gd name="T82" fmla="*/ 436 w 515"/>
                  <a:gd name="T83" fmla="*/ 75 h 338"/>
                  <a:gd name="T84" fmla="*/ 430 w 515"/>
                  <a:gd name="T85" fmla="*/ 60 h 338"/>
                  <a:gd name="T86" fmla="*/ 426 w 515"/>
                  <a:gd name="T87" fmla="*/ 37 h 338"/>
                  <a:gd name="T88" fmla="*/ 428 w 515"/>
                  <a:gd name="T89" fmla="*/ 16 h 338"/>
                  <a:gd name="T90" fmla="*/ 421 w 515"/>
                  <a:gd name="T91" fmla="*/ 7 h 338"/>
                  <a:gd name="T92" fmla="*/ 419 w 515"/>
                  <a:gd name="T93" fmla="*/ 0 h 338"/>
                  <a:gd name="T94" fmla="*/ 227 w 515"/>
                  <a:gd name="T95" fmla="*/ 9 h 338"/>
                  <a:gd name="T96" fmla="*/ 13 w 515"/>
                  <a:gd name="T97" fmla="*/ 13 h 338"/>
                  <a:gd name="T98" fmla="*/ 3 w 515"/>
                  <a:gd name="T99" fmla="*/ 2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5" h="338">
                    <a:moveTo>
                      <a:pt x="3" y="20"/>
                    </a:moveTo>
                    <a:lnTo>
                      <a:pt x="7" y="28"/>
                    </a:lnTo>
                    <a:lnTo>
                      <a:pt x="7" y="35"/>
                    </a:lnTo>
                    <a:lnTo>
                      <a:pt x="3" y="37"/>
                    </a:lnTo>
                    <a:lnTo>
                      <a:pt x="5" y="43"/>
                    </a:lnTo>
                    <a:lnTo>
                      <a:pt x="13" y="50"/>
                    </a:lnTo>
                    <a:lnTo>
                      <a:pt x="13" y="56"/>
                    </a:lnTo>
                    <a:lnTo>
                      <a:pt x="9" y="63"/>
                    </a:lnTo>
                    <a:lnTo>
                      <a:pt x="9" y="71"/>
                    </a:lnTo>
                    <a:lnTo>
                      <a:pt x="5" y="84"/>
                    </a:lnTo>
                    <a:lnTo>
                      <a:pt x="3" y="86"/>
                    </a:lnTo>
                    <a:lnTo>
                      <a:pt x="0" y="92"/>
                    </a:lnTo>
                    <a:lnTo>
                      <a:pt x="2" y="99"/>
                    </a:lnTo>
                    <a:lnTo>
                      <a:pt x="9" y="105"/>
                    </a:lnTo>
                    <a:lnTo>
                      <a:pt x="11" y="120"/>
                    </a:lnTo>
                    <a:lnTo>
                      <a:pt x="18" y="122"/>
                    </a:lnTo>
                    <a:lnTo>
                      <a:pt x="18" y="129"/>
                    </a:lnTo>
                    <a:lnTo>
                      <a:pt x="18" y="133"/>
                    </a:lnTo>
                    <a:lnTo>
                      <a:pt x="22" y="141"/>
                    </a:lnTo>
                    <a:lnTo>
                      <a:pt x="24" y="148"/>
                    </a:lnTo>
                    <a:lnTo>
                      <a:pt x="22" y="154"/>
                    </a:lnTo>
                    <a:lnTo>
                      <a:pt x="30" y="161"/>
                    </a:lnTo>
                    <a:lnTo>
                      <a:pt x="30" y="169"/>
                    </a:lnTo>
                    <a:lnTo>
                      <a:pt x="39" y="180"/>
                    </a:lnTo>
                    <a:lnTo>
                      <a:pt x="39" y="188"/>
                    </a:lnTo>
                    <a:lnTo>
                      <a:pt x="43" y="193"/>
                    </a:lnTo>
                    <a:lnTo>
                      <a:pt x="45" y="201"/>
                    </a:lnTo>
                    <a:lnTo>
                      <a:pt x="43" y="206"/>
                    </a:lnTo>
                    <a:lnTo>
                      <a:pt x="43" y="214"/>
                    </a:lnTo>
                    <a:lnTo>
                      <a:pt x="45" y="221"/>
                    </a:lnTo>
                    <a:lnTo>
                      <a:pt x="45" y="223"/>
                    </a:lnTo>
                    <a:lnTo>
                      <a:pt x="50" y="223"/>
                    </a:lnTo>
                    <a:lnTo>
                      <a:pt x="50" y="231"/>
                    </a:lnTo>
                    <a:lnTo>
                      <a:pt x="58" y="235"/>
                    </a:lnTo>
                    <a:lnTo>
                      <a:pt x="56" y="242"/>
                    </a:lnTo>
                    <a:lnTo>
                      <a:pt x="60" y="248"/>
                    </a:lnTo>
                    <a:lnTo>
                      <a:pt x="58" y="257"/>
                    </a:lnTo>
                    <a:lnTo>
                      <a:pt x="64" y="263"/>
                    </a:lnTo>
                    <a:lnTo>
                      <a:pt x="62" y="270"/>
                    </a:lnTo>
                    <a:lnTo>
                      <a:pt x="62" y="280"/>
                    </a:lnTo>
                    <a:lnTo>
                      <a:pt x="65" y="295"/>
                    </a:lnTo>
                    <a:lnTo>
                      <a:pt x="62" y="315"/>
                    </a:lnTo>
                    <a:lnTo>
                      <a:pt x="69" y="319"/>
                    </a:lnTo>
                    <a:lnTo>
                      <a:pt x="71" y="327"/>
                    </a:lnTo>
                    <a:lnTo>
                      <a:pt x="161" y="327"/>
                    </a:lnTo>
                    <a:lnTo>
                      <a:pt x="218" y="325"/>
                    </a:lnTo>
                    <a:lnTo>
                      <a:pt x="344" y="317"/>
                    </a:lnTo>
                    <a:lnTo>
                      <a:pt x="396" y="312"/>
                    </a:lnTo>
                    <a:lnTo>
                      <a:pt x="400" y="319"/>
                    </a:lnTo>
                    <a:lnTo>
                      <a:pt x="413" y="329"/>
                    </a:lnTo>
                    <a:lnTo>
                      <a:pt x="419" y="336"/>
                    </a:lnTo>
                    <a:lnTo>
                      <a:pt x="423" y="338"/>
                    </a:lnTo>
                    <a:lnTo>
                      <a:pt x="426" y="332"/>
                    </a:lnTo>
                    <a:lnTo>
                      <a:pt x="428" y="327"/>
                    </a:lnTo>
                    <a:lnTo>
                      <a:pt x="423" y="319"/>
                    </a:lnTo>
                    <a:lnTo>
                      <a:pt x="428" y="312"/>
                    </a:lnTo>
                    <a:lnTo>
                      <a:pt x="445" y="304"/>
                    </a:lnTo>
                    <a:lnTo>
                      <a:pt x="447" y="297"/>
                    </a:lnTo>
                    <a:lnTo>
                      <a:pt x="447" y="291"/>
                    </a:lnTo>
                    <a:lnTo>
                      <a:pt x="449" y="285"/>
                    </a:lnTo>
                    <a:lnTo>
                      <a:pt x="458" y="272"/>
                    </a:lnTo>
                    <a:lnTo>
                      <a:pt x="456" y="257"/>
                    </a:lnTo>
                    <a:lnTo>
                      <a:pt x="443" y="244"/>
                    </a:lnTo>
                    <a:lnTo>
                      <a:pt x="447" y="231"/>
                    </a:lnTo>
                    <a:lnTo>
                      <a:pt x="449" y="223"/>
                    </a:lnTo>
                    <a:lnTo>
                      <a:pt x="475" y="218"/>
                    </a:lnTo>
                    <a:lnTo>
                      <a:pt x="481" y="212"/>
                    </a:lnTo>
                    <a:lnTo>
                      <a:pt x="496" y="206"/>
                    </a:lnTo>
                    <a:lnTo>
                      <a:pt x="502" y="201"/>
                    </a:lnTo>
                    <a:lnTo>
                      <a:pt x="503" y="188"/>
                    </a:lnTo>
                    <a:lnTo>
                      <a:pt x="513" y="174"/>
                    </a:lnTo>
                    <a:lnTo>
                      <a:pt x="515" y="154"/>
                    </a:lnTo>
                    <a:lnTo>
                      <a:pt x="513" y="146"/>
                    </a:lnTo>
                    <a:lnTo>
                      <a:pt x="505" y="139"/>
                    </a:lnTo>
                    <a:lnTo>
                      <a:pt x="498" y="135"/>
                    </a:lnTo>
                    <a:lnTo>
                      <a:pt x="492" y="129"/>
                    </a:lnTo>
                    <a:lnTo>
                      <a:pt x="490" y="122"/>
                    </a:lnTo>
                    <a:lnTo>
                      <a:pt x="477" y="110"/>
                    </a:lnTo>
                    <a:lnTo>
                      <a:pt x="471" y="105"/>
                    </a:lnTo>
                    <a:lnTo>
                      <a:pt x="471" y="103"/>
                    </a:lnTo>
                    <a:lnTo>
                      <a:pt x="466" y="90"/>
                    </a:lnTo>
                    <a:lnTo>
                      <a:pt x="447" y="86"/>
                    </a:lnTo>
                    <a:lnTo>
                      <a:pt x="440" y="82"/>
                    </a:lnTo>
                    <a:lnTo>
                      <a:pt x="436" y="75"/>
                    </a:lnTo>
                    <a:lnTo>
                      <a:pt x="434" y="67"/>
                    </a:lnTo>
                    <a:lnTo>
                      <a:pt x="430" y="60"/>
                    </a:lnTo>
                    <a:lnTo>
                      <a:pt x="428" y="48"/>
                    </a:lnTo>
                    <a:lnTo>
                      <a:pt x="426" y="37"/>
                    </a:lnTo>
                    <a:lnTo>
                      <a:pt x="432" y="24"/>
                    </a:lnTo>
                    <a:lnTo>
                      <a:pt x="428" y="16"/>
                    </a:lnTo>
                    <a:lnTo>
                      <a:pt x="424" y="15"/>
                    </a:lnTo>
                    <a:lnTo>
                      <a:pt x="421" y="7"/>
                    </a:lnTo>
                    <a:lnTo>
                      <a:pt x="419" y="5"/>
                    </a:lnTo>
                    <a:lnTo>
                      <a:pt x="419" y="0"/>
                    </a:lnTo>
                    <a:lnTo>
                      <a:pt x="338" y="5"/>
                    </a:lnTo>
                    <a:lnTo>
                      <a:pt x="227" y="9"/>
                    </a:lnTo>
                    <a:lnTo>
                      <a:pt x="94" y="13"/>
                    </a:lnTo>
                    <a:lnTo>
                      <a:pt x="13" y="13"/>
                    </a:lnTo>
                    <a:lnTo>
                      <a:pt x="2" y="13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8" name="Freeform 69"/>
              <p:cNvSpPr>
                <a:spLocks/>
              </p:cNvSpPr>
              <p:nvPr/>
            </p:nvSpPr>
            <p:spPr bwMode="auto">
              <a:xfrm>
                <a:off x="3231563" y="2365815"/>
                <a:ext cx="547593" cy="430788"/>
              </a:xfrm>
              <a:custGeom>
                <a:avLst/>
                <a:gdLst>
                  <a:gd name="T0" fmla="*/ 329 w 570"/>
                  <a:gd name="T1" fmla="*/ 7 h 494"/>
                  <a:gd name="T2" fmla="*/ 273 w 570"/>
                  <a:gd name="T3" fmla="*/ 5 h 494"/>
                  <a:gd name="T4" fmla="*/ 90 w 570"/>
                  <a:gd name="T5" fmla="*/ 15 h 494"/>
                  <a:gd name="T6" fmla="*/ 0 w 570"/>
                  <a:gd name="T7" fmla="*/ 20 h 494"/>
                  <a:gd name="T8" fmla="*/ 11 w 570"/>
                  <a:gd name="T9" fmla="*/ 41 h 494"/>
                  <a:gd name="T10" fmla="*/ 23 w 570"/>
                  <a:gd name="T11" fmla="*/ 52 h 494"/>
                  <a:gd name="T12" fmla="*/ 30 w 570"/>
                  <a:gd name="T13" fmla="*/ 65 h 494"/>
                  <a:gd name="T14" fmla="*/ 38 w 570"/>
                  <a:gd name="T15" fmla="*/ 79 h 494"/>
                  <a:gd name="T16" fmla="*/ 64 w 570"/>
                  <a:gd name="T17" fmla="*/ 88 h 494"/>
                  <a:gd name="T18" fmla="*/ 73 w 570"/>
                  <a:gd name="T19" fmla="*/ 97 h 494"/>
                  <a:gd name="T20" fmla="*/ 73 w 570"/>
                  <a:gd name="T21" fmla="*/ 107 h 494"/>
                  <a:gd name="T22" fmla="*/ 64 w 570"/>
                  <a:gd name="T23" fmla="*/ 112 h 494"/>
                  <a:gd name="T24" fmla="*/ 58 w 570"/>
                  <a:gd name="T25" fmla="*/ 131 h 494"/>
                  <a:gd name="T26" fmla="*/ 73 w 570"/>
                  <a:gd name="T27" fmla="*/ 144 h 494"/>
                  <a:gd name="T28" fmla="*/ 83 w 570"/>
                  <a:gd name="T29" fmla="*/ 165 h 494"/>
                  <a:gd name="T30" fmla="*/ 98 w 570"/>
                  <a:gd name="T31" fmla="*/ 173 h 494"/>
                  <a:gd name="T32" fmla="*/ 103 w 570"/>
                  <a:gd name="T33" fmla="*/ 456 h 494"/>
                  <a:gd name="T34" fmla="*/ 325 w 570"/>
                  <a:gd name="T35" fmla="*/ 449 h 494"/>
                  <a:gd name="T36" fmla="*/ 487 w 570"/>
                  <a:gd name="T37" fmla="*/ 443 h 494"/>
                  <a:gd name="T38" fmla="*/ 494 w 570"/>
                  <a:gd name="T39" fmla="*/ 456 h 494"/>
                  <a:gd name="T40" fmla="*/ 489 w 570"/>
                  <a:gd name="T41" fmla="*/ 470 h 494"/>
                  <a:gd name="T42" fmla="*/ 476 w 570"/>
                  <a:gd name="T43" fmla="*/ 481 h 494"/>
                  <a:gd name="T44" fmla="*/ 476 w 570"/>
                  <a:gd name="T45" fmla="*/ 494 h 494"/>
                  <a:gd name="T46" fmla="*/ 530 w 570"/>
                  <a:gd name="T47" fmla="*/ 479 h 494"/>
                  <a:gd name="T48" fmla="*/ 528 w 570"/>
                  <a:gd name="T49" fmla="*/ 466 h 494"/>
                  <a:gd name="T50" fmla="*/ 532 w 570"/>
                  <a:gd name="T51" fmla="*/ 451 h 494"/>
                  <a:gd name="T52" fmla="*/ 538 w 570"/>
                  <a:gd name="T53" fmla="*/ 441 h 494"/>
                  <a:gd name="T54" fmla="*/ 540 w 570"/>
                  <a:gd name="T55" fmla="*/ 426 h 494"/>
                  <a:gd name="T56" fmla="*/ 541 w 570"/>
                  <a:gd name="T57" fmla="*/ 440 h 494"/>
                  <a:gd name="T58" fmla="*/ 549 w 570"/>
                  <a:gd name="T59" fmla="*/ 424 h 494"/>
                  <a:gd name="T60" fmla="*/ 564 w 570"/>
                  <a:gd name="T61" fmla="*/ 424 h 494"/>
                  <a:gd name="T62" fmla="*/ 564 w 570"/>
                  <a:gd name="T63" fmla="*/ 408 h 494"/>
                  <a:gd name="T64" fmla="*/ 568 w 570"/>
                  <a:gd name="T65" fmla="*/ 393 h 494"/>
                  <a:gd name="T66" fmla="*/ 568 w 570"/>
                  <a:gd name="T67" fmla="*/ 379 h 494"/>
                  <a:gd name="T68" fmla="*/ 553 w 570"/>
                  <a:gd name="T69" fmla="*/ 377 h 494"/>
                  <a:gd name="T70" fmla="*/ 532 w 570"/>
                  <a:gd name="T71" fmla="*/ 349 h 494"/>
                  <a:gd name="T72" fmla="*/ 540 w 570"/>
                  <a:gd name="T73" fmla="*/ 334 h 494"/>
                  <a:gd name="T74" fmla="*/ 530 w 570"/>
                  <a:gd name="T75" fmla="*/ 306 h 494"/>
                  <a:gd name="T76" fmla="*/ 515 w 570"/>
                  <a:gd name="T77" fmla="*/ 299 h 494"/>
                  <a:gd name="T78" fmla="*/ 500 w 570"/>
                  <a:gd name="T79" fmla="*/ 285 h 494"/>
                  <a:gd name="T80" fmla="*/ 491 w 570"/>
                  <a:gd name="T81" fmla="*/ 280 h 494"/>
                  <a:gd name="T82" fmla="*/ 466 w 570"/>
                  <a:gd name="T83" fmla="*/ 265 h 494"/>
                  <a:gd name="T84" fmla="*/ 453 w 570"/>
                  <a:gd name="T85" fmla="*/ 246 h 494"/>
                  <a:gd name="T86" fmla="*/ 457 w 570"/>
                  <a:gd name="T87" fmla="*/ 231 h 494"/>
                  <a:gd name="T88" fmla="*/ 466 w 570"/>
                  <a:gd name="T89" fmla="*/ 208 h 494"/>
                  <a:gd name="T90" fmla="*/ 470 w 570"/>
                  <a:gd name="T91" fmla="*/ 188 h 494"/>
                  <a:gd name="T92" fmla="*/ 457 w 570"/>
                  <a:gd name="T93" fmla="*/ 176 h 494"/>
                  <a:gd name="T94" fmla="*/ 442 w 570"/>
                  <a:gd name="T95" fmla="*/ 173 h 494"/>
                  <a:gd name="T96" fmla="*/ 436 w 570"/>
                  <a:gd name="T97" fmla="*/ 180 h 494"/>
                  <a:gd name="T98" fmla="*/ 423 w 570"/>
                  <a:gd name="T99" fmla="*/ 176 h 494"/>
                  <a:gd name="T100" fmla="*/ 412 w 570"/>
                  <a:gd name="T101" fmla="*/ 139 h 494"/>
                  <a:gd name="T102" fmla="*/ 387 w 570"/>
                  <a:gd name="T103" fmla="*/ 124 h 494"/>
                  <a:gd name="T104" fmla="*/ 378 w 570"/>
                  <a:gd name="T105" fmla="*/ 112 h 494"/>
                  <a:gd name="T106" fmla="*/ 361 w 570"/>
                  <a:gd name="T107" fmla="*/ 97 h 494"/>
                  <a:gd name="T108" fmla="*/ 355 w 570"/>
                  <a:gd name="T109" fmla="*/ 84 h 494"/>
                  <a:gd name="T110" fmla="*/ 350 w 570"/>
                  <a:gd name="T111" fmla="*/ 67 h 494"/>
                  <a:gd name="T112" fmla="*/ 346 w 570"/>
                  <a:gd name="T113" fmla="*/ 39 h 494"/>
                  <a:gd name="T114" fmla="*/ 352 w 570"/>
                  <a:gd name="T115" fmla="*/ 26 h 494"/>
                  <a:gd name="T116" fmla="*/ 342 w 570"/>
                  <a:gd name="T117" fmla="*/ 17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0" h="494">
                    <a:moveTo>
                      <a:pt x="342" y="17"/>
                    </a:moveTo>
                    <a:lnTo>
                      <a:pt x="329" y="7"/>
                    </a:lnTo>
                    <a:lnTo>
                      <a:pt x="325" y="0"/>
                    </a:lnTo>
                    <a:lnTo>
                      <a:pt x="273" y="5"/>
                    </a:lnTo>
                    <a:lnTo>
                      <a:pt x="147" y="13"/>
                    </a:lnTo>
                    <a:lnTo>
                      <a:pt x="90" y="15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6" y="28"/>
                    </a:lnTo>
                    <a:lnTo>
                      <a:pt x="11" y="41"/>
                    </a:lnTo>
                    <a:lnTo>
                      <a:pt x="17" y="49"/>
                    </a:lnTo>
                    <a:lnTo>
                      <a:pt x="23" y="52"/>
                    </a:lnTo>
                    <a:lnTo>
                      <a:pt x="25" y="60"/>
                    </a:lnTo>
                    <a:lnTo>
                      <a:pt x="30" y="65"/>
                    </a:lnTo>
                    <a:lnTo>
                      <a:pt x="30" y="73"/>
                    </a:lnTo>
                    <a:lnTo>
                      <a:pt x="38" y="79"/>
                    </a:lnTo>
                    <a:lnTo>
                      <a:pt x="56" y="94"/>
                    </a:lnTo>
                    <a:lnTo>
                      <a:pt x="64" y="88"/>
                    </a:lnTo>
                    <a:lnTo>
                      <a:pt x="68" y="90"/>
                    </a:lnTo>
                    <a:lnTo>
                      <a:pt x="73" y="97"/>
                    </a:lnTo>
                    <a:lnTo>
                      <a:pt x="75" y="105"/>
                    </a:lnTo>
                    <a:lnTo>
                      <a:pt x="73" y="107"/>
                    </a:lnTo>
                    <a:lnTo>
                      <a:pt x="66" y="107"/>
                    </a:lnTo>
                    <a:lnTo>
                      <a:pt x="64" y="112"/>
                    </a:lnTo>
                    <a:lnTo>
                      <a:pt x="56" y="124"/>
                    </a:lnTo>
                    <a:lnTo>
                      <a:pt x="58" y="131"/>
                    </a:lnTo>
                    <a:lnTo>
                      <a:pt x="66" y="141"/>
                    </a:lnTo>
                    <a:lnTo>
                      <a:pt x="73" y="144"/>
                    </a:lnTo>
                    <a:lnTo>
                      <a:pt x="73" y="152"/>
                    </a:lnTo>
                    <a:lnTo>
                      <a:pt x="83" y="165"/>
                    </a:lnTo>
                    <a:lnTo>
                      <a:pt x="90" y="167"/>
                    </a:lnTo>
                    <a:lnTo>
                      <a:pt x="98" y="173"/>
                    </a:lnTo>
                    <a:lnTo>
                      <a:pt x="102" y="402"/>
                    </a:lnTo>
                    <a:lnTo>
                      <a:pt x="103" y="456"/>
                    </a:lnTo>
                    <a:lnTo>
                      <a:pt x="188" y="455"/>
                    </a:lnTo>
                    <a:lnTo>
                      <a:pt x="325" y="449"/>
                    </a:lnTo>
                    <a:lnTo>
                      <a:pt x="479" y="438"/>
                    </a:lnTo>
                    <a:lnTo>
                      <a:pt x="487" y="443"/>
                    </a:lnTo>
                    <a:lnTo>
                      <a:pt x="493" y="449"/>
                    </a:lnTo>
                    <a:lnTo>
                      <a:pt x="494" y="456"/>
                    </a:lnTo>
                    <a:lnTo>
                      <a:pt x="494" y="462"/>
                    </a:lnTo>
                    <a:lnTo>
                      <a:pt x="489" y="470"/>
                    </a:lnTo>
                    <a:lnTo>
                      <a:pt x="481" y="473"/>
                    </a:lnTo>
                    <a:lnTo>
                      <a:pt x="476" y="481"/>
                    </a:lnTo>
                    <a:lnTo>
                      <a:pt x="472" y="488"/>
                    </a:lnTo>
                    <a:lnTo>
                      <a:pt x="476" y="494"/>
                    </a:lnTo>
                    <a:lnTo>
                      <a:pt x="526" y="490"/>
                    </a:lnTo>
                    <a:lnTo>
                      <a:pt x="530" y="479"/>
                    </a:lnTo>
                    <a:lnTo>
                      <a:pt x="534" y="471"/>
                    </a:lnTo>
                    <a:lnTo>
                      <a:pt x="528" y="466"/>
                    </a:lnTo>
                    <a:lnTo>
                      <a:pt x="536" y="458"/>
                    </a:lnTo>
                    <a:lnTo>
                      <a:pt x="532" y="451"/>
                    </a:lnTo>
                    <a:lnTo>
                      <a:pt x="540" y="449"/>
                    </a:lnTo>
                    <a:lnTo>
                      <a:pt x="538" y="441"/>
                    </a:lnTo>
                    <a:lnTo>
                      <a:pt x="536" y="434"/>
                    </a:lnTo>
                    <a:lnTo>
                      <a:pt x="540" y="426"/>
                    </a:lnTo>
                    <a:lnTo>
                      <a:pt x="541" y="434"/>
                    </a:lnTo>
                    <a:lnTo>
                      <a:pt x="541" y="440"/>
                    </a:lnTo>
                    <a:lnTo>
                      <a:pt x="547" y="434"/>
                    </a:lnTo>
                    <a:lnTo>
                      <a:pt x="549" y="424"/>
                    </a:lnTo>
                    <a:lnTo>
                      <a:pt x="557" y="423"/>
                    </a:lnTo>
                    <a:lnTo>
                      <a:pt x="564" y="424"/>
                    </a:lnTo>
                    <a:lnTo>
                      <a:pt x="568" y="415"/>
                    </a:lnTo>
                    <a:lnTo>
                      <a:pt x="564" y="408"/>
                    </a:lnTo>
                    <a:lnTo>
                      <a:pt x="570" y="402"/>
                    </a:lnTo>
                    <a:lnTo>
                      <a:pt x="568" y="393"/>
                    </a:lnTo>
                    <a:lnTo>
                      <a:pt x="570" y="385"/>
                    </a:lnTo>
                    <a:lnTo>
                      <a:pt x="568" y="379"/>
                    </a:lnTo>
                    <a:lnTo>
                      <a:pt x="558" y="374"/>
                    </a:lnTo>
                    <a:lnTo>
                      <a:pt x="553" y="377"/>
                    </a:lnTo>
                    <a:lnTo>
                      <a:pt x="541" y="364"/>
                    </a:lnTo>
                    <a:lnTo>
                      <a:pt x="532" y="349"/>
                    </a:lnTo>
                    <a:lnTo>
                      <a:pt x="538" y="342"/>
                    </a:lnTo>
                    <a:lnTo>
                      <a:pt x="540" y="334"/>
                    </a:lnTo>
                    <a:lnTo>
                      <a:pt x="530" y="321"/>
                    </a:lnTo>
                    <a:lnTo>
                      <a:pt x="530" y="306"/>
                    </a:lnTo>
                    <a:lnTo>
                      <a:pt x="523" y="304"/>
                    </a:lnTo>
                    <a:lnTo>
                      <a:pt x="515" y="299"/>
                    </a:lnTo>
                    <a:lnTo>
                      <a:pt x="511" y="293"/>
                    </a:lnTo>
                    <a:lnTo>
                      <a:pt x="500" y="285"/>
                    </a:lnTo>
                    <a:lnTo>
                      <a:pt x="493" y="287"/>
                    </a:lnTo>
                    <a:lnTo>
                      <a:pt x="491" y="280"/>
                    </a:lnTo>
                    <a:lnTo>
                      <a:pt x="487" y="280"/>
                    </a:lnTo>
                    <a:lnTo>
                      <a:pt x="466" y="265"/>
                    </a:lnTo>
                    <a:lnTo>
                      <a:pt x="453" y="252"/>
                    </a:lnTo>
                    <a:lnTo>
                      <a:pt x="453" y="246"/>
                    </a:lnTo>
                    <a:lnTo>
                      <a:pt x="453" y="238"/>
                    </a:lnTo>
                    <a:lnTo>
                      <a:pt x="457" y="231"/>
                    </a:lnTo>
                    <a:lnTo>
                      <a:pt x="461" y="220"/>
                    </a:lnTo>
                    <a:lnTo>
                      <a:pt x="466" y="208"/>
                    </a:lnTo>
                    <a:lnTo>
                      <a:pt x="464" y="197"/>
                    </a:lnTo>
                    <a:lnTo>
                      <a:pt x="470" y="188"/>
                    </a:lnTo>
                    <a:lnTo>
                      <a:pt x="470" y="186"/>
                    </a:lnTo>
                    <a:lnTo>
                      <a:pt x="457" y="176"/>
                    </a:lnTo>
                    <a:lnTo>
                      <a:pt x="449" y="176"/>
                    </a:lnTo>
                    <a:lnTo>
                      <a:pt x="442" y="173"/>
                    </a:lnTo>
                    <a:lnTo>
                      <a:pt x="440" y="174"/>
                    </a:lnTo>
                    <a:lnTo>
                      <a:pt x="436" y="180"/>
                    </a:lnTo>
                    <a:lnTo>
                      <a:pt x="429" y="182"/>
                    </a:lnTo>
                    <a:lnTo>
                      <a:pt x="423" y="176"/>
                    </a:lnTo>
                    <a:lnTo>
                      <a:pt x="416" y="146"/>
                    </a:lnTo>
                    <a:lnTo>
                      <a:pt x="412" y="139"/>
                    </a:lnTo>
                    <a:lnTo>
                      <a:pt x="404" y="133"/>
                    </a:lnTo>
                    <a:lnTo>
                      <a:pt x="387" y="124"/>
                    </a:lnTo>
                    <a:lnTo>
                      <a:pt x="385" y="116"/>
                    </a:lnTo>
                    <a:lnTo>
                      <a:pt x="378" y="112"/>
                    </a:lnTo>
                    <a:lnTo>
                      <a:pt x="370" y="105"/>
                    </a:lnTo>
                    <a:lnTo>
                      <a:pt x="361" y="97"/>
                    </a:lnTo>
                    <a:lnTo>
                      <a:pt x="359" y="92"/>
                    </a:lnTo>
                    <a:lnTo>
                      <a:pt x="355" y="84"/>
                    </a:lnTo>
                    <a:lnTo>
                      <a:pt x="352" y="69"/>
                    </a:lnTo>
                    <a:lnTo>
                      <a:pt x="350" y="67"/>
                    </a:lnTo>
                    <a:lnTo>
                      <a:pt x="346" y="52"/>
                    </a:lnTo>
                    <a:lnTo>
                      <a:pt x="346" y="39"/>
                    </a:lnTo>
                    <a:lnTo>
                      <a:pt x="348" y="32"/>
                    </a:lnTo>
                    <a:lnTo>
                      <a:pt x="352" y="26"/>
                    </a:lnTo>
                    <a:lnTo>
                      <a:pt x="348" y="24"/>
                    </a:lnTo>
                    <a:lnTo>
                      <a:pt x="342" y="1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9" name="Freeform 70"/>
              <p:cNvSpPr>
                <a:spLocks/>
              </p:cNvSpPr>
              <p:nvPr/>
            </p:nvSpPr>
            <p:spPr bwMode="auto">
              <a:xfrm>
                <a:off x="3330514" y="2747769"/>
                <a:ext cx="410215" cy="343584"/>
              </a:xfrm>
              <a:custGeom>
                <a:avLst/>
                <a:gdLst>
                  <a:gd name="T0" fmla="*/ 391 w 427"/>
                  <a:gd name="T1" fmla="*/ 150 h 394"/>
                  <a:gd name="T2" fmla="*/ 399 w 427"/>
                  <a:gd name="T3" fmla="*/ 146 h 394"/>
                  <a:gd name="T4" fmla="*/ 395 w 427"/>
                  <a:gd name="T5" fmla="*/ 120 h 394"/>
                  <a:gd name="T6" fmla="*/ 391 w 427"/>
                  <a:gd name="T7" fmla="*/ 114 h 394"/>
                  <a:gd name="T8" fmla="*/ 401 w 427"/>
                  <a:gd name="T9" fmla="*/ 116 h 394"/>
                  <a:gd name="T10" fmla="*/ 399 w 427"/>
                  <a:gd name="T11" fmla="*/ 103 h 394"/>
                  <a:gd name="T12" fmla="*/ 407 w 427"/>
                  <a:gd name="T13" fmla="*/ 97 h 394"/>
                  <a:gd name="T14" fmla="*/ 407 w 427"/>
                  <a:gd name="T15" fmla="*/ 86 h 394"/>
                  <a:gd name="T16" fmla="*/ 410 w 427"/>
                  <a:gd name="T17" fmla="*/ 80 h 394"/>
                  <a:gd name="T18" fmla="*/ 423 w 427"/>
                  <a:gd name="T19" fmla="*/ 71 h 394"/>
                  <a:gd name="T20" fmla="*/ 427 w 427"/>
                  <a:gd name="T21" fmla="*/ 62 h 394"/>
                  <a:gd name="T22" fmla="*/ 423 w 427"/>
                  <a:gd name="T23" fmla="*/ 52 h 394"/>
                  <a:gd name="T24" fmla="*/ 369 w 427"/>
                  <a:gd name="T25" fmla="*/ 50 h 394"/>
                  <a:gd name="T26" fmla="*/ 378 w 427"/>
                  <a:gd name="T27" fmla="*/ 35 h 394"/>
                  <a:gd name="T28" fmla="*/ 391 w 427"/>
                  <a:gd name="T29" fmla="*/ 24 h 394"/>
                  <a:gd name="T30" fmla="*/ 390 w 427"/>
                  <a:gd name="T31" fmla="*/ 11 h 394"/>
                  <a:gd name="T32" fmla="*/ 376 w 427"/>
                  <a:gd name="T33" fmla="*/ 0 h 394"/>
                  <a:gd name="T34" fmla="*/ 85 w 427"/>
                  <a:gd name="T35" fmla="*/ 17 h 394"/>
                  <a:gd name="T36" fmla="*/ 16 w 427"/>
                  <a:gd name="T37" fmla="*/ 109 h 394"/>
                  <a:gd name="T38" fmla="*/ 21 w 427"/>
                  <a:gd name="T39" fmla="*/ 327 h 394"/>
                  <a:gd name="T40" fmla="*/ 23 w 427"/>
                  <a:gd name="T41" fmla="*/ 332 h 394"/>
                  <a:gd name="T42" fmla="*/ 38 w 427"/>
                  <a:gd name="T43" fmla="*/ 332 h 394"/>
                  <a:gd name="T44" fmla="*/ 61 w 427"/>
                  <a:gd name="T45" fmla="*/ 394 h 394"/>
                  <a:gd name="T46" fmla="*/ 318 w 427"/>
                  <a:gd name="T47" fmla="*/ 383 h 394"/>
                  <a:gd name="T48" fmla="*/ 316 w 427"/>
                  <a:gd name="T49" fmla="*/ 368 h 394"/>
                  <a:gd name="T50" fmla="*/ 324 w 427"/>
                  <a:gd name="T51" fmla="*/ 366 h 394"/>
                  <a:gd name="T52" fmla="*/ 320 w 427"/>
                  <a:gd name="T53" fmla="*/ 353 h 394"/>
                  <a:gd name="T54" fmla="*/ 320 w 427"/>
                  <a:gd name="T55" fmla="*/ 340 h 394"/>
                  <a:gd name="T56" fmla="*/ 313 w 427"/>
                  <a:gd name="T57" fmla="*/ 338 h 394"/>
                  <a:gd name="T58" fmla="*/ 314 w 427"/>
                  <a:gd name="T59" fmla="*/ 329 h 394"/>
                  <a:gd name="T60" fmla="*/ 313 w 427"/>
                  <a:gd name="T61" fmla="*/ 329 h 394"/>
                  <a:gd name="T62" fmla="*/ 314 w 427"/>
                  <a:gd name="T63" fmla="*/ 317 h 394"/>
                  <a:gd name="T64" fmla="*/ 314 w 427"/>
                  <a:gd name="T65" fmla="*/ 306 h 394"/>
                  <a:gd name="T66" fmla="*/ 322 w 427"/>
                  <a:gd name="T67" fmla="*/ 306 h 394"/>
                  <a:gd name="T68" fmla="*/ 314 w 427"/>
                  <a:gd name="T69" fmla="*/ 299 h 394"/>
                  <a:gd name="T70" fmla="*/ 324 w 427"/>
                  <a:gd name="T71" fmla="*/ 295 h 394"/>
                  <a:gd name="T72" fmla="*/ 324 w 427"/>
                  <a:gd name="T73" fmla="*/ 280 h 394"/>
                  <a:gd name="T74" fmla="*/ 337 w 427"/>
                  <a:gd name="T75" fmla="*/ 270 h 394"/>
                  <a:gd name="T76" fmla="*/ 333 w 427"/>
                  <a:gd name="T77" fmla="*/ 255 h 394"/>
                  <a:gd name="T78" fmla="*/ 331 w 427"/>
                  <a:gd name="T79" fmla="*/ 250 h 394"/>
                  <a:gd name="T80" fmla="*/ 339 w 427"/>
                  <a:gd name="T81" fmla="*/ 248 h 394"/>
                  <a:gd name="T82" fmla="*/ 344 w 427"/>
                  <a:gd name="T83" fmla="*/ 233 h 394"/>
                  <a:gd name="T84" fmla="*/ 356 w 427"/>
                  <a:gd name="T85" fmla="*/ 231 h 394"/>
                  <a:gd name="T86" fmla="*/ 360 w 427"/>
                  <a:gd name="T87" fmla="*/ 220 h 394"/>
                  <a:gd name="T88" fmla="*/ 360 w 427"/>
                  <a:gd name="T89" fmla="*/ 206 h 394"/>
                  <a:gd name="T90" fmla="*/ 361 w 427"/>
                  <a:gd name="T91" fmla="*/ 203 h 394"/>
                  <a:gd name="T92" fmla="*/ 361 w 427"/>
                  <a:gd name="T93" fmla="*/ 195 h 394"/>
                  <a:gd name="T94" fmla="*/ 363 w 427"/>
                  <a:gd name="T95" fmla="*/ 193 h 394"/>
                  <a:gd name="T96" fmla="*/ 367 w 427"/>
                  <a:gd name="T97" fmla="*/ 178 h 394"/>
                  <a:gd name="T98" fmla="*/ 378 w 427"/>
                  <a:gd name="T99" fmla="*/ 178 h 394"/>
                  <a:gd name="T100" fmla="*/ 382 w 427"/>
                  <a:gd name="T101" fmla="*/ 165 h 394"/>
                  <a:gd name="T102" fmla="*/ 380 w 427"/>
                  <a:gd name="T103" fmla="*/ 16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27" h="394">
                    <a:moveTo>
                      <a:pt x="388" y="158"/>
                    </a:moveTo>
                    <a:lnTo>
                      <a:pt x="391" y="150"/>
                    </a:lnTo>
                    <a:lnTo>
                      <a:pt x="397" y="148"/>
                    </a:lnTo>
                    <a:lnTo>
                      <a:pt x="399" y="146"/>
                    </a:lnTo>
                    <a:lnTo>
                      <a:pt x="395" y="127"/>
                    </a:lnTo>
                    <a:lnTo>
                      <a:pt x="395" y="120"/>
                    </a:lnTo>
                    <a:lnTo>
                      <a:pt x="390" y="122"/>
                    </a:lnTo>
                    <a:lnTo>
                      <a:pt x="391" y="114"/>
                    </a:lnTo>
                    <a:lnTo>
                      <a:pt x="397" y="112"/>
                    </a:lnTo>
                    <a:lnTo>
                      <a:pt x="401" y="116"/>
                    </a:lnTo>
                    <a:lnTo>
                      <a:pt x="403" y="111"/>
                    </a:lnTo>
                    <a:lnTo>
                      <a:pt x="399" y="103"/>
                    </a:lnTo>
                    <a:lnTo>
                      <a:pt x="403" y="101"/>
                    </a:lnTo>
                    <a:lnTo>
                      <a:pt x="407" y="97"/>
                    </a:lnTo>
                    <a:lnTo>
                      <a:pt x="412" y="92"/>
                    </a:lnTo>
                    <a:lnTo>
                      <a:pt x="407" y="86"/>
                    </a:lnTo>
                    <a:lnTo>
                      <a:pt x="407" y="84"/>
                    </a:lnTo>
                    <a:lnTo>
                      <a:pt x="410" y="80"/>
                    </a:lnTo>
                    <a:lnTo>
                      <a:pt x="416" y="77"/>
                    </a:lnTo>
                    <a:lnTo>
                      <a:pt x="423" y="71"/>
                    </a:lnTo>
                    <a:lnTo>
                      <a:pt x="420" y="65"/>
                    </a:lnTo>
                    <a:lnTo>
                      <a:pt x="427" y="62"/>
                    </a:lnTo>
                    <a:lnTo>
                      <a:pt x="425" y="56"/>
                    </a:lnTo>
                    <a:lnTo>
                      <a:pt x="423" y="52"/>
                    </a:lnTo>
                    <a:lnTo>
                      <a:pt x="373" y="56"/>
                    </a:lnTo>
                    <a:lnTo>
                      <a:pt x="369" y="50"/>
                    </a:lnTo>
                    <a:lnTo>
                      <a:pt x="373" y="43"/>
                    </a:lnTo>
                    <a:lnTo>
                      <a:pt x="378" y="35"/>
                    </a:lnTo>
                    <a:lnTo>
                      <a:pt x="386" y="32"/>
                    </a:lnTo>
                    <a:lnTo>
                      <a:pt x="391" y="24"/>
                    </a:lnTo>
                    <a:lnTo>
                      <a:pt x="391" y="18"/>
                    </a:lnTo>
                    <a:lnTo>
                      <a:pt x="390" y="11"/>
                    </a:lnTo>
                    <a:lnTo>
                      <a:pt x="384" y="5"/>
                    </a:lnTo>
                    <a:lnTo>
                      <a:pt x="376" y="0"/>
                    </a:lnTo>
                    <a:lnTo>
                      <a:pt x="222" y="11"/>
                    </a:lnTo>
                    <a:lnTo>
                      <a:pt x="85" y="17"/>
                    </a:lnTo>
                    <a:lnTo>
                      <a:pt x="0" y="18"/>
                    </a:lnTo>
                    <a:lnTo>
                      <a:pt x="16" y="109"/>
                    </a:lnTo>
                    <a:lnTo>
                      <a:pt x="19" y="139"/>
                    </a:lnTo>
                    <a:lnTo>
                      <a:pt x="21" y="327"/>
                    </a:lnTo>
                    <a:lnTo>
                      <a:pt x="23" y="329"/>
                    </a:lnTo>
                    <a:lnTo>
                      <a:pt x="23" y="332"/>
                    </a:lnTo>
                    <a:lnTo>
                      <a:pt x="31" y="336"/>
                    </a:lnTo>
                    <a:lnTo>
                      <a:pt x="38" y="332"/>
                    </a:lnTo>
                    <a:lnTo>
                      <a:pt x="59" y="336"/>
                    </a:lnTo>
                    <a:lnTo>
                      <a:pt x="61" y="394"/>
                    </a:lnTo>
                    <a:lnTo>
                      <a:pt x="172" y="391"/>
                    </a:lnTo>
                    <a:lnTo>
                      <a:pt x="318" y="383"/>
                    </a:lnTo>
                    <a:lnTo>
                      <a:pt x="318" y="374"/>
                    </a:lnTo>
                    <a:lnTo>
                      <a:pt x="316" y="368"/>
                    </a:lnTo>
                    <a:lnTo>
                      <a:pt x="324" y="368"/>
                    </a:lnTo>
                    <a:lnTo>
                      <a:pt x="324" y="366"/>
                    </a:lnTo>
                    <a:lnTo>
                      <a:pt x="322" y="355"/>
                    </a:lnTo>
                    <a:lnTo>
                      <a:pt x="320" y="353"/>
                    </a:lnTo>
                    <a:lnTo>
                      <a:pt x="318" y="346"/>
                    </a:lnTo>
                    <a:lnTo>
                      <a:pt x="320" y="340"/>
                    </a:lnTo>
                    <a:lnTo>
                      <a:pt x="320" y="340"/>
                    </a:lnTo>
                    <a:lnTo>
                      <a:pt x="313" y="338"/>
                    </a:lnTo>
                    <a:lnTo>
                      <a:pt x="320" y="334"/>
                    </a:lnTo>
                    <a:lnTo>
                      <a:pt x="314" y="329"/>
                    </a:lnTo>
                    <a:lnTo>
                      <a:pt x="309" y="334"/>
                    </a:lnTo>
                    <a:lnTo>
                      <a:pt x="313" y="329"/>
                    </a:lnTo>
                    <a:lnTo>
                      <a:pt x="309" y="321"/>
                    </a:lnTo>
                    <a:lnTo>
                      <a:pt x="314" y="317"/>
                    </a:lnTo>
                    <a:lnTo>
                      <a:pt x="309" y="310"/>
                    </a:lnTo>
                    <a:lnTo>
                      <a:pt x="314" y="306"/>
                    </a:lnTo>
                    <a:lnTo>
                      <a:pt x="316" y="310"/>
                    </a:lnTo>
                    <a:lnTo>
                      <a:pt x="322" y="306"/>
                    </a:lnTo>
                    <a:lnTo>
                      <a:pt x="314" y="302"/>
                    </a:lnTo>
                    <a:lnTo>
                      <a:pt x="314" y="299"/>
                    </a:lnTo>
                    <a:lnTo>
                      <a:pt x="322" y="299"/>
                    </a:lnTo>
                    <a:lnTo>
                      <a:pt x="324" y="295"/>
                    </a:lnTo>
                    <a:lnTo>
                      <a:pt x="322" y="287"/>
                    </a:lnTo>
                    <a:lnTo>
                      <a:pt x="324" y="280"/>
                    </a:lnTo>
                    <a:lnTo>
                      <a:pt x="320" y="276"/>
                    </a:lnTo>
                    <a:lnTo>
                      <a:pt x="337" y="270"/>
                    </a:lnTo>
                    <a:lnTo>
                      <a:pt x="333" y="263"/>
                    </a:lnTo>
                    <a:lnTo>
                      <a:pt x="333" y="255"/>
                    </a:lnTo>
                    <a:lnTo>
                      <a:pt x="335" y="253"/>
                    </a:lnTo>
                    <a:lnTo>
                      <a:pt x="331" y="250"/>
                    </a:lnTo>
                    <a:lnTo>
                      <a:pt x="339" y="252"/>
                    </a:lnTo>
                    <a:lnTo>
                      <a:pt x="339" y="248"/>
                    </a:lnTo>
                    <a:lnTo>
                      <a:pt x="346" y="240"/>
                    </a:lnTo>
                    <a:lnTo>
                      <a:pt x="344" y="233"/>
                    </a:lnTo>
                    <a:lnTo>
                      <a:pt x="352" y="233"/>
                    </a:lnTo>
                    <a:lnTo>
                      <a:pt x="356" y="231"/>
                    </a:lnTo>
                    <a:lnTo>
                      <a:pt x="361" y="225"/>
                    </a:lnTo>
                    <a:lnTo>
                      <a:pt x="360" y="220"/>
                    </a:lnTo>
                    <a:lnTo>
                      <a:pt x="363" y="210"/>
                    </a:lnTo>
                    <a:lnTo>
                      <a:pt x="360" y="206"/>
                    </a:lnTo>
                    <a:lnTo>
                      <a:pt x="360" y="197"/>
                    </a:lnTo>
                    <a:lnTo>
                      <a:pt x="361" y="203"/>
                    </a:lnTo>
                    <a:lnTo>
                      <a:pt x="369" y="201"/>
                    </a:lnTo>
                    <a:lnTo>
                      <a:pt x="361" y="195"/>
                    </a:lnTo>
                    <a:lnTo>
                      <a:pt x="361" y="186"/>
                    </a:lnTo>
                    <a:lnTo>
                      <a:pt x="363" y="193"/>
                    </a:lnTo>
                    <a:lnTo>
                      <a:pt x="369" y="193"/>
                    </a:lnTo>
                    <a:lnTo>
                      <a:pt x="367" y="178"/>
                    </a:lnTo>
                    <a:lnTo>
                      <a:pt x="371" y="182"/>
                    </a:lnTo>
                    <a:lnTo>
                      <a:pt x="378" y="178"/>
                    </a:lnTo>
                    <a:lnTo>
                      <a:pt x="384" y="173"/>
                    </a:lnTo>
                    <a:lnTo>
                      <a:pt x="382" y="165"/>
                    </a:lnTo>
                    <a:lnTo>
                      <a:pt x="380" y="163"/>
                    </a:lnTo>
                    <a:lnTo>
                      <a:pt x="380" y="161"/>
                    </a:lnTo>
                    <a:lnTo>
                      <a:pt x="388" y="15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6" name="Group 455"/>
              <p:cNvGrpSpPr/>
              <p:nvPr/>
            </p:nvGrpSpPr>
            <p:grpSpPr>
              <a:xfrm>
                <a:off x="3389116" y="3081761"/>
                <a:ext cx="464013" cy="372361"/>
                <a:chOff x="3389116" y="3081761"/>
                <a:chExt cx="464013" cy="372361"/>
              </a:xfrm>
              <a:grpFill/>
            </p:grpSpPr>
            <p:sp>
              <p:nvSpPr>
                <p:cNvPr id="284" name="Freeform 45"/>
                <p:cNvSpPr>
                  <a:spLocks/>
                </p:cNvSpPr>
                <p:nvPr/>
              </p:nvSpPr>
              <p:spPr bwMode="auto">
                <a:xfrm>
                  <a:off x="3580293" y="3401800"/>
                  <a:ext cx="28821" cy="13081"/>
                </a:xfrm>
                <a:custGeom>
                  <a:avLst/>
                  <a:gdLst>
                    <a:gd name="T0" fmla="*/ 19 w 30"/>
                    <a:gd name="T1" fmla="*/ 15 h 15"/>
                    <a:gd name="T2" fmla="*/ 26 w 30"/>
                    <a:gd name="T3" fmla="*/ 13 h 15"/>
                    <a:gd name="T4" fmla="*/ 30 w 30"/>
                    <a:gd name="T5" fmla="*/ 7 h 15"/>
                    <a:gd name="T6" fmla="*/ 30 w 30"/>
                    <a:gd name="T7" fmla="*/ 7 h 15"/>
                    <a:gd name="T8" fmla="*/ 28 w 30"/>
                    <a:gd name="T9" fmla="*/ 5 h 15"/>
                    <a:gd name="T10" fmla="*/ 15 w 30"/>
                    <a:gd name="T11" fmla="*/ 0 h 15"/>
                    <a:gd name="T12" fmla="*/ 0 w 30"/>
                    <a:gd name="T13" fmla="*/ 4 h 15"/>
                    <a:gd name="T14" fmla="*/ 4 w 30"/>
                    <a:gd name="T15" fmla="*/ 9 h 15"/>
                    <a:gd name="T16" fmla="*/ 11 w 30"/>
                    <a:gd name="T17" fmla="*/ 11 h 15"/>
                    <a:gd name="T18" fmla="*/ 19 w 30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15">
                      <a:moveTo>
                        <a:pt x="19" y="15"/>
                      </a:moveTo>
                      <a:lnTo>
                        <a:pt x="26" y="13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8" y="5"/>
                      </a:lnTo>
                      <a:lnTo>
                        <a:pt x="15" y="0"/>
                      </a:ln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11" y="11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5" name="Freeform 46"/>
                <p:cNvSpPr>
                  <a:spLocks/>
                </p:cNvSpPr>
                <p:nvPr/>
              </p:nvSpPr>
              <p:spPr bwMode="auto">
                <a:xfrm>
                  <a:off x="3580293" y="3401800"/>
                  <a:ext cx="28821" cy="13081"/>
                </a:xfrm>
                <a:custGeom>
                  <a:avLst/>
                  <a:gdLst>
                    <a:gd name="T0" fmla="*/ 19 w 30"/>
                    <a:gd name="T1" fmla="*/ 15 h 15"/>
                    <a:gd name="T2" fmla="*/ 26 w 30"/>
                    <a:gd name="T3" fmla="*/ 13 h 15"/>
                    <a:gd name="T4" fmla="*/ 30 w 30"/>
                    <a:gd name="T5" fmla="*/ 7 h 15"/>
                    <a:gd name="T6" fmla="*/ 30 w 30"/>
                    <a:gd name="T7" fmla="*/ 7 h 15"/>
                    <a:gd name="T8" fmla="*/ 28 w 30"/>
                    <a:gd name="T9" fmla="*/ 5 h 15"/>
                    <a:gd name="T10" fmla="*/ 15 w 30"/>
                    <a:gd name="T11" fmla="*/ 0 h 15"/>
                    <a:gd name="T12" fmla="*/ 0 w 30"/>
                    <a:gd name="T13" fmla="*/ 4 h 15"/>
                    <a:gd name="T14" fmla="*/ 4 w 30"/>
                    <a:gd name="T15" fmla="*/ 9 h 15"/>
                    <a:gd name="T16" fmla="*/ 11 w 30"/>
                    <a:gd name="T17" fmla="*/ 11 h 15"/>
                    <a:gd name="T18" fmla="*/ 19 w 30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15">
                      <a:moveTo>
                        <a:pt x="19" y="15"/>
                      </a:moveTo>
                      <a:lnTo>
                        <a:pt x="26" y="13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8" y="5"/>
                      </a:lnTo>
                      <a:lnTo>
                        <a:pt x="15" y="0"/>
                      </a:ln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11" y="11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6" name="Freeform 47"/>
                <p:cNvSpPr>
                  <a:spLocks/>
                </p:cNvSpPr>
                <p:nvPr/>
              </p:nvSpPr>
              <p:spPr bwMode="auto">
                <a:xfrm>
                  <a:off x="3646581" y="3422728"/>
                  <a:ext cx="14410" cy="13081"/>
                </a:xfrm>
                <a:custGeom>
                  <a:avLst/>
                  <a:gdLst>
                    <a:gd name="T0" fmla="*/ 14 w 15"/>
                    <a:gd name="T1" fmla="*/ 15 h 15"/>
                    <a:gd name="T2" fmla="*/ 15 w 15"/>
                    <a:gd name="T3" fmla="*/ 13 h 15"/>
                    <a:gd name="T4" fmla="*/ 14 w 15"/>
                    <a:gd name="T5" fmla="*/ 8 h 15"/>
                    <a:gd name="T6" fmla="*/ 8 w 15"/>
                    <a:gd name="T7" fmla="*/ 0 h 15"/>
                    <a:gd name="T8" fmla="*/ 2 w 15"/>
                    <a:gd name="T9" fmla="*/ 8 h 15"/>
                    <a:gd name="T10" fmla="*/ 0 w 15"/>
                    <a:gd name="T11" fmla="*/ 10 h 15"/>
                    <a:gd name="T12" fmla="*/ 8 w 15"/>
                    <a:gd name="T13" fmla="*/ 15 h 15"/>
                    <a:gd name="T14" fmla="*/ 14 w 15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5">
                      <a:moveTo>
                        <a:pt x="14" y="15"/>
                      </a:moveTo>
                      <a:lnTo>
                        <a:pt x="15" y="13"/>
                      </a:lnTo>
                      <a:lnTo>
                        <a:pt x="14" y="8"/>
                      </a:lnTo>
                      <a:lnTo>
                        <a:pt x="8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7" name="Freeform 48"/>
                <p:cNvSpPr>
                  <a:spLocks/>
                </p:cNvSpPr>
                <p:nvPr/>
              </p:nvSpPr>
              <p:spPr bwMode="auto">
                <a:xfrm>
                  <a:off x="3646581" y="3422728"/>
                  <a:ext cx="14410" cy="13081"/>
                </a:xfrm>
                <a:custGeom>
                  <a:avLst/>
                  <a:gdLst>
                    <a:gd name="T0" fmla="*/ 14 w 15"/>
                    <a:gd name="T1" fmla="*/ 15 h 15"/>
                    <a:gd name="T2" fmla="*/ 15 w 15"/>
                    <a:gd name="T3" fmla="*/ 13 h 15"/>
                    <a:gd name="T4" fmla="*/ 14 w 15"/>
                    <a:gd name="T5" fmla="*/ 8 h 15"/>
                    <a:gd name="T6" fmla="*/ 8 w 15"/>
                    <a:gd name="T7" fmla="*/ 0 h 15"/>
                    <a:gd name="T8" fmla="*/ 2 w 15"/>
                    <a:gd name="T9" fmla="*/ 8 h 15"/>
                    <a:gd name="T10" fmla="*/ 0 w 15"/>
                    <a:gd name="T11" fmla="*/ 10 h 15"/>
                    <a:gd name="T12" fmla="*/ 8 w 15"/>
                    <a:gd name="T13" fmla="*/ 15 h 15"/>
                    <a:gd name="T14" fmla="*/ 14 w 15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5">
                      <a:moveTo>
                        <a:pt x="14" y="15"/>
                      </a:moveTo>
                      <a:lnTo>
                        <a:pt x="15" y="13"/>
                      </a:lnTo>
                      <a:lnTo>
                        <a:pt x="14" y="8"/>
                      </a:lnTo>
                      <a:lnTo>
                        <a:pt x="8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10" name="Freeform 71"/>
                <p:cNvSpPr>
                  <a:spLocks/>
                </p:cNvSpPr>
                <p:nvPr/>
              </p:nvSpPr>
              <p:spPr bwMode="auto">
                <a:xfrm>
                  <a:off x="3389116" y="3081761"/>
                  <a:ext cx="464013" cy="372361"/>
                </a:xfrm>
                <a:custGeom>
                  <a:avLst/>
                  <a:gdLst>
                    <a:gd name="T0" fmla="*/ 411 w 483"/>
                    <a:gd name="T1" fmla="*/ 263 h 427"/>
                    <a:gd name="T2" fmla="*/ 402 w 483"/>
                    <a:gd name="T3" fmla="*/ 216 h 427"/>
                    <a:gd name="T4" fmla="*/ 233 w 483"/>
                    <a:gd name="T5" fmla="*/ 213 h 427"/>
                    <a:gd name="T6" fmla="*/ 236 w 483"/>
                    <a:gd name="T7" fmla="*/ 183 h 427"/>
                    <a:gd name="T8" fmla="*/ 244 w 483"/>
                    <a:gd name="T9" fmla="*/ 154 h 427"/>
                    <a:gd name="T10" fmla="*/ 248 w 483"/>
                    <a:gd name="T11" fmla="*/ 132 h 427"/>
                    <a:gd name="T12" fmla="*/ 265 w 483"/>
                    <a:gd name="T13" fmla="*/ 102 h 427"/>
                    <a:gd name="T14" fmla="*/ 263 w 483"/>
                    <a:gd name="T15" fmla="*/ 90 h 427"/>
                    <a:gd name="T16" fmla="*/ 285 w 483"/>
                    <a:gd name="T17" fmla="*/ 73 h 427"/>
                    <a:gd name="T18" fmla="*/ 267 w 483"/>
                    <a:gd name="T19" fmla="*/ 55 h 427"/>
                    <a:gd name="T20" fmla="*/ 263 w 483"/>
                    <a:gd name="T21" fmla="*/ 43 h 427"/>
                    <a:gd name="T22" fmla="*/ 265 w 483"/>
                    <a:gd name="T23" fmla="*/ 13 h 427"/>
                    <a:gd name="T24" fmla="*/ 257 w 483"/>
                    <a:gd name="T25" fmla="*/ 0 h 427"/>
                    <a:gd name="T26" fmla="*/ 20 w 483"/>
                    <a:gd name="T27" fmla="*/ 137 h 427"/>
                    <a:gd name="T28" fmla="*/ 35 w 483"/>
                    <a:gd name="T29" fmla="*/ 179 h 427"/>
                    <a:gd name="T30" fmla="*/ 52 w 483"/>
                    <a:gd name="T31" fmla="*/ 213 h 427"/>
                    <a:gd name="T32" fmla="*/ 52 w 483"/>
                    <a:gd name="T33" fmla="*/ 246 h 427"/>
                    <a:gd name="T34" fmla="*/ 41 w 483"/>
                    <a:gd name="T35" fmla="*/ 288 h 427"/>
                    <a:gd name="T36" fmla="*/ 33 w 483"/>
                    <a:gd name="T37" fmla="*/ 335 h 427"/>
                    <a:gd name="T38" fmla="*/ 28 w 483"/>
                    <a:gd name="T39" fmla="*/ 354 h 427"/>
                    <a:gd name="T40" fmla="*/ 75 w 483"/>
                    <a:gd name="T41" fmla="*/ 354 h 427"/>
                    <a:gd name="T42" fmla="*/ 84 w 483"/>
                    <a:gd name="T43" fmla="*/ 340 h 427"/>
                    <a:gd name="T44" fmla="*/ 90 w 483"/>
                    <a:gd name="T45" fmla="*/ 357 h 427"/>
                    <a:gd name="T46" fmla="*/ 171 w 483"/>
                    <a:gd name="T47" fmla="*/ 378 h 427"/>
                    <a:gd name="T48" fmla="*/ 184 w 483"/>
                    <a:gd name="T49" fmla="*/ 357 h 427"/>
                    <a:gd name="T50" fmla="*/ 214 w 483"/>
                    <a:gd name="T51" fmla="*/ 354 h 427"/>
                    <a:gd name="T52" fmla="*/ 242 w 483"/>
                    <a:gd name="T53" fmla="*/ 365 h 427"/>
                    <a:gd name="T54" fmla="*/ 272 w 483"/>
                    <a:gd name="T55" fmla="*/ 371 h 427"/>
                    <a:gd name="T56" fmla="*/ 276 w 483"/>
                    <a:gd name="T57" fmla="*/ 387 h 427"/>
                    <a:gd name="T58" fmla="*/ 297 w 483"/>
                    <a:gd name="T59" fmla="*/ 406 h 427"/>
                    <a:gd name="T60" fmla="*/ 332 w 483"/>
                    <a:gd name="T61" fmla="*/ 412 h 427"/>
                    <a:gd name="T62" fmla="*/ 351 w 483"/>
                    <a:gd name="T63" fmla="*/ 391 h 427"/>
                    <a:gd name="T64" fmla="*/ 370 w 483"/>
                    <a:gd name="T65" fmla="*/ 416 h 427"/>
                    <a:gd name="T66" fmla="*/ 389 w 483"/>
                    <a:gd name="T67" fmla="*/ 391 h 427"/>
                    <a:gd name="T68" fmla="*/ 396 w 483"/>
                    <a:gd name="T69" fmla="*/ 374 h 427"/>
                    <a:gd name="T70" fmla="*/ 415 w 483"/>
                    <a:gd name="T71" fmla="*/ 387 h 427"/>
                    <a:gd name="T72" fmla="*/ 443 w 483"/>
                    <a:gd name="T73" fmla="*/ 399 h 427"/>
                    <a:gd name="T74" fmla="*/ 455 w 483"/>
                    <a:gd name="T75" fmla="*/ 414 h 427"/>
                    <a:gd name="T76" fmla="*/ 473 w 483"/>
                    <a:gd name="T77" fmla="*/ 418 h 427"/>
                    <a:gd name="T78" fmla="*/ 483 w 483"/>
                    <a:gd name="T79" fmla="*/ 395 h 427"/>
                    <a:gd name="T80" fmla="*/ 447 w 483"/>
                    <a:gd name="T81" fmla="*/ 378 h 427"/>
                    <a:gd name="T82" fmla="*/ 417 w 483"/>
                    <a:gd name="T83" fmla="*/ 357 h 427"/>
                    <a:gd name="T84" fmla="*/ 430 w 483"/>
                    <a:gd name="T85" fmla="*/ 348 h 427"/>
                    <a:gd name="T86" fmla="*/ 445 w 483"/>
                    <a:gd name="T87" fmla="*/ 331 h 427"/>
                    <a:gd name="T88" fmla="*/ 426 w 483"/>
                    <a:gd name="T89" fmla="*/ 312 h 427"/>
                    <a:gd name="T90" fmla="*/ 406 w 483"/>
                    <a:gd name="T91" fmla="*/ 322 h 427"/>
                    <a:gd name="T92" fmla="*/ 417 w 483"/>
                    <a:gd name="T93" fmla="*/ 299 h 427"/>
                    <a:gd name="T94" fmla="*/ 391 w 483"/>
                    <a:gd name="T95" fmla="*/ 307 h 427"/>
                    <a:gd name="T96" fmla="*/ 346 w 483"/>
                    <a:gd name="T97" fmla="*/ 299 h 427"/>
                    <a:gd name="T98" fmla="*/ 383 w 483"/>
                    <a:gd name="T99" fmla="*/ 282 h 427"/>
                    <a:gd name="T100" fmla="*/ 411 w 483"/>
                    <a:gd name="T101" fmla="*/ 295 h 427"/>
                    <a:gd name="T102" fmla="*/ 424 w 483"/>
                    <a:gd name="T103" fmla="*/ 29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3" h="427">
                      <a:moveTo>
                        <a:pt x="421" y="288"/>
                      </a:moveTo>
                      <a:lnTo>
                        <a:pt x="417" y="282"/>
                      </a:lnTo>
                      <a:lnTo>
                        <a:pt x="417" y="278"/>
                      </a:lnTo>
                      <a:lnTo>
                        <a:pt x="413" y="271"/>
                      </a:lnTo>
                      <a:lnTo>
                        <a:pt x="411" y="263"/>
                      </a:lnTo>
                      <a:lnTo>
                        <a:pt x="402" y="256"/>
                      </a:lnTo>
                      <a:lnTo>
                        <a:pt x="398" y="248"/>
                      </a:lnTo>
                      <a:lnTo>
                        <a:pt x="394" y="241"/>
                      </a:lnTo>
                      <a:lnTo>
                        <a:pt x="398" y="230"/>
                      </a:lnTo>
                      <a:lnTo>
                        <a:pt x="402" y="216"/>
                      </a:lnTo>
                      <a:lnTo>
                        <a:pt x="404" y="209"/>
                      </a:lnTo>
                      <a:lnTo>
                        <a:pt x="402" y="207"/>
                      </a:lnTo>
                      <a:lnTo>
                        <a:pt x="317" y="214"/>
                      </a:lnTo>
                      <a:lnTo>
                        <a:pt x="227" y="218"/>
                      </a:lnTo>
                      <a:lnTo>
                        <a:pt x="233" y="213"/>
                      </a:lnTo>
                      <a:lnTo>
                        <a:pt x="229" y="205"/>
                      </a:lnTo>
                      <a:lnTo>
                        <a:pt x="229" y="198"/>
                      </a:lnTo>
                      <a:lnTo>
                        <a:pt x="225" y="190"/>
                      </a:lnTo>
                      <a:lnTo>
                        <a:pt x="235" y="188"/>
                      </a:lnTo>
                      <a:lnTo>
                        <a:pt x="236" y="183"/>
                      </a:lnTo>
                      <a:lnTo>
                        <a:pt x="231" y="177"/>
                      </a:lnTo>
                      <a:lnTo>
                        <a:pt x="238" y="177"/>
                      </a:lnTo>
                      <a:lnTo>
                        <a:pt x="236" y="162"/>
                      </a:lnTo>
                      <a:lnTo>
                        <a:pt x="242" y="156"/>
                      </a:lnTo>
                      <a:lnTo>
                        <a:pt x="244" y="154"/>
                      </a:lnTo>
                      <a:lnTo>
                        <a:pt x="236" y="154"/>
                      </a:lnTo>
                      <a:lnTo>
                        <a:pt x="244" y="149"/>
                      </a:lnTo>
                      <a:lnTo>
                        <a:pt x="246" y="143"/>
                      </a:lnTo>
                      <a:lnTo>
                        <a:pt x="252" y="136"/>
                      </a:lnTo>
                      <a:lnTo>
                        <a:pt x="248" y="132"/>
                      </a:lnTo>
                      <a:lnTo>
                        <a:pt x="250" y="126"/>
                      </a:lnTo>
                      <a:lnTo>
                        <a:pt x="255" y="122"/>
                      </a:lnTo>
                      <a:lnTo>
                        <a:pt x="272" y="105"/>
                      </a:lnTo>
                      <a:lnTo>
                        <a:pt x="272" y="104"/>
                      </a:lnTo>
                      <a:lnTo>
                        <a:pt x="265" y="102"/>
                      </a:lnTo>
                      <a:lnTo>
                        <a:pt x="272" y="102"/>
                      </a:lnTo>
                      <a:lnTo>
                        <a:pt x="272" y="98"/>
                      </a:lnTo>
                      <a:lnTo>
                        <a:pt x="278" y="90"/>
                      </a:lnTo>
                      <a:lnTo>
                        <a:pt x="270" y="92"/>
                      </a:lnTo>
                      <a:lnTo>
                        <a:pt x="263" y="90"/>
                      </a:lnTo>
                      <a:lnTo>
                        <a:pt x="267" y="85"/>
                      </a:lnTo>
                      <a:lnTo>
                        <a:pt x="274" y="81"/>
                      </a:lnTo>
                      <a:lnTo>
                        <a:pt x="280" y="75"/>
                      </a:lnTo>
                      <a:lnTo>
                        <a:pt x="285" y="75"/>
                      </a:lnTo>
                      <a:lnTo>
                        <a:pt x="285" y="73"/>
                      </a:lnTo>
                      <a:lnTo>
                        <a:pt x="285" y="72"/>
                      </a:lnTo>
                      <a:lnTo>
                        <a:pt x="278" y="70"/>
                      </a:lnTo>
                      <a:lnTo>
                        <a:pt x="276" y="64"/>
                      </a:lnTo>
                      <a:lnTo>
                        <a:pt x="270" y="60"/>
                      </a:lnTo>
                      <a:lnTo>
                        <a:pt x="267" y="55"/>
                      </a:lnTo>
                      <a:lnTo>
                        <a:pt x="267" y="53"/>
                      </a:lnTo>
                      <a:lnTo>
                        <a:pt x="274" y="55"/>
                      </a:lnTo>
                      <a:lnTo>
                        <a:pt x="268" y="47"/>
                      </a:lnTo>
                      <a:lnTo>
                        <a:pt x="274" y="42"/>
                      </a:lnTo>
                      <a:lnTo>
                        <a:pt x="263" y="43"/>
                      </a:lnTo>
                      <a:lnTo>
                        <a:pt x="261" y="40"/>
                      </a:lnTo>
                      <a:lnTo>
                        <a:pt x="268" y="30"/>
                      </a:lnTo>
                      <a:lnTo>
                        <a:pt x="261" y="26"/>
                      </a:lnTo>
                      <a:lnTo>
                        <a:pt x="259" y="19"/>
                      </a:lnTo>
                      <a:lnTo>
                        <a:pt x="265" y="13"/>
                      </a:lnTo>
                      <a:lnTo>
                        <a:pt x="265" y="6"/>
                      </a:lnTo>
                      <a:lnTo>
                        <a:pt x="259" y="6"/>
                      </a:lnTo>
                      <a:lnTo>
                        <a:pt x="253" y="10"/>
                      </a:lnTo>
                      <a:lnTo>
                        <a:pt x="253" y="4"/>
                      </a:lnTo>
                      <a:lnTo>
                        <a:pt x="257" y="0"/>
                      </a:lnTo>
                      <a:lnTo>
                        <a:pt x="111" y="8"/>
                      </a:lnTo>
                      <a:lnTo>
                        <a:pt x="0" y="11"/>
                      </a:lnTo>
                      <a:lnTo>
                        <a:pt x="3" y="120"/>
                      </a:lnTo>
                      <a:lnTo>
                        <a:pt x="17" y="132"/>
                      </a:lnTo>
                      <a:lnTo>
                        <a:pt x="20" y="137"/>
                      </a:lnTo>
                      <a:lnTo>
                        <a:pt x="26" y="152"/>
                      </a:lnTo>
                      <a:lnTo>
                        <a:pt x="24" y="162"/>
                      </a:lnTo>
                      <a:lnTo>
                        <a:pt x="30" y="169"/>
                      </a:lnTo>
                      <a:lnTo>
                        <a:pt x="33" y="177"/>
                      </a:lnTo>
                      <a:lnTo>
                        <a:pt x="35" y="179"/>
                      </a:lnTo>
                      <a:lnTo>
                        <a:pt x="39" y="184"/>
                      </a:lnTo>
                      <a:lnTo>
                        <a:pt x="39" y="192"/>
                      </a:lnTo>
                      <a:lnTo>
                        <a:pt x="50" y="205"/>
                      </a:lnTo>
                      <a:lnTo>
                        <a:pt x="52" y="207"/>
                      </a:lnTo>
                      <a:lnTo>
                        <a:pt x="52" y="213"/>
                      </a:lnTo>
                      <a:lnTo>
                        <a:pt x="54" y="220"/>
                      </a:lnTo>
                      <a:lnTo>
                        <a:pt x="50" y="226"/>
                      </a:lnTo>
                      <a:lnTo>
                        <a:pt x="54" y="231"/>
                      </a:lnTo>
                      <a:lnTo>
                        <a:pt x="50" y="239"/>
                      </a:lnTo>
                      <a:lnTo>
                        <a:pt x="52" y="246"/>
                      </a:lnTo>
                      <a:lnTo>
                        <a:pt x="49" y="252"/>
                      </a:lnTo>
                      <a:lnTo>
                        <a:pt x="47" y="260"/>
                      </a:lnTo>
                      <a:lnTo>
                        <a:pt x="41" y="267"/>
                      </a:lnTo>
                      <a:lnTo>
                        <a:pt x="39" y="275"/>
                      </a:lnTo>
                      <a:lnTo>
                        <a:pt x="41" y="288"/>
                      </a:lnTo>
                      <a:lnTo>
                        <a:pt x="35" y="295"/>
                      </a:lnTo>
                      <a:lnTo>
                        <a:pt x="39" y="303"/>
                      </a:lnTo>
                      <a:lnTo>
                        <a:pt x="43" y="320"/>
                      </a:lnTo>
                      <a:lnTo>
                        <a:pt x="41" y="327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5" y="342"/>
                      </a:lnTo>
                      <a:lnTo>
                        <a:pt x="33" y="350"/>
                      </a:lnTo>
                      <a:lnTo>
                        <a:pt x="28" y="354"/>
                      </a:lnTo>
                      <a:lnTo>
                        <a:pt x="26" y="361"/>
                      </a:lnTo>
                      <a:lnTo>
                        <a:pt x="33" y="367"/>
                      </a:lnTo>
                      <a:lnTo>
                        <a:pt x="39" y="361"/>
                      </a:lnTo>
                      <a:lnTo>
                        <a:pt x="73" y="357"/>
                      </a:lnTo>
                      <a:lnTo>
                        <a:pt x="75" y="354"/>
                      </a:lnTo>
                      <a:lnTo>
                        <a:pt x="67" y="350"/>
                      </a:lnTo>
                      <a:lnTo>
                        <a:pt x="75" y="344"/>
                      </a:lnTo>
                      <a:lnTo>
                        <a:pt x="77" y="327"/>
                      </a:lnTo>
                      <a:lnTo>
                        <a:pt x="82" y="333"/>
                      </a:lnTo>
                      <a:lnTo>
                        <a:pt x="84" y="340"/>
                      </a:lnTo>
                      <a:lnTo>
                        <a:pt x="84" y="346"/>
                      </a:lnTo>
                      <a:lnTo>
                        <a:pt x="79" y="350"/>
                      </a:lnTo>
                      <a:lnTo>
                        <a:pt x="77" y="354"/>
                      </a:lnTo>
                      <a:lnTo>
                        <a:pt x="82" y="355"/>
                      </a:lnTo>
                      <a:lnTo>
                        <a:pt x="90" y="357"/>
                      </a:lnTo>
                      <a:lnTo>
                        <a:pt x="103" y="359"/>
                      </a:lnTo>
                      <a:lnTo>
                        <a:pt x="118" y="365"/>
                      </a:lnTo>
                      <a:lnTo>
                        <a:pt x="126" y="369"/>
                      </a:lnTo>
                      <a:lnTo>
                        <a:pt x="137" y="374"/>
                      </a:lnTo>
                      <a:lnTo>
                        <a:pt x="171" y="378"/>
                      </a:lnTo>
                      <a:lnTo>
                        <a:pt x="178" y="378"/>
                      </a:lnTo>
                      <a:lnTo>
                        <a:pt x="188" y="372"/>
                      </a:lnTo>
                      <a:lnTo>
                        <a:pt x="195" y="372"/>
                      </a:lnTo>
                      <a:lnTo>
                        <a:pt x="189" y="363"/>
                      </a:lnTo>
                      <a:lnTo>
                        <a:pt x="184" y="357"/>
                      </a:lnTo>
                      <a:lnTo>
                        <a:pt x="191" y="355"/>
                      </a:lnTo>
                      <a:lnTo>
                        <a:pt x="193" y="354"/>
                      </a:lnTo>
                      <a:lnTo>
                        <a:pt x="201" y="350"/>
                      </a:lnTo>
                      <a:lnTo>
                        <a:pt x="214" y="346"/>
                      </a:lnTo>
                      <a:lnTo>
                        <a:pt x="214" y="354"/>
                      </a:lnTo>
                      <a:lnTo>
                        <a:pt x="214" y="357"/>
                      </a:lnTo>
                      <a:lnTo>
                        <a:pt x="220" y="355"/>
                      </a:lnTo>
                      <a:lnTo>
                        <a:pt x="235" y="354"/>
                      </a:lnTo>
                      <a:lnTo>
                        <a:pt x="236" y="361"/>
                      </a:lnTo>
                      <a:lnTo>
                        <a:pt x="242" y="365"/>
                      </a:lnTo>
                      <a:lnTo>
                        <a:pt x="246" y="374"/>
                      </a:lnTo>
                      <a:lnTo>
                        <a:pt x="253" y="374"/>
                      </a:lnTo>
                      <a:lnTo>
                        <a:pt x="267" y="378"/>
                      </a:lnTo>
                      <a:lnTo>
                        <a:pt x="270" y="372"/>
                      </a:lnTo>
                      <a:lnTo>
                        <a:pt x="272" y="371"/>
                      </a:lnTo>
                      <a:lnTo>
                        <a:pt x="272" y="367"/>
                      </a:lnTo>
                      <a:lnTo>
                        <a:pt x="274" y="372"/>
                      </a:lnTo>
                      <a:lnTo>
                        <a:pt x="272" y="374"/>
                      </a:lnTo>
                      <a:lnTo>
                        <a:pt x="272" y="380"/>
                      </a:lnTo>
                      <a:lnTo>
                        <a:pt x="276" y="387"/>
                      </a:lnTo>
                      <a:lnTo>
                        <a:pt x="283" y="391"/>
                      </a:lnTo>
                      <a:lnTo>
                        <a:pt x="287" y="399"/>
                      </a:lnTo>
                      <a:lnTo>
                        <a:pt x="285" y="406"/>
                      </a:lnTo>
                      <a:lnTo>
                        <a:pt x="289" y="410"/>
                      </a:lnTo>
                      <a:lnTo>
                        <a:pt x="297" y="406"/>
                      </a:lnTo>
                      <a:lnTo>
                        <a:pt x="310" y="416"/>
                      </a:lnTo>
                      <a:lnTo>
                        <a:pt x="317" y="412"/>
                      </a:lnTo>
                      <a:lnTo>
                        <a:pt x="319" y="412"/>
                      </a:lnTo>
                      <a:lnTo>
                        <a:pt x="327" y="416"/>
                      </a:lnTo>
                      <a:lnTo>
                        <a:pt x="332" y="412"/>
                      </a:lnTo>
                      <a:lnTo>
                        <a:pt x="332" y="402"/>
                      </a:lnTo>
                      <a:lnTo>
                        <a:pt x="334" y="395"/>
                      </a:lnTo>
                      <a:lnTo>
                        <a:pt x="342" y="395"/>
                      </a:lnTo>
                      <a:lnTo>
                        <a:pt x="347" y="393"/>
                      </a:lnTo>
                      <a:lnTo>
                        <a:pt x="351" y="391"/>
                      </a:lnTo>
                      <a:lnTo>
                        <a:pt x="355" y="399"/>
                      </a:lnTo>
                      <a:lnTo>
                        <a:pt x="361" y="395"/>
                      </a:lnTo>
                      <a:lnTo>
                        <a:pt x="368" y="399"/>
                      </a:lnTo>
                      <a:lnTo>
                        <a:pt x="368" y="408"/>
                      </a:lnTo>
                      <a:lnTo>
                        <a:pt x="370" y="416"/>
                      </a:lnTo>
                      <a:lnTo>
                        <a:pt x="377" y="412"/>
                      </a:lnTo>
                      <a:lnTo>
                        <a:pt x="383" y="406"/>
                      </a:lnTo>
                      <a:lnTo>
                        <a:pt x="387" y="401"/>
                      </a:lnTo>
                      <a:lnTo>
                        <a:pt x="381" y="393"/>
                      </a:lnTo>
                      <a:lnTo>
                        <a:pt x="389" y="391"/>
                      </a:lnTo>
                      <a:lnTo>
                        <a:pt x="387" y="378"/>
                      </a:lnTo>
                      <a:lnTo>
                        <a:pt x="372" y="371"/>
                      </a:lnTo>
                      <a:lnTo>
                        <a:pt x="372" y="365"/>
                      </a:lnTo>
                      <a:lnTo>
                        <a:pt x="372" y="363"/>
                      </a:lnTo>
                      <a:lnTo>
                        <a:pt x="396" y="374"/>
                      </a:lnTo>
                      <a:lnTo>
                        <a:pt x="404" y="374"/>
                      </a:lnTo>
                      <a:lnTo>
                        <a:pt x="409" y="378"/>
                      </a:lnTo>
                      <a:lnTo>
                        <a:pt x="413" y="380"/>
                      </a:lnTo>
                      <a:lnTo>
                        <a:pt x="409" y="387"/>
                      </a:lnTo>
                      <a:lnTo>
                        <a:pt x="415" y="387"/>
                      </a:lnTo>
                      <a:lnTo>
                        <a:pt x="423" y="386"/>
                      </a:lnTo>
                      <a:lnTo>
                        <a:pt x="426" y="393"/>
                      </a:lnTo>
                      <a:lnTo>
                        <a:pt x="436" y="395"/>
                      </a:lnTo>
                      <a:lnTo>
                        <a:pt x="441" y="393"/>
                      </a:lnTo>
                      <a:lnTo>
                        <a:pt x="443" y="399"/>
                      </a:lnTo>
                      <a:lnTo>
                        <a:pt x="449" y="406"/>
                      </a:lnTo>
                      <a:lnTo>
                        <a:pt x="455" y="408"/>
                      </a:lnTo>
                      <a:lnTo>
                        <a:pt x="456" y="399"/>
                      </a:lnTo>
                      <a:lnTo>
                        <a:pt x="458" y="406"/>
                      </a:lnTo>
                      <a:lnTo>
                        <a:pt x="455" y="414"/>
                      </a:lnTo>
                      <a:lnTo>
                        <a:pt x="449" y="427"/>
                      </a:lnTo>
                      <a:lnTo>
                        <a:pt x="456" y="421"/>
                      </a:lnTo>
                      <a:lnTo>
                        <a:pt x="458" y="414"/>
                      </a:lnTo>
                      <a:lnTo>
                        <a:pt x="464" y="406"/>
                      </a:lnTo>
                      <a:lnTo>
                        <a:pt x="473" y="418"/>
                      </a:lnTo>
                      <a:lnTo>
                        <a:pt x="473" y="412"/>
                      </a:lnTo>
                      <a:lnTo>
                        <a:pt x="477" y="404"/>
                      </a:lnTo>
                      <a:lnTo>
                        <a:pt x="477" y="401"/>
                      </a:lnTo>
                      <a:lnTo>
                        <a:pt x="483" y="399"/>
                      </a:lnTo>
                      <a:lnTo>
                        <a:pt x="483" y="395"/>
                      </a:lnTo>
                      <a:lnTo>
                        <a:pt x="475" y="393"/>
                      </a:lnTo>
                      <a:lnTo>
                        <a:pt x="473" y="387"/>
                      </a:lnTo>
                      <a:lnTo>
                        <a:pt x="468" y="384"/>
                      </a:lnTo>
                      <a:lnTo>
                        <a:pt x="453" y="382"/>
                      </a:lnTo>
                      <a:lnTo>
                        <a:pt x="447" y="378"/>
                      </a:lnTo>
                      <a:lnTo>
                        <a:pt x="438" y="378"/>
                      </a:lnTo>
                      <a:lnTo>
                        <a:pt x="434" y="371"/>
                      </a:lnTo>
                      <a:lnTo>
                        <a:pt x="426" y="367"/>
                      </a:lnTo>
                      <a:lnTo>
                        <a:pt x="419" y="365"/>
                      </a:lnTo>
                      <a:lnTo>
                        <a:pt x="417" y="357"/>
                      </a:lnTo>
                      <a:lnTo>
                        <a:pt x="423" y="355"/>
                      </a:lnTo>
                      <a:lnTo>
                        <a:pt x="421" y="352"/>
                      </a:lnTo>
                      <a:lnTo>
                        <a:pt x="428" y="350"/>
                      </a:lnTo>
                      <a:lnTo>
                        <a:pt x="436" y="354"/>
                      </a:lnTo>
                      <a:lnTo>
                        <a:pt x="430" y="348"/>
                      </a:lnTo>
                      <a:lnTo>
                        <a:pt x="426" y="340"/>
                      </a:lnTo>
                      <a:lnTo>
                        <a:pt x="434" y="335"/>
                      </a:lnTo>
                      <a:lnTo>
                        <a:pt x="441" y="335"/>
                      </a:lnTo>
                      <a:lnTo>
                        <a:pt x="443" y="337"/>
                      </a:lnTo>
                      <a:lnTo>
                        <a:pt x="445" y="331"/>
                      </a:lnTo>
                      <a:lnTo>
                        <a:pt x="445" y="324"/>
                      </a:lnTo>
                      <a:lnTo>
                        <a:pt x="440" y="320"/>
                      </a:lnTo>
                      <a:lnTo>
                        <a:pt x="438" y="312"/>
                      </a:lnTo>
                      <a:lnTo>
                        <a:pt x="436" y="307"/>
                      </a:lnTo>
                      <a:lnTo>
                        <a:pt x="426" y="312"/>
                      </a:lnTo>
                      <a:lnTo>
                        <a:pt x="424" y="320"/>
                      </a:lnTo>
                      <a:lnTo>
                        <a:pt x="423" y="327"/>
                      </a:lnTo>
                      <a:lnTo>
                        <a:pt x="415" y="327"/>
                      </a:lnTo>
                      <a:lnTo>
                        <a:pt x="413" y="320"/>
                      </a:lnTo>
                      <a:lnTo>
                        <a:pt x="406" y="322"/>
                      </a:lnTo>
                      <a:lnTo>
                        <a:pt x="400" y="318"/>
                      </a:lnTo>
                      <a:lnTo>
                        <a:pt x="400" y="316"/>
                      </a:lnTo>
                      <a:lnTo>
                        <a:pt x="415" y="307"/>
                      </a:lnTo>
                      <a:lnTo>
                        <a:pt x="417" y="299"/>
                      </a:lnTo>
                      <a:lnTo>
                        <a:pt x="417" y="299"/>
                      </a:lnTo>
                      <a:lnTo>
                        <a:pt x="409" y="303"/>
                      </a:lnTo>
                      <a:lnTo>
                        <a:pt x="409" y="297"/>
                      </a:lnTo>
                      <a:lnTo>
                        <a:pt x="404" y="303"/>
                      </a:lnTo>
                      <a:lnTo>
                        <a:pt x="398" y="299"/>
                      </a:lnTo>
                      <a:lnTo>
                        <a:pt x="391" y="307"/>
                      </a:lnTo>
                      <a:lnTo>
                        <a:pt x="385" y="308"/>
                      </a:lnTo>
                      <a:lnTo>
                        <a:pt x="364" y="310"/>
                      </a:lnTo>
                      <a:lnTo>
                        <a:pt x="355" y="310"/>
                      </a:lnTo>
                      <a:lnTo>
                        <a:pt x="346" y="307"/>
                      </a:lnTo>
                      <a:lnTo>
                        <a:pt x="346" y="299"/>
                      </a:lnTo>
                      <a:lnTo>
                        <a:pt x="351" y="293"/>
                      </a:lnTo>
                      <a:lnTo>
                        <a:pt x="361" y="278"/>
                      </a:lnTo>
                      <a:lnTo>
                        <a:pt x="366" y="277"/>
                      </a:lnTo>
                      <a:lnTo>
                        <a:pt x="376" y="278"/>
                      </a:lnTo>
                      <a:lnTo>
                        <a:pt x="383" y="282"/>
                      </a:lnTo>
                      <a:lnTo>
                        <a:pt x="391" y="288"/>
                      </a:lnTo>
                      <a:lnTo>
                        <a:pt x="396" y="288"/>
                      </a:lnTo>
                      <a:lnTo>
                        <a:pt x="402" y="292"/>
                      </a:lnTo>
                      <a:lnTo>
                        <a:pt x="404" y="290"/>
                      </a:lnTo>
                      <a:lnTo>
                        <a:pt x="411" y="295"/>
                      </a:lnTo>
                      <a:lnTo>
                        <a:pt x="417" y="295"/>
                      </a:lnTo>
                      <a:lnTo>
                        <a:pt x="421" y="295"/>
                      </a:lnTo>
                      <a:lnTo>
                        <a:pt x="421" y="297"/>
                      </a:lnTo>
                      <a:lnTo>
                        <a:pt x="428" y="293"/>
                      </a:lnTo>
                      <a:lnTo>
                        <a:pt x="424" y="292"/>
                      </a:lnTo>
                      <a:lnTo>
                        <a:pt x="421" y="28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311" name="Freeform 72"/>
              <p:cNvSpPr>
                <a:spLocks/>
              </p:cNvSpPr>
              <p:nvPr/>
            </p:nvSpPr>
            <p:spPr bwMode="auto">
              <a:xfrm>
                <a:off x="3587018" y="1766723"/>
                <a:ext cx="7686" cy="5232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2" name="Freeform 73"/>
              <p:cNvSpPr>
                <a:spLocks/>
              </p:cNvSpPr>
              <p:nvPr/>
            </p:nvSpPr>
            <p:spPr bwMode="auto">
              <a:xfrm>
                <a:off x="3587018" y="1766723"/>
                <a:ext cx="7686" cy="5232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3" name="Freeform 74"/>
              <p:cNvSpPr>
                <a:spLocks/>
              </p:cNvSpPr>
              <p:nvPr/>
            </p:nvSpPr>
            <p:spPr bwMode="auto">
              <a:xfrm>
                <a:off x="3598547" y="1757131"/>
                <a:ext cx="2882" cy="6976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4" name="Freeform 75"/>
              <p:cNvSpPr>
                <a:spLocks/>
              </p:cNvSpPr>
              <p:nvPr/>
            </p:nvSpPr>
            <p:spPr bwMode="auto">
              <a:xfrm>
                <a:off x="3598547" y="1757131"/>
                <a:ext cx="2882" cy="6976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5" name="Freeform 76"/>
              <p:cNvSpPr>
                <a:spLocks/>
              </p:cNvSpPr>
              <p:nvPr/>
            </p:nvSpPr>
            <p:spPr bwMode="auto">
              <a:xfrm>
                <a:off x="3681166" y="1643765"/>
                <a:ext cx="47074" cy="36626"/>
              </a:xfrm>
              <a:custGeom>
                <a:avLst/>
                <a:gdLst>
                  <a:gd name="T0" fmla="*/ 10 w 49"/>
                  <a:gd name="T1" fmla="*/ 38 h 42"/>
                  <a:gd name="T2" fmla="*/ 15 w 49"/>
                  <a:gd name="T3" fmla="*/ 32 h 42"/>
                  <a:gd name="T4" fmla="*/ 19 w 49"/>
                  <a:gd name="T5" fmla="*/ 27 h 42"/>
                  <a:gd name="T6" fmla="*/ 34 w 49"/>
                  <a:gd name="T7" fmla="*/ 21 h 42"/>
                  <a:gd name="T8" fmla="*/ 40 w 49"/>
                  <a:gd name="T9" fmla="*/ 15 h 42"/>
                  <a:gd name="T10" fmla="*/ 43 w 49"/>
                  <a:gd name="T11" fmla="*/ 8 h 42"/>
                  <a:gd name="T12" fmla="*/ 49 w 49"/>
                  <a:gd name="T13" fmla="*/ 2 h 42"/>
                  <a:gd name="T14" fmla="*/ 47 w 49"/>
                  <a:gd name="T15" fmla="*/ 0 h 42"/>
                  <a:gd name="T16" fmla="*/ 40 w 49"/>
                  <a:gd name="T17" fmla="*/ 4 h 42"/>
                  <a:gd name="T18" fmla="*/ 28 w 49"/>
                  <a:gd name="T19" fmla="*/ 14 h 42"/>
                  <a:gd name="T20" fmla="*/ 13 w 49"/>
                  <a:gd name="T21" fmla="*/ 21 h 42"/>
                  <a:gd name="T22" fmla="*/ 0 w 49"/>
                  <a:gd name="T23" fmla="*/ 31 h 42"/>
                  <a:gd name="T24" fmla="*/ 0 w 49"/>
                  <a:gd name="T25" fmla="*/ 34 h 42"/>
                  <a:gd name="T26" fmla="*/ 2 w 49"/>
                  <a:gd name="T27" fmla="*/ 42 h 42"/>
                  <a:gd name="T28" fmla="*/ 10 w 49"/>
                  <a:gd name="T2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2">
                    <a:moveTo>
                      <a:pt x="10" y="38"/>
                    </a:moveTo>
                    <a:lnTo>
                      <a:pt x="15" y="32"/>
                    </a:lnTo>
                    <a:lnTo>
                      <a:pt x="19" y="27"/>
                    </a:lnTo>
                    <a:lnTo>
                      <a:pt x="34" y="21"/>
                    </a:lnTo>
                    <a:lnTo>
                      <a:pt x="40" y="15"/>
                    </a:lnTo>
                    <a:lnTo>
                      <a:pt x="43" y="8"/>
                    </a:lnTo>
                    <a:lnTo>
                      <a:pt x="49" y="2"/>
                    </a:lnTo>
                    <a:lnTo>
                      <a:pt x="47" y="0"/>
                    </a:lnTo>
                    <a:lnTo>
                      <a:pt x="40" y="4"/>
                    </a:lnTo>
                    <a:lnTo>
                      <a:pt x="28" y="14"/>
                    </a:lnTo>
                    <a:lnTo>
                      <a:pt x="13" y="21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9" name="Freeform 80"/>
              <p:cNvSpPr>
                <a:spLocks/>
              </p:cNvSpPr>
              <p:nvPr/>
            </p:nvSpPr>
            <p:spPr bwMode="auto">
              <a:xfrm>
                <a:off x="3432347" y="1766723"/>
                <a:ext cx="409254" cy="416835"/>
              </a:xfrm>
              <a:custGeom>
                <a:avLst/>
                <a:gdLst>
                  <a:gd name="T0" fmla="*/ 41 w 426"/>
                  <a:gd name="T1" fmla="*/ 40 h 478"/>
                  <a:gd name="T2" fmla="*/ 37 w 426"/>
                  <a:gd name="T3" fmla="*/ 109 h 478"/>
                  <a:gd name="T4" fmla="*/ 9 w 426"/>
                  <a:gd name="T5" fmla="*/ 132 h 478"/>
                  <a:gd name="T6" fmla="*/ 0 w 426"/>
                  <a:gd name="T7" fmla="*/ 153 h 478"/>
                  <a:gd name="T8" fmla="*/ 19 w 426"/>
                  <a:gd name="T9" fmla="*/ 173 h 478"/>
                  <a:gd name="T10" fmla="*/ 9 w 426"/>
                  <a:gd name="T11" fmla="*/ 213 h 478"/>
                  <a:gd name="T12" fmla="*/ 9 w 426"/>
                  <a:gd name="T13" fmla="*/ 247 h 478"/>
                  <a:gd name="T14" fmla="*/ 35 w 426"/>
                  <a:gd name="T15" fmla="*/ 264 h 478"/>
                  <a:gd name="T16" fmla="*/ 58 w 426"/>
                  <a:gd name="T17" fmla="*/ 277 h 478"/>
                  <a:gd name="T18" fmla="*/ 86 w 426"/>
                  <a:gd name="T19" fmla="*/ 301 h 478"/>
                  <a:gd name="T20" fmla="*/ 114 w 426"/>
                  <a:gd name="T21" fmla="*/ 320 h 478"/>
                  <a:gd name="T22" fmla="*/ 133 w 426"/>
                  <a:gd name="T23" fmla="*/ 339 h 478"/>
                  <a:gd name="T24" fmla="*/ 137 w 426"/>
                  <a:gd name="T25" fmla="*/ 367 h 478"/>
                  <a:gd name="T26" fmla="*/ 141 w 426"/>
                  <a:gd name="T27" fmla="*/ 382 h 478"/>
                  <a:gd name="T28" fmla="*/ 152 w 426"/>
                  <a:gd name="T29" fmla="*/ 399 h 478"/>
                  <a:gd name="T30" fmla="*/ 150 w 426"/>
                  <a:gd name="T31" fmla="*/ 435 h 478"/>
                  <a:gd name="T32" fmla="*/ 160 w 426"/>
                  <a:gd name="T33" fmla="*/ 457 h 478"/>
                  <a:gd name="T34" fmla="*/ 191 w 426"/>
                  <a:gd name="T35" fmla="*/ 478 h 478"/>
                  <a:gd name="T36" fmla="*/ 415 w 426"/>
                  <a:gd name="T37" fmla="*/ 463 h 478"/>
                  <a:gd name="T38" fmla="*/ 415 w 426"/>
                  <a:gd name="T39" fmla="*/ 435 h 478"/>
                  <a:gd name="T40" fmla="*/ 408 w 426"/>
                  <a:gd name="T41" fmla="*/ 414 h 478"/>
                  <a:gd name="T42" fmla="*/ 400 w 426"/>
                  <a:gd name="T43" fmla="*/ 384 h 478"/>
                  <a:gd name="T44" fmla="*/ 404 w 426"/>
                  <a:gd name="T45" fmla="*/ 350 h 478"/>
                  <a:gd name="T46" fmla="*/ 410 w 426"/>
                  <a:gd name="T47" fmla="*/ 329 h 478"/>
                  <a:gd name="T48" fmla="*/ 410 w 426"/>
                  <a:gd name="T49" fmla="*/ 294 h 478"/>
                  <a:gd name="T50" fmla="*/ 421 w 426"/>
                  <a:gd name="T51" fmla="*/ 277 h 478"/>
                  <a:gd name="T52" fmla="*/ 419 w 426"/>
                  <a:gd name="T53" fmla="*/ 243 h 478"/>
                  <a:gd name="T54" fmla="*/ 425 w 426"/>
                  <a:gd name="T55" fmla="*/ 209 h 478"/>
                  <a:gd name="T56" fmla="*/ 404 w 426"/>
                  <a:gd name="T57" fmla="*/ 211 h 478"/>
                  <a:gd name="T58" fmla="*/ 395 w 426"/>
                  <a:gd name="T59" fmla="*/ 232 h 478"/>
                  <a:gd name="T60" fmla="*/ 378 w 426"/>
                  <a:gd name="T61" fmla="*/ 243 h 478"/>
                  <a:gd name="T62" fmla="*/ 383 w 426"/>
                  <a:gd name="T63" fmla="*/ 213 h 478"/>
                  <a:gd name="T64" fmla="*/ 395 w 426"/>
                  <a:gd name="T65" fmla="*/ 196 h 478"/>
                  <a:gd name="T66" fmla="*/ 404 w 426"/>
                  <a:gd name="T67" fmla="*/ 181 h 478"/>
                  <a:gd name="T68" fmla="*/ 393 w 426"/>
                  <a:gd name="T69" fmla="*/ 173 h 478"/>
                  <a:gd name="T70" fmla="*/ 389 w 426"/>
                  <a:gd name="T71" fmla="*/ 153 h 478"/>
                  <a:gd name="T72" fmla="*/ 383 w 426"/>
                  <a:gd name="T73" fmla="*/ 143 h 478"/>
                  <a:gd name="T74" fmla="*/ 383 w 426"/>
                  <a:gd name="T75" fmla="*/ 121 h 478"/>
                  <a:gd name="T76" fmla="*/ 359 w 426"/>
                  <a:gd name="T77" fmla="*/ 109 h 478"/>
                  <a:gd name="T78" fmla="*/ 332 w 426"/>
                  <a:gd name="T79" fmla="*/ 91 h 478"/>
                  <a:gd name="T80" fmla="*/ 304 w 426"/>
                  <a:gd name="T81" fmla="*/ 89 h 478"/>
                  <a:gd name="T82" fmla="*/ 205 w 426"/>
                  <a:gd name="T83" fmla="*/ 64 h 478"/>
                  <a:gd name="T84" fmla="*/ 184 w 426"/>
                  <a:gd name="T85" fmla="*/ 44 h 478"/>
                  <a:gd name="T86" fmla="*/ 161 w 426"/>
                  <a:gd name="T87" fmla="*/ 36 h 478"/>
                  <a:gd name="T88" fmla="*/ 141 w 426"/>
                  <a:gd name="T89" fmla="*/ 38 h 478"/>
                  <a:gd name="T90" fmla="*/ 144 w 426"/>
                  <a:gd name="T91" fmla="*/ 21 h 478"/>
                  <a:gd name="T92" fmla="*/ 144 w 426"/>
                  <a:gd name="T93" fmla="*/ 0 h 478"/>
                  <a:gd name="T94" fmla="*/ 122 w 426"/>
                  <a:gd name="T95" fmla="*/ 14 h 478"/>
                  <a:gd name="T96" fmla="*/ 73 w 426"/>
                  <a:gd name="T97" fmla="*/ 34 h 478"/>
                  <a:gd name="T98" fmla="*/ 52 w 426"/>
                  <a:gd name="T99" fmla="*/ 2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6" h="478">
                    <a:moveTo>
                      <a:pt x="49" y="32"/>
                    </a:moveTo>
                    <a:lnTo>
                      <a:pt x="47" y="40"/>
                    </a:lnTo>
                    <a:lnTo>
                      <a:pt x="41" y="40"/>
                    </a:lnTo>
                    <a:lnTo>
                      <a:pt x="43" y="94"/>
                    </a:lnTo>
                    <a:lnTo>
                      <a:pt x="41" y="102"/>
                    </a:lnTo>
                    <a:lnTo>
                      <a:pt x="37" y="109"/>
                    </a:lnTo>
                    <a:lnTo>
                      <a:pt x="24" y="115"/>
                    </a:lnTo>
                    <a:lnTo>
                      <a:pt x="11" y="125"/>
                    </a:lnTo>
                    <a:lnTo>
                      <a:pt x="9" y="132"/>
                    </a:lnTo>
                    <a:lnTo>
                      <a:pt x="5" y="140"/>
                    </a:lnTo>
                    <a:lnTo>
                      <a:pt x="0" y="145"/>
                    </a:lnTo>
                    <a:lnTo>
                      <a:pt x="0" y="153"/>
                    </a:lnTo>
                    <a:lnTo>
                      <a:pt x="5" y="160"/>
                    </a:lnTo>
                    <a:lnTo>
                      <a:pt x="11" y="160"/>
                    </a:lnTo>
                    <a:lnTo>
                      <a:pt x="19" y="173"/>
                    </a:lnTo>
                    <a:lnTo>
                      <a:pt x="11" y="192"/>
                    </a:lnTo>
                    <a:lnTo>
                      <a:pt x="13" y="205"/>
                    </a:lnTo>
                    <a:lnTo>
                      <a:pt x="9" y="213"/>
                    </a:lnTo>
                    <a:lnTo>
                      <a:pt x="13" y="228"/>
                    </a:lnTo>
                    <a:lnTo>
                      <a:pt x="13" y="239"/>
                    </a:lnTo>
                    <a:lnTo>
                      <a:pt x="9" y="247"/>
                    </a:lnTo>
                    <a:lnTo>
                      <a:pt x="20" y="254"/>
                    </a:lnTo>
                    <a:lnTo>
                      <a:pt x="28" y="262"/>
                    </a:lnTo>
                    <a:lnTo>
                      <a:pt x="35" y="264"/>
                    </a:lnTo>
                    <a:lnTo>
                      <a:pt x="47" y="266"/>
                    </a:lnTo>
                    <a:lnTo>
                      <a:pt x="52" y="273"/>
                    </a:lnTo>
                    <a:lnTo>
                      <a:pt x="58" y="277"/>
                    </a:lnTo>
                    <a:lnTo>
                      <a:pt x="67" y="281"/>
                    </a:lnTo>
                    <a:lnTo>
                      <a:pt x="77" y="288"/>
                    </a:lnTo>
                    <a:lnTo>
                      <a:pt x="86" y="301"/>
                    </a:lnTo>
                    <a:lnTo>
                      <a:pt x="99" y="314"/>
                    </a:lnTo>
                    <a:lnTo>
                      <a:pt x="107" y="318"/>
                    </a:lnTo>
                    <a:lnTo>
                      <a:pt x="114" y="320"/>
                    </a:lnTo>
                    <a:lnTo>
                      <a:pt x="120" y="324"/>
                    </a:lnTo>
                    <a:lnTo>
                      <a:pt x="128" y="331"/>
                    </a:lnTo>
                    <a:lnTo>
                      <a:pt x="133" y="339"/>
                    </a:lnTo>
                    <a:lnTo>
                      <a:pt x="135" y="358"/>
                    </a:lnTo>
                    <a:lnTo>
                      <a:pt x="137" y="365"/>
                    </a:lnTo>
                    <a:lnTo>
                      <a:pt x="137" y="367"/>
                    </a:lnTo>
                    <a:lnTo>
                      <a:pt x="139" y="375"/>
                    </a:lnTo>
                    <a:lnTo>
                      <a:pt x="139" y="380"/>
                    </a:lnTo>
                    <a:lnTo>
                      <a:pt x="141" y="382"/>
                    </a:lnTo>
                    <a:lnTo>
                      <a:pt x="144" y="390"/>
                    </a:lnTo>
                    <a:lnTo>
                      <a:pt x="148" y="391"/>
                    </a:lnTo>
                    <a:lnTo>
                      <a:pt x="152" y="399"/>
                    </a:lnTo>
                    <a:lnTo>
                      <a:pt x="146" y="412"/>
                    </a:lnTo>
                    <a:lnTo>
                      <a:pt x="148" y="423"/>
                    </a:lnTo>
                    <a:lnTo>
                      <a:pt x="150" y="435"/>
                    </a:lnTo>
                    <a:lnTo>
                      <a:pt x="154" y="442"/>
                    </a:lnTo>
                    <a:lnTo>
                      <a:pt x="156" y="450"/>
                    </a:lnTo>
                    <a:lnTo>
                      <a:pt x="160" y="457"/>
                    </a:lnTo>
                    <a:lnTo>
                      <a:pt x="167" y="461"/>
                    </a:lnTo>
                    <a:lnTo>
                      <a:pt x="186" y="465"/>
                    </a:lnTo>
                    <a:lnTo>
                      <a:pt x="191" y="478"/>
                    </a:lnTo>
                    <a:lnTo>
                      <a:pt x="317" y="470"/>
                    </a:lnTo>
                    <a:lnTo>
                      <a:pt x="411" y="463"/>
                    </a:lnTo>
                    <a:lnTo>
                      <a:pt x="415" y="463"/>
                    </a:lnTo>
                    <a:lnTo>
                      <a:pt x="413" y="448"/>
                    </a:lnTo>
                    <a:lnTo>
                      <a:pt x="415" y="440"/>
                    </a:lnTo>
                    <a:lnTo>
                      <a:pt x="415" y="435"/>
                    </a:lnTo>
                    <a:lnTo>
                      <a:pt x="413" y="427"/>
                    </a:lnTo>
                    <a:lnTo>
                      <a:pt x="408" y="420"/>
                    </a:lnTo>
                    <a:lnTo>
                      <a:pt x="408" y="414"/>
                    </a:lnTo>
                    <a:lnTo>
                      <a:pt x="402" y="407"/>
                    </a:lnTo>
                    <a:lnTo>
                      <a:pt x="404" y="401"/>
                    </a:lnTo>
                    <a:lnTo>
                      <a:pt x="400" y="384"/>
                    </a:lnTo>
                    <a:lnTo>
                      <a:pt x="400" y="371"/>
                    </a:lnTo>
                    <a:lnTo>
                      <a:pt x="406" y="358"/>
                    </a:lnTo>
                    <a:lnTo>
                      <a:pt x="404" y="350"/>
                    </a:lnTo>
                    <a:lnTo>
                      <a:pt x="406" y="343"/>
                    </a:lnTo>
                    <a:lnTo>
                      <a:pt x="410" y="335"/>
                    </a:lnTo>
                    <a:lnTo>
                      <a:pt x="410" y="329"/>
                    </a:lnTo>
                    <a:lnTo>
                      <a:pt x="406" y="314"/>
                    </a:lnTo>
                    <a:lnTo>
                      <a:pt x="406" y="307"/>
                    </a:lnTo>
                    <a:lnTo>
                      <a:pt x="410" y="294"/>
                    </a:lnTo>
                    <a:lnTo>
                      <a:pt x="413" y="286"/>
                    </a:lnTo>
                    <a:lnTo>
                      <a:pt x="419" y="281"/>
                    </a:lnTo>
                    <a:lnTo>
                      <a:pt x="421" y="277"/>
                    </a:lnTo>
                    <a:lnTo>
                      <a:pt x="415" y="264"/>
                    </a:lnTo>
                    <a:lnTo>
                      <a:pt x="417" y="256"/>
                    </a:lnTo>
                    <a:lnTo>
                      <a:pt x="419" y="243"/>
                    </a:lnTo>
                    <a:lnTo>
                      <a:pt x="426" y="222"/>
                    </a:lnTo>
                    <a:lnTo>
                      <a:pt x="426" y="217"/>
                    </a:lnTo>
                    <a:lnTo>
                      <a:pt x="425" y="209"/>
                    </a:lnTo>
                    <a:lnTo>
                      <a:pt x="417" y="203"/>
                    </a:lnTo>
                    <a:lnTo>
                      <a:pt x="411" y="207"/>
                    </a:lnTo>
                    <a:lnTo>
                      <a:pt x="404" y="211"/>
                    </a:lnTo>
                    <a:lnTo>
                      <a:pt x="400" y="217"/>
                    </a:lnTo>
                    <a:lnTo>
                      <a:pt x="398" y="224"/>
                    </a:lnTo>
                    <a:lnTo>
                      <a:pt x="395" y="232"/>
                    </a:lnTo>
                    <a:lnTo>
                      <a:pt x="387" y="237"/>
                    </a:lnTo>
                    <a:lnTo>
                      <a:pt x="383" y="243"/>
                    </a:lnTo>
                    <a:lnTo>
                      <a:pt x="378" y="243"/>
                    </a:lnTo>
                    <a:lnTo>
                      <a:pt x="376" y="235"/>
                    </a:lnTo>
                    <a:lnTo>
                      <a:pt x="378" y="228"/>
                    </a:lnTo>
                    <a:lnTo>
                      <a:pt x="383" y="213"/>
                    </a:lnTo>
                    <a:lnTo>
                      <a:pt x="387" y="205"/>
                    </a:lnTo>
                    <a:lnTo>
                      <a:pt x="389" y="200"/>
                    </a:lnTo>
                    <a:lnTo>
                      <a:pt x="395" y="196"/>
                    </a:lnTo>
                    <a:lnTo>
                      <a:pt x="402" y="192"/>
                    </a:lnTo>
                    <a:lnTo>
                      <a:pt x="402" y="187"/>
                    </a:lnTo>
                    <a:lnTo>
                      <a:pt x="404" y="181"/>
                    </a:lnTo>
                    <a:lnTo>
                      <a:pt x="400" y="179"/>
                    </a:lnTo>
                    <a:lnTo>
                      <a:pt x="400" y="179"/>
                    </a:lnTo>
                    <a:lnTo>
                      <a:pt x="393" y="173"/>
                    </a:lnTo>
                    <a:lnTo>
                      <a:pt x="393" y="168"/>
                    </a:lnTo>
                    <a:lnTo>
                      <a:pt x="396" y="153"/>
                    </a:lnTo>
                    <a:lnTo>
                      <a:pt x="389" y="153"/>
                    </a:lnTo>
                    <a:lnTo>
                      <a:pt x="383" y="156"/>
                    </a:lnTo>
                    <a:lnTo>
                      <a:pt x="379" y="149"/>
                    </a:lnTo>
                    <a:lnTo>
                      <a:pt x="383" y="143"/>
                    </a:lnTo>
                    <a:lnTo>
                      <a:pt x="383" y="128"/>
                    </a:lnTo>
                    <a:lnTo>
                      <a:pt x="381" y="123"/>
                    </a:lnTo>
                    <a:lnTo>
                      <a:pt x="383" y="121"/>
                    </a:lnTo>
                    <a:lnTo>
                      <a:pt x="376" y="113"/>
                    </a:lnTo>
                    <a:lnTo>
                      <a:pt x="364" y="111"/>
                    </a:lnTo>
                    <a:lnTo>
                      <a:pt x="359" y="109"/>
                    </a:lnTo>
                    <a:lnTo>
                      <a:pt x="357" y="98"/>
                    </a:lnTo>
                    <a:lnTo>
                      <a:pt x="349" y="93"/>
                    </a:lnTo>
                    <a:lnTo>
                      <a:pt x="332" y="91"/>
                    </a:lnTo>
                    <a:lnTo>
                      <a:pt x="325" y="89"/>
                    </a:lnTo>
                    <a:lnTo>
                      <a:pt x="319" y="91"/>
                    </a:lnTo>
                    <a:lnTo>
                      <a:pt x="304" y="89"/>
                    </a:lnTo>
                    <a:lnTo>
                      <a:pt x="302" y="89"/>
                    </a:lnTo>
                    <a:lnTo>
                      <a:pt x="278" y="79"/>
                    </a:lnTo>
                    <a:lnTo>
                      <a:pt x="205" y="64"/>
                    </a:lnTo>
                    <a:lnTo>
                      <a:pt x="197" y="51"/>
                    </a:lnTo>
                    <a:lnTo>
                      <a:pt x="191" y="46"/>
                    </a:lnTo>
                    <a:lnTo>
                      <a:pt x="184" y="44"/>
                    </a:lnTo>
                    <a:lnTo>
                      <a:pt x="180" y="40"/>
                    </a:lnTo>
                    <a:lnTo>
                      <a:pt x="169" y="40"/>
                    </a:lnTo>
                    <a:lnTo>
                      <a:pt x="161" y="36"/>
                    </a:lnTo>
                    <a:lnTo>
                      <a:pt x="154" y="34"/>
                    </a:lnTo>
                    <a:lnTo>
                      <a:pt x="148" y="38"/>
                    </a:lnTo>
                    <a:lnTo>
                      <a:pt x="141" y="38"/>
                    </a:lnTo>
                    <a:lnTo>
                      <a:pt x="143" y="34"/>
                    </a:lnTo>
                    <a:lnTo>
                      <a:pt x="144" y="27"/>
                    </a:lnTo>
                    <a:lnTo>
                      <a:pt x="144" y="21"/>
                    </a:lnTo>
                    <a:lnTo>
                      <a:pt x="150" y="14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5" y="6"/>
                    </a:lnTo>
                    <a:lnTo>
                      <a:pt x="128" y="10"/>
                    </a:lnTo>
                    <a:lnTo>
                      <a:pt x="122" y="14"/>
                    </a:lnTo>
                    <a:lnTo>
                      <a:pt x="114" y="17"/>
                    </a:lnTo>
                    <a:lnTo>
                      <a:pt x="101" y="25"/>
                    </a:lnTo>
                    <a:lnTo>
                      <a:pt x="73" y="34"/>
                    </a:lnTo>
                    <a:lnTo>
                      <a:pt x="67" y="36"/>
                    </a:lnTo>
                    <a:lnTo>
                      <a:pt x="60" y="34"/>
                    </a:lnTo>
                    <a:lnTo>
                      <a:pt x="52" y="29"/>
                    </a:lnTo>
                    <a:lnTo>
                      <a:pt x="51" y="31"/>
                    </a:lnTo>
                    <a:lnTo>
                      <a:pt x="49" y="3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0" name="Freeform 81"/>
              <p:cNvSpPr>
                <a:spLocks/>
              </p:cNvSpPr>
              <p:nvPr/>
            </p:nvSpPr>
            <p:spPr bwMode="auto">
              <a:xfrm>
                <a:off x="3563962" y="2170478"/>
                <a:ext cx="326635" cy="525841"/>
              </a:xfrm>
              <a:custGeom>
                <a:avLst/>
                <a:gdLst>
                  <a:gd name="T0" fmla="*/ 54 w 340"/>
                  <a:gd name="T1" fmla="*/ 17 h 603"/>
                  <a:gd name="T2" fmla="*/ 75 w 340"/>
                  <a:gd name="T3" fmla="*/ 41 h 603"/>
                  <a:gd name="T4" fmla="*/ 96 w 340"/>
                  <a:gd name="T5" fmla="*/ 58 h 603"/>
                  <a:gd name="T6" fmla="*/ 86 w 340"/>
                  <a:gd name="T7" fmla="*/ 100 h 603"/>
                  <a:gd name="T8" fmla="*/ 64 w 340"/>
                  <a:gd name="T9" fmla="*/ 124 h 603"/>
                  <a:gd name="T10" fmla="*/ 30 w 340"/>
                  <a:gd name="T11" fmla="*/ 143 h 603"/>
                  <a:gd name="T12" fmla="*/ 41 w 340"/>
                  <a:gd name="T13" fmla="*/ 184 h 603"/>
                  <a:gd name="T14" fmla="*/ 30 w 340"/>
                  <a:gd name="T15" fmla="*/ 209 h 603"/>
                  <a:gd name="T16" fmla="*/ 6 w 340"/>
                  <a:gd name="T17" fmla="*/ 231 h 603"/>
                  <a:gd name="T18" fmla="*/ 6 w 340"/>
                  <a:gd name="T19" fmla="*/ 250 h 603"/>
                  <a:gd name="T20" fmla="*/ 0 w 340"/>
                  <a:gd name="T21" fmla="*/ 276 h 603"/>
                  <a:gd name="T22" fmla="*/ 9 w 340"/>
                  <a:gd name="T23" fmla="*/ 308 h 603"/>
                  <a:gd name="T24" fmla="*/ 24 w 340"/>
                  <a:gd name="T25" fmla="*/ 329 h 603"/>
                  <a:gd name="T26" fmla="*/ 41 w 340"/>
                  <a:gd name="T27" fmla="*/ 348 h 603"/>
                  <a:gd name="T28" fmla="*/ 70 w 340"/>
                  <a:gd name="T29" fmla="*/ 370 h 603"/>
                  <a:gd name="T30" fmla="*/ 90 w 340"/>
                  <a:gd name="T31" fmla="*/ 404 h 603"/>
                  <a:gd name="T32" fmla="*/ 103 w 340"/>
                  <a:gd name="T33" fmla="*/ 400 h 603"/>
                  <a:gd name="T34" fmla="*/ 124 w 340"/>
                  <a:gd name="T35" fmla="*/ 412 h 603"/>
                  <a:gd name="T36" fmla="*/ 115 w 340"/>
                  <a:gd name="T37" fmla="*/ 444 h 603"/>
                  <a:gd name="T38" fmla="*/ 107 w 340"/>
                  <a:gd name="T39" fmla="*/ 470 h 603"/>
                  <a:gd name="T40" fmla="*/ 141 w 340"/>
                  <a:gd name="T41" fmla="*/ 504 h 603"/>
                  <a:gd name="T42" fmla="*/ 154 w 340"/>
                  <a:gd name="T43" fmla="*/ 509 h 603"/>
                  <a:gd name="T44" fmla="*/ 177 w 340"/>
                  <a:gd name="T45" fmla="*/ 528 h 603"/>
                  <a:gd name="T46" fmla="*/ 194 w 340"/>
                  <a:gd name="T47" fmla="*/ 558 h 603"/>
                  <a:gd name="T48" fmla="*/ 195 w 340"/>
                  <a:gd name="T49" fmla="*/ 588 h 603"/>
                  <a:gd name="T50" fmla="*/ 222 w 340"/>
                  <a:gd name="T51" fmla="*/ 603 h 603"/>
                  <a:gd name="T52" fmla="*/ 229 w 340"/>
                  <a:gd name="T53" fmla="*/ 579 h 603"/>
                  <a:gd name="T54" fmla="*/ 250 w 340"/>
                  <a:gd name="T55" fmla="*/ 581 h 603"/>
                  <a:gd name="T56" fmla="*/ 274 w 340"/>
                  <a:gd name="T57" fmla="*/ 590 h 603"/>
                  <a:gd name="T58" fmla="*/ 273 w 340"/>
                  <a:gd name="T59" fmla="*/ 568 h 603"/>
                  <a:gd name="T60" fmla="*/ 280 w 340"/>
                  <a:gd name="T61" fmla="*/ 553 h 603"/>
                  <a:gd name="T62" fmla="*/ 305 w 340"/>
                  <a:gd name="T63" fmla="*/ 538 h 603"/>
                  <a:gd name="T64" fmla="*/ 303 w 340"/>
                  <a:gd name="T65" fmla="*/ 517 h 603"/>
                  <a:gd name="T66" fmla="*/ 301 w 340"/>
                  <a:gd name="T67" fmla="*/ 500 h 603"/>
                  <a:gd name="T68" fmla="*/ 306 w 340"/>
                  <a:gd name="T69" fmla="*/ 479 h 603"/>
                  <a:gd name="T70" fmla="*/ 308 w 340"/>
                  <a:gd name="T71" fmla="*/ 457 h 603"/>
                  <a:gd name="T72" fmla="*/ 329 w 340"/>
                  <a:gd name="T73" fmla="*/ 429 h 603"/>
                  <a:gd name="T74" fmla="*/ 338 w 340"/>
                  <a:gd name="T75" fmla="*/ 408 h 603"/>
                  <a:gd name="T76" fmla="*/ 336 w 340"/>
                  <a:gd name="T77" fmla="*/ 380 h 603"/>
                  <a:gd name="T78" fmla="*/ 325 w 340"/>
                  <a:gd name="T79" fmla="*/ 357 h 603"/>
                  <a:gd name="T80" fmla="*/ 333 w 340"/>
                  <a:gd name="T81" fmla="*/ 335 h 603"/>
                  <a:gd name="T82" fmla="*/ 301 w 340"/>
                  <a:gd name="T83" fmla="*/ 69 h 603"/>
                  <a:gd name="T84" fmla="*/ 293 w 340"/>
                  <a:gd name="T85" fmla="*/ 45 h 603"/>
                  <a:gd name="T86" fmla="*/ 278 w 340"/>
                  <a:gd name="T87" fmla="*/ 21 h 603"/>
                  <a:gd name="T88" fmla="*/ 274 w 340"/>
                  <a:gd name="T89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0" h="603">
                    <a:moveTo>
                      <a:pt x="180" y="7"/>
                    </a:moveTo>
                    <a:lnTo>
                      <a:pt x="54" y="15"/>
                    </a:lnTo>
                    <a:lnTo>
                      <a:pt x="54" y="17"/>
                    </a:lnTo>
                    <a:lnTo>
                      <a:pt x="60" y="22"/>
                    </a:lnTo>
                    <a:lnTo>
                      <a:pt x="73" y="34"/>
                    </a:lnTo>
                    <a:lnTo>
                      <a:pt x="75" y="41"/>
                    </a:lnTo>
                    <a:lnTo>
                      <a:pt x="81" y="47"/>
                    </a:lnTo>
                    <a:lnTo>
                      <a:pt x="88" y="51"/>
                    </a:lnTo>
                    <a:lnTo>
                      <a:pt x="96" y="58"/>
                    </a:lnTo>
                    <a:lnTo>
                      <a:pt x="98" y="66"/>
                    </a:lnTo>
                    <a:lnTo>
                      <a:pt x="96" y="86"/>
                    </a:lnTo>
                    <a:lnTo>
                      <a:pt x="86" y="100"/>
                    </a:lnTo>
                    <a:lnTo>
                      <a:pt x="85" y="113"/>
                    </a:lnTo>
                    <a:lnTo>
                      <a:pt x="79" y="118"/>
                    </a:lnTo>
                    <a:lnTo>
                      <a:pt x="64" y="124"/>
                    </a:lnTo>
                    <a:lnTo>
                      <a:pt x="58" y="130"/>
                    </a:lnTo>
                    <a:lnTo>
                      <a:pt x="32" y="135"/>
                    </a:lnTo>
                    <a:lnTo>
                      <a:pt x="30" y="143"/>
                    </a:lnTo>
                    <a:lnTo>
                      <a:pt x="26" y="156"/>
                    </a:lnTo>
                    <a:lnTo>
                      <a:pt x="39" y="169"/>
                    </a:lnTo>
                    <a:lnTo>
                      <a:pt x="41" y="184"/>
                    </a:lnTo>
                    <a:lnTo>
                      <a:pt x="32" y="197"/>
                    </a:lnTo>
                    <a:lnTo>
                      <a:pt x="30" y="203"/>
                    </a:lnTo>
                    <a:lnTo>
                      <a:pt x="30" y="209"/>
                    </a:lnTo>
                    <a:lnTo>
                      <a:pt x="28" y="216"/>
                    </a:lnTo>
                    <a:lnTo>
                      <a:pt x="11" y="224"/>
                    </a:lnTo>
                    <a:lnTo>
                      <a:pt x="6" y="231"/>
                    </a:lnTo>
                    <a:lnTo>
                      <a:pt x="11" y="239"/>
                    </a:lnTo>
                    <a:lnTo>
                      <a:pt x="9" y="244"/>
                    </a:lnTo>
                    <a:lnTo>
                      <a:pt x="6" y="250"/>
                    </a:lnTo>
                    <a:lnTo>
                      <a:pt x="2" y="256"/>
                    </a:lnTo>
                    <a:lnTo>
                      <a:pt x="0" y="263"/>
                    </a:lnTo>
                    <a:lnTo>
                      <a:pt x="0" y="276"/>
                    </a:lnTo>
                    <a:lnTo>
                      <a:pt x="4" y="291"/>
                    </a:lnTo>
                    <a:lnTo>
                      <a:pt x="6" y="293"/>
                    </a:lnTo>
                    <a:lnTo>
                      <a:pt x="9" y="308"/>
                    </a:lnTo>
                    <a:lnTo>
                      <a:pt x="13" y="316"/>
                    </a:lnTo>
                    <a:lnTo>
                      <a:pt x="15" y="321"/>
                    </a:lnTo>
                    <a:lnTo>
                      <a:pt x="24" y="329"/>
                    </a:lnTo>
                    <a:lnTo>
                      <a:pt x="32" y="336"/>
                    </a:lnTo>
                    <a:lnTo>
                      <a:pt x="39" y="340"/>
                    </a:lnTo>
                    <a:lnTo>
                      <a:pt x="41" y="348"/>
                    </a:lnTo>
                    <a:lnTo>
                      <a:pt x="58" y="357"/>
                    </a:lnTo>
                    <a:lnTo>
                      <a:pt x="66" y="363"/>
                    </a:lnTo>
                    <a:lnTo>
                      <a:pt x="70" y="370"/>
                    </a:lnTo>
                    <a:lnTo>
                      <a:pt x="77" y="400"/>
                    </a:lnTo>
                    <a:lnTo>
                      <a:pt x="83" y="406"/>
                    </a:lnTo>
                    <a:lnTo>
                      <a:pt x="90" y="404"/>
                    </a:lnTo>
                    <a:lnTo>
                      <a:pt x="94" y="398"/>
                    </a:lnTo>
                    <a:lnTo>
                      <a:pt x="96" y="397"/>
                    </a:lnTo>
                    <a:lnTo>
                      <a:pt x="103" y="400"/>
                    </a:lnTo>
                    <a:lnTo>
                      <a:pt x="111" y="400"/>
                    </a:lnTo>
                    <a:lnTo>
                      <a:pt x="124" y="410"/>
                    </a:lnTo>
                    <a:lnTo>
                      <a:pt x="124" y="412"/>
                    </a:lnTo>
                    <a:lnTo>
                      <a:pt x="118" y="421"/>
                    </a:lnTo>
                    <a:lnTo>
                      <a:pt x="120" y="432"/>
                    </a:lnTo>
                    <a:lnTo>
                      <a:pt x="115" y="444"/>
                    </a:lnTo>
                    <a:lnTo>
                      <a:pt x="111" y="455"/>
                    </a:lnTo>
                    <a:lnTo>
                      <a:pt x="107" y="462"/>
                    </a:lnTo>
                    <a:lnTo>
                      <a:pt x="107" y="470"/>
                    </a:lnTo>
                    <a:lnTo>
                      <a:pt x="107" y="476"/>
                    </a:lnTo>
                    <a:lnTo>
                      <a:pt x="120" y="489"/>
                    </a:lnTo>
                    <a:lnTo>
                      <a:pt x="141" y="504"/>
                    </a:lnTo>
                    <a:lnTo>
                      <a:pt x="145" y="504"/>
                    </a:lnTo>
                    <a:lnTo>
                      <a:pt x="147" y="511"/>
                    </a:lnTo>
                    <a:lnTo>
                      <a:pt x="154" y="509"/>
                    </a:lnTo>
                    <a:lnTo>
                      <a:pt x="165" y="517"/>
                    </a:lnTo>
                    <a:lnTo>
                      <a:pt x="169" y="523"/>
                    </a:lnTo>
                    <a:lnTo>
                      <a:pt x="177" y="528"/>
                    </a:lnTo>
                    <a:lnTo>
                      <a:pt x="184" y="530"/>
                    </a:lnTo>
                    <a:lnTo>
                      <a:pt x="184" y="545"/>
                    </a:lnTo>
                    <a:lnTo>
                      <a:pt x="194" y="558"/>
                    </a:lnTo>
                    <a:lnTo>
                      <a:pt x="192" y="566"/>
                    </a:lnTo>
                    <a:lnTo>
                      <a:pt x="186" y="573"/>
                    </a:lnTo>
                    <a:lnTo>
                      <a:pt x="195" y="588"/>
                    </a:lnTo>
                    <a:lnTo>
                      <a:pt x="207" y="601"/>
                    </a:lnTo>
                    <a:lnTo>
                      <a:pt x="212" y="598"/>
                    </a:lnTo>
                    <a:lnTo>
                      <a:pt x="222" y="603"/>
                    </a:lnTo>
                    <a:lnTo>
                      <a:pt x="218" y="600"/>
                    </a:lnTo>
                    <a:lnTo>
                      <a:pt x="218" y="592"/>
                    </a:lnTo>
                    <a:lnTo>
                      <a:pt x="229" y="579"/>
                    </a:lnTo>
                    <a:lnTo>
                      <a:pt x="235" y="577"/>
                    </a:lnTo>
                    <a:lnTo>
                      <a:pt x="242" y="577"/>
                    </a:lnTo>
                    <a:lnTo>
                      <a:pt x="250" y="581"/>
                    </a:lnTo>
                    <a:lnTo>
                      <a:pt x="263" y="585"/>
                    </a:lnTo>
                    <a:lnTo>
                      <a:pt x="269" y="588"/>
                    </a:lnTo>
                    <a:lnTo>
                      <a:pt x="274" y="590"/>
                    </a:lnTo>
                    <a:lnTo>
                      <a:pt x="280" y="581"/>
                    </a:lnTo>
                    <a:lnTo>
                      <a:pt x="278" y="575"/>
                    </a:lnTo>
                    <a:lnTo>
                      <a:pt x="273" y="568"/>
                    </a:lnTo>
                    <a:lnTo>
                      <a:pt x="271" y="562"/>
                    </a:lnTo>
                    <a:lnTo>
                      <a:pt x="274" y="554"/>
                    </a:lnTo>
                    <a:lnTo>
                      <a:pt x="280" y="553"/>
                    </a:lnTo>
                    <a:lnTo>
                      <a:pt x="288" y="547"/>
                    </a:lnTo>
                    <a:lnTo>
                      <a:pt x="301" y="543"/>
                    </a:lnTo>
                    <a:lnTo>
                      <a:pt x="305" y="538"/>
                    </a:lnTo>
                    <a:lnTo>
                      <a:pt x="301" y="530"/>
                    </a:lnTo>
                    <a:lnTo>
                      <a:pt x="299" y="523"/>
                    </a:lnTo>
                    <a:lnTo>
                      <a:pt x="303" y="517"/>
                    </a:lnTo>
                    <a:lnTo>
                      <a:pt x="306" y="509"/>
                    </a:lnTo>
                    <a:lnTo>
                      <a:pt x="306" y="508"/>
                    </a:lnTo>
                    <a:lnTo>
                      <a:pt x="301" y="500"/>
                    </a:lnTo>
                    <a:lnTo>
                      <a:pt x="305" y="492"/>
                    </a:lnTo>
                    <a:lnTo>
                      <a:pt x="305" y="479"/>
                    </a:lnTo>
                    <a:lnTo>
                      <a:pt x="306" y="479"/>
                    </a:lnTo>
                    <a:lnTo>
                      <a:pt x="308" y="464"/>
                    </a:lnTo>
                    <a:lnTo>
                      <a:pt x="308" y="464"/>
                    </a:lnTo>
                    <a:lnTo>
                      <a:pt x="308" y="457"/>
                    </a:lnTo>
                    <a:lnTo>
                      <a:pt x="316" y="451"/>
                    </a:lnTo>
                    <a:lnTo>
                      <a:pt x="321" y="444"/>
                    </a:lnTo>
                    <a:lnTo>
                      <a:pt x="329" y="429"/>
                    </a:lnTo>
                    <a:lnTo>
                      <a:pt x="331" y="423"/>
                    </a:lnTo>
                    <a:lnTo>
                      <a:pt x="336" y="408"/>
                    </a:lnTo>
                    <a:lnTo>
                      <a:pt x="338" y="408"/>
                    </a:lnTo>
                    <a:lnTo>
                      <a:pt x="340" y="400"/>
                    </a:lnTo>
                    <a:lnTo>
                      <a:pt x="336" y="385"/>
                    </a:lnTo>
                    <a:lnTo>
                      <a:pt x="336" y="380"/>
                    </a:lnTo>
                    <a:lnTo>
                      <a:pt x="331" y="372"/>
                    </a:lnTo>
                    <a:lnTo>
                      <a:pt x="325" y="365"/>
                    </a:lnTo>
                    <a:lnTo>
                      <a:pt x="325" y="357"/>
                    </a:lnTo>
                    <a:lnTo>
                      <a:pt x="329" y="350"/>
                    </a:lnTo>
                    <a:lnTo>
                      <a:pt x="325" y="342"/>
                    </a:lnTo>
                    <a:lnTo>
                      <a:pt x="333" y="335"/>
                    </a:lnTo>
                    <a:lnTo>
                      <a:pt x="308" y="85"/>
                    </a:lnTo>
                    <a:lnTo>
                      <a:pt x="308" y="81"/>
                    </a:lnTo>
                    <a:lnTo>
                      <a:pt x="301" y="69"/>
                    </a:lnTo>
                    <a:lnTo>
                      <a:pt x="299" y="64"/>
                    </a:lnTo>
                    <a:lnTo>
                      <a:pt x="295" y="56"/>
                    </a:lnTo>
                    <a:lnTo>
                      <a:pt x="293" y="45"/>
                    </a:lnTo>
                    <a:lnTo>
                      <a:pt x="288" y="39"/>
                    </a:lnTo>
                    <a:lnTo>
                      <a:pt x="280" y="26"/>
                    </a:lnTo>
                    <a:lnTo>
                      <a:pt x="278" y="21"/>
                    </a:lnTo>
                    <a:lnTo>
                      <a:pt x="278" y="6"/>
                    </a:lnTo>
                    <a:lnTo>
                      <a:pt x="278" y="0"/>
                    </a:lnTo>
                    <a:lnTo>
                      <a:pt x="274" y="0"/>
                    </a:lnTo>
                    <a:lnTo>
                      <a:pt x="180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5" name="Group 454"/>
              <p:cNvGrpSpPr/>
              <p:nvPr/>
            </p:nvGrpSpPr>
            <p:grpSpPr>
              <a:xfrm>
                <a:off x="3605271" y="2876831"/>
                <a:ext cx="293010" cy="472646"/>
                <a:chOff x="3605271" y="2876831"/>
                <a:chExt cx="293010" cy="472646"/>
              </a:xfrm>
              <a:grpFill/>
            </p:grpSpPr>
            <p:sp>
              <p:nvSpPr>
                <p:cNvPr id="288" name="Freeform 49"/>
                <p:cNvSpPr>
                  <a:spLocks/>
                </p:cNvSpPr>
                <p:nvPr/>
              </p:nvSpPr>
              <p:spPr bwMode="auto">
                <a:xfrm>
                  <a:off x="3818545" y="3342501"/>
                  <a:ext cx="8646" cy="6976"/>
                </a:xfrm>
                <a:custGeom>
                  <a:avLst/>
                  <a:gdLst>
                    <a:gd name="T0" fmla="*/ 0 w 9"/>
                    <a:gd name="T1" fmla="*/ 8 h 8"/>
                    <a:gd name="T2" fmla="*/ 6 w 9"/>
                    <a:gd name="T3" fmla="*/ 6 h 8"/>
                    <a:gd name="T4" fmla="*/ 9 w 9"/>
                    <a:gd name="T5" fmla="*/ 0 h 8"/>
                    <a:gd name="T6" fmla="*/ 2 w 9"/>
                    <a:gd name="T7" fmla="*/ 6 h 8"/>
                    <a:gd name="T8" fmla="*/ 0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lnTo>
                        <a:pt x="6" y="6"/>
                      </a:lnTo>
                      <a:lnTo>
                        <a:pt x="9" y="0"/>
                      </a:lnTo>
                      <a:lnTo>
                        <a:pt x="2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9" name="Freeform 50"/>
                <p:cNvSpPr>
                  <a:spLocks/>
                </p:cNvSpPr>
                <p:nvPr/>
              </p:nvSpPr>
              <p:spPr bwMode="auto">
                <a:xfrm>
                  <a:off x="3818545" y="3342501"/>
                  <a:ext cx="8646" cy="6976"/>
                </a:xfrm>
                <a:custGeom>
                  <a:avLst/>
                  <a:gdLst>
                    <a:gd name="T0" fmla="*/ 0 w 9"/>
                    <a:gd name="T1" fmla="*/ 8 h 8"/>
                    <a:gd name="T2" fmla="*/ 6 w 9"/>
                    <a:gd name="T3" fmla="*/ 6 h 8"/>
                    <a:gd name="T4" fmla="*/ 9 w 9"/>
                    <a:gd name="T5" fmla="*/ 0 h 8"/>
                    <a:gd name="T6" fmla="*/ 2 w 9"/>
                    <a:gd name="T7" fmla="*/ 6 h 8"/>
                    <a:gd name="T8" fmla="*/ 0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lnTo>
                        <a:pt x="6" y="6"/>
                      </a:lnTo>
                      <a:lnTo>
                        <a:pt x="9" y="0"/>
                      </a:lnTo>
                      <a:lnTo>
                        <a:pt x="2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0" name="Freeform 51"/>
                <p:cNvSpPr>
                  <a:spLocks/>
                </p:cNvSpPr>
                <p:nvPr/>
              </p:nvSpPr>
              <p:spPr bwMode="auto">
                <a:xfrm>
                  <a:off x="3872343" y="3325932"/>
                  <a:ext cx="13450" cy="1744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0 h 2"/>
                    <a:gd name="T4" fmla="*/ 0 w 14"/>
                    <a:gd name="T5" fmla="*/ 2 h 2"/>
                    <a:gd name="T6" fmla="*/ 6 w 14"/>
                    <a:gd name="T7" fmla="*/ 2 h 2"/>
                    <a:gd name="T8" fmla="*/ 14 w 1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">
                      <a:moveTo>
                        <a:pt x="14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1" name="Freeform 52"/>
                <p:cNvSpPr>
                  <a:spLocks/>
                </p:cNvSpPr>
                <p:nvPr/>
              </p:nvSpPr>
              <p:spPr bwMode="auto">
                <a:xfrm>
                  <a:off x="3872343" y="3325932"/>
                  <a:ext cx="13450" cy="1744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0 h 2"/>
                    <a:gd name="T4" fmla="*/ 0 w 14"/>
                    <a:gd name="T5" fmla="*/ 2 h 2"/>
                    <a:gd name="T6" fmla="*/ 6 w 14"/>
                    <a:gd name="T7" fmla="*/ 2 h 2"/>
                    <a:gd name="T8" fmla="*/ 14 w 1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">
                      <a:moveTo>
                        <a:pt x="14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22" name="Freeform 83"/>
                <p:cNvSpPr>
                  <a:spLocks/>
                </p:cNvSpPr>
                <p:nvPr/>
              </p:nvSpPr>
              <p:spPr bwMode="auto">
                <a:xfrm>
                  <a:off x="3605271" y="2876831"/>
                  <a:ext cx="293010" cy="460438"/>
                </a:xfrm>
                <a:custGeom>
                  <a:avLst/>
                  <a:gdLst>
                    <a:gd name="T0" fmla="*/ 282 w 305"/>
                    <a:gd name="T1" fmla="*/ 6 h 528"/>
                    <a:gd name="T2" fmla="*/ 215 w 305"/>
                    <a:gd name="T3" fmla="*/ 6 h 528"/>
                    <a:gd name="T4" fmla="*/ 98 w 305"/>
                    <a:gd name="T5" fmla="*/ 25 h 528"/>
                    <a:gd name="T6" fmla="*/ 81 w 305"/>
                    <a:gd name="T7" fmla="*/ 30 h 528"/>
                    <a:gd name="T8" fmla="*/ 75 w 305"/>
                    <a:gd name="T9" fmla="*/ 38 h 528"/>
                    <a:gd name="T10" fmla="*/ 75 w 305"/>
                    <a:gd name="T11" fmla="*/ 55 h 528"/>
                    <a:gd name="T12" fmla="*/ 77 w 305"/>
                    <a:gd name="T13" fmla="*/ 62 h 528"/>
                    <a:gd name="T14" fmla="*/ 70 w 305"/>
                    <a:gd name="T15" fmla="*/ 83 h 528"/>
                    <a:gd name="T16" fmla="*/ 60 w 305"/>
                    <a:gd name="T17" fmla="*/ 92 h 528"/>
                    <a:gd name="T18" fmla="*/ 45 w 305"/>
                    <a:gd name="T19" fmla="*/ 102 h 528"/>
                    <a:gd name="T20" fmla="*/ 47 w 305"/>
                    <a:gd name="T21" fmla="*/ 115 h 528"/>
                    <a:gd name="T22" fmla="*/ 38 w 305"/>
                    <a:gd name="T23" fmla="*/ 132 h 528"/>
                    <a:gd name="T24" fmla="*/ 36 w 305"/>
                    <a:gd name="T25" fmla="*/ 151 h 528"/>
                    <a:gd name="T26" fmla="*/ 36 w 305"/>
                    <a:gd name="T27" fmla="*/ 158 h 528"/>
                    <a:gd name="T28" fmla="*/ 23 w 305"/>
                    <a:gd name="T29" fmla="*/ 162 h 528"/>
                    <a:gd name="T30" fmla="*/ 27 w 305"/>
                    <a:gd name="T31" fmla="*/ 181 h 528"/>
                    <a:gd name="T32" fmla="*/ 34 w 305"/>
                    <a:gd name="T33" fmla="*/ 186 h 528"/>
                    <a:gd name="T34" fmla="*/ 34 w 305"/>
                    <a:gd name="T35" fmla="*/ 192 h 528"/>
                    <a:gd name="T36" fmla="*/ 36 w 305"/>
                    <a:gd name="T37" fmla="*/ 207 h 528"/>
                    <a:gd name="T38" fmla="*/ 30 w 305"/>
                    <a:gd name="T39" fmla="*/ 220 h 528"/>
                    <a:gd name="T40" fmla="*/ 28 w 305"/>
                    <a:gd name="T41" fmla="*/ 239 h 528"/>
                    <a:gd name="T42" fmla="*/ 40 w 305"/>
                    <a:gd name="T43" fmla="*/ 241 h 528"/>
                    <a:gd name="T44" fmla="*/ 36 w 305"/>
                    <a:gd name="T45" fmla="*/ 261 h 528"/>
                    <a:gd name="T46" fmla="*/ 38 w 305"/>
                    <a:gd name="T47" fmla="*/ 278 h 528"/>
                    <a:gd name="T48" fmla="*/ 49 w 305"/>
                    <a:gd name="T49" fmla="*/ 290 h 528"/>
                    <a:gd name="T50" fmla="*/ 45 w 305"/>
                    <a:gd name="T51" fmla="*/ 295 h 528"/>
                    <a:gd name="T52" fmla="*/ 60 w 305"/>
                    <a:gd name="T53" fmla="*/ 307 h 528"/>
                    <a:gd name="T54" fmla="*/ 55 w 305"/>
                    <a:gd name="T55" fmla="*/ 310 h 528"/>
                    <a:gd name="T56" fmla="*/ 38 w 305"/>
                    <a:gd name="T57" fmla="*/ 325 h 528"/>
                    <a:gd name="T58" fmla="*/ 47 w 305"/>
                    <a:gd name="T59" fmla="*/ 333 h 528"/>
                    <a:gd name="T60" fmla="*/ 47 w 305"/>
                    <a:gd name="T61" fmla="*/ 339 h 528"/>
                    <a:gd name="T62" fmla="*/ 25 w 305"/>
                    <a:gd name="T63" fmla="*/ 361 h 528"/>
                    <a:gd name="T64" fmla="*/ 21 w 305"/>
                    <a:gd name="T65" fmla="*/ 378 h 528"/>
                    <a:gd name="T66" fmla="*/ 19 w 305"/>
                    <a:gd name="T67" fmla="*/ 389 h 528"/>
                    <a:gd name="T68" fmla="*/ 13 w 305"/>
                    <a:gd name="T69" fmla="*/ 412 h 528"/>
                    <a:gd name="T70" fmla="*/ 10 w 305"/>
                    <a:gd name="T71" fmla="*/ 423 h 528"/>
                    <a:gd name="T72" fmla="*/ 4 w 305"/>
                    <a:gd name="T73" fmla="*/ 440 h 528"/>
                    <a:gd name="T74" fmla="*/ 92 w 305"/>
                    <a:gd name="T75" fmla="*/ 449 h 528"/>
                    <a:gd name="T76" fmla="*/ 177 w 305"/>
                    <a:gd name="T77" fmla="*/ 451 h 528"/>
                    <a:gd name="T78" fmla="*/ 173 w 305"/>
                    <a:gd name="T79" fmla="*/ 483 h 528"/>
                    <a:gd name="T80" fmla="*/ 188 w 305"/>
                    <a:gd name="T81" fmla="*/ 506 h 528"/>
                    <a:gd name="T82" fmla="*/ 196 w 305"/>
                    <a:gd name="T83" fmla="*/ 523 h 528"/>
                    <a:gd name="T84" fmla="*/ 211 w 305"/>
                    <a:gd name="T85" fmla="*/ 528 h 528"/>
                    <a:gd name="T86" fmla="*/ 222 w 305"/>
                    <a:gd name="T87" fmla="*/ 512 h 528"/>
                    <a:gd name="T88" fmla="*/ 226 w 305"/>
                    <a:gd name="T89" fmla="*/ 512 h 528"/>
                    <a:gd name="T90" fmla="*/ 260 w 305"/>
                    <a:gd name="T91" fmla="*/ 502 h 528"/>
                    <a:gd name="T92" fmla="*/ 265 w 305"/>
                    <a:gd name="T93" fmla="*/ 498 h 528"/>
                    <a:gd name="T94" fmla="*/ 284 w 305"/>
                    <a:gd name="T95" fmla="*/ 502 h 528"/>
                    <a:gd name="T96" fmla="*/ 305 w 305"/>
                    <a:gd name="T97" fmla="*/ 49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5" h="528">
                      <a:moveTo>
                        <a:pt x="282" y="335"/>
                      </a:moveTo>
                      <a:lnTo>
                        <a:pt x="290" y="10"/>
                      </a:lnTo>
                      <a:lnTo>
                        <a:pt x="282" y="6"/>
                      </a:lnTo>
                      <a:lnTo>
                        <a:pt x="278" y="0"/>
                      </a:lnTo>
                      <a:lnTo>
                        <a:pt x="278" y="0"/>
                      </a:lnTo>
                      <a:lnTo>
                        <a:pt x="215" y="6"/>
                      </a:lnTo>
                      <a:lnTo>
                        <a:pt x="94" y="15"/>
                      </a:lnTo>
                      <a:lnTo>
                        <a:pt x="96" y="17"/>
                      </a:lnTo>
                      <a:lnTo>
                        <a:pt x="98" y="25"/>
                      </a:lnTo>
                      <a:lnTo>
                        <a:pt x="92" y="30"/>
                      </a:lnTo>
                      <a:lnTo>
                        <a:pt x="85" y="34"/>
                      </a:lnTo>
                      <a:lnTo>
                        <a:pt x="81" y="30"/>
                      </a:lnTo>
                      <a:lnTo>
                        <a:pt x="83" y="45"/>
                      </a:lnTo>
                      <a:lnTo>
                        <a:pt x="77" y="45"/>
                      </a:lnTo>
                      <a:lnTo>
                        <a:pt x="75" y="38"/>
                      </a:lnTo>
                      <a:lnTo>
                        <a:pt x="75" y="47"/>
                      </a:lnTo>
                      <a:lnTo>
                        <a:pt x="83" y="53"/>
                      </a:lnTo>
                      <a:lnTo>
                        <a:pt x="75" y="55"/>
                      </a:lnTo>
                      <a:lnTo>
                        <a:pt x="74" y="49"/>
                      </a:lnTo>
                      <a:lnTo>
                        <a:pt x="74" y="58"/>
                      </a:lnTo>
                      <a:lnTo>
                        <a:pt x="77" y="62"/>
                      </a:lnTo>
                      <a:lnTo>
                        <a:pt x="74" y="72"/>
                      </a:lnTo>
                      <a:lnTo>
                        <a:pt x="75" y="77"/>
                      </a:lnTo>
                      <a:lnTo>
                        <a:pt x="70" y="83"/>
                      </a:lnTo>
                      <a:lnTo>
                        <a:pt x="66" y="85"/>
                      </a:lnTo>
                      <a:lnTo>
                        <a:pt x="58" y="85"/>
                      </a:lnTo>
                      <a:lnTo>
                        <a:pt x="60" y="92"/>
                      </a:lnTo>
                      <a:lnTo>
                        <a:pt x="53" y="100"/>
                      </a:lnTo>
                      <a:lnTo>
                        <a:pt x="53" y="104"/>
                      </a:lnTo>
                      <a:lnTo>
                        <a:pt x="45" y="102"/>
                      </a:lnTo>
                      <a:lnTo>
                        <a:pt x="49" y="105"/>
                      </a:lnTo>
                      <a:lnTo>
                        <a:pt x="47" y="107"/>
                      </a:lnTo>
                      <a:lnTo>
                        <a:pt x="47" y="115"/>
                      </a:lnTo>
                      <a:lnTo>
                        <a:pt x="51" y="122"/>
                      </a:lnTo>
                      <a:lnTo>
                        <a:pt x="34" y="128"/>
                      </a:lnTo>
                      <a:lnTo>
                        <a:pt x="38" y="132"/>
                      </a:lnTo>
                      <a:lnTo>
                        <a:pt x="36" y="139"/>
                      </a:lnTo>
                      <a:lnTo>
                        <a:pt x="38" y="147"/>
                      </a:lnTo>
                      <a:lnTo>
                        <a:pt x="36" y="151"/>
                      </a:lnTo>
                      <a:lnTo>
                        <a:pt x="28" y="151"/>
                      </a:lnTo>
                      <a:lnTo>
                        <a:pt x="28" y="154"/>
                      </a:lnTo>
                      <a:lnTo>
                        <a:pt x="36" y="158"/>
                      </a:lnTo>
                      <a:lnTo>
                        <a:pt x="30" y="162"/>
                      </a:lnTo>
                      <a:lnTo>
                        <a:pt x="28" y="158"/>
                      </a:lnTo>
                      <a:lnTo>
                        <a:pt x="23" y="162"/>
                      </a:lnTo>
                      <a:lnTo>
                        <a:pt x="28" y="169"/>
                      </a:lnTo>
                      <a:lnTo>
                        <a:pt x="23" y="173"/>
                      </a:lnTo>
                      <a:lnTo>
                        <a:pt x="27" y="181"/>
                      </a:lnTo>
                      <a:lnTo>
                        <a:pt x="23" y="186"/>
                      </a:lnTo>
                      <a:lnTo>
                        <a:pt x="28" y="181"/>
                      </a:lnTo>
                      <a:lnTo>
                        <a:pt x="34" y="186"/>
                      </a:lnTo>
                      <a:lnTo>
                        <a:pt x="27" y="190"/>
                      </a:lnTo>
                      <a:lnTo>
                        <a:pt x="34" y="192"/>
                      </a:lnTo>
                      <a:lnTo>
                        <a:pt x="34" y="192"/>
                      </a:lnTo>
                      <a:lnTo>
                        <a:pt x="32" y="198"/>
                      </a:lnTo>
                      <a:lnTo>
                        <a:pt x="34" y="205"/>
                      </a:lnTo>
                      <a:lnTo>
                        <a:pt x="36" y="207"/>
                      </a:lnTo>
                      <a:lnTo>
                        <a:pt x="38" y="218"/>
                      </a:lnTo>
                      <a:lnTo>
                        <a:pt x="38" y="220"/>
                      </a:lnTo>
                      <a:lnTo>
                        <a:pt x="30" y="220"/>
                      </a:lnTo>
                      <a:lnTo>
                        <a:pt x="32" y="226"/>
                      </a:lnTo>
                      <a:lnTo>
                        <a:pt x="32" y="235"/>
                      </a:lnTo>
                      <a:lnTo>
                        <a:pt x="28" y="239"/>
                      </a:lnTo>
                      <a:lnTo>
                        <a:pt x="28" y="245"/>
                      </a:lnTo>
                      <a:lnTo>
                        <a:pt x="34" y="241"/>
                      </a:lnTo>
                      <a:lnTo>
                        <a:pt x="40" y="241"/>
                      </a:lnTo>
                      <a:lnTo>
                        <a:pt x="40" y="248"/>
                      </a:lnTo>
                      <a:lnTo>
                        <a:pt x="34" y="254"/>
                      </a:lnTo>
                      <a:lnTo>
                        <a:pt x="36" y="261"/>
                      </a:lnTo>
                      <a:lnTo>
                        <a:pt x="43" y="265"/>
                      </a:lnTo>
                      <a:lnTo>
                        <a:pt x="36" y="275"/>
                      </a:lnTo>
                      <a:lnTo>
                        <a:pt x="38" y="278"/>
                      </a:lnTo>
                      <a:lnTo>
                        <a:pt x="49" y="277"/>
                      </a:lnTo>
                      <a:lnTo>
                        <a:pt x="43" y="282"/>
                      </a:lnTo>
                      <a:lnTo>
                        <a:pt x="49" y="290"/>
                      </a:lnTo>
                      <a:lnTo>
                        <a:pt x="42" y="288"/>
                      </a:lnTo>
                      <a:lnTo>
                        <a:pt x="42" y="290"/>
                      </a:lnTo>
                      <a:lnTo>
                        <a:pt x="45" y="295"/>
                      </a:lnTo>
                      <a:lnTo>
                        <a:pt x="51" y="299"/>
                      </a:lnTo>
                      <a:lnTo>
                        <a:pt x="53" y="305"/>
                      </a:lnTo>
                      <a:lnTo>
                        <a:pt x="60" y="307"/>
                      </a:lnTo>
                      <a:lnTo>
                        <a:pt x="60" y="308"/>
                      </a:lnTo>
                      <a:lnTo>
                        <a:pt x="60" y="310"/>
                      </a:lnTo>
                      <a:lnTo>
                        <a:pt x="55" y="310"/>
                      </a:lnTo>
                      <a:lnTo>
                        <a:pt x="49" y="316"/>
                      </a:lnTo>
                      <a:lnTo>
                        <a:pt x="42" y="320"/>
                      </a:lnTo>
                      <a:lnTo>
                        <a:pt x="38" y="325"/>
                      </a:lnTo>
                      <a:lnTo>
                        <a:pt x="45" y="327"/>
                      </a:lnTo>
                      <a:lnTo>
                        <a:pt x="53" y="325"/>
                      </a:lnTo>
                      <a:lnTo>
                        <a:pt x="47" y="333"/>
                      </a:lnTo>
                      <a:lnTo>
                        <a:pt x="47" y="337"/>
                      </a:lnTo>
                      <a:lnTo>
                        <a:pt x="40" y="337"/>
                      </a:lnTo>
                      <a:lnTo>
                        <a:pt x="47" y="339"/>
                      </a:lnTo>
                      <a:lnTo>
                        <a:pt x="47" y="340"/>
                      </a:lnTo>
                      <a:lnTo>
                        <a:pt x="30" y="357"/>
                      </a:lnTo>
                      <a:lnTo>
                        <a:pt x="25" y="361"/>
                      </a:lnTo>
                      <a:lnTo>
                        <a:pt x="23" y="367"/>
                      </a:lnTo>
                      <a:lnTo>
                        <a:pt x="27" y="371"/>
                      </a:lnTo>
                      <a:lnTo>
                        <a:pt x="21" y="378"/>
                      </a:lnTo>
                      <a:lnTo>
                        <a:pt x="19" y="384"/>
                      </a:lnTo>
                      <a:lnTo>
                        <a:pt x="11" y="389"/>
                      </a:lnTo>
                      <a:lnTo>
                        <a:pt x="19" y="389"/>
                      </a:lnTo>
                      <a:lnTo>
                        <a:pt x="17" y="391"/>
                      </a:lnTo>
                      <a:lnTo>
                        <a:pt x="11" y="397"/>
                      </a:lnTo>
                      <a:lnTo>
                        <a:pt x="13" y="412"/>
                      </a:lnTo>
                      <a:lnTo>
                        <a:pt x="6" y="412"/>
                      </a:lnTo>
                      <a:lnTo>
                        <a:pt x="11" y="418"/>
                      </a:lnTo>
                      <a:lnTo>
                        <a:pt x="10" y="423"/>
                      </a:lnTo>
                      <a:lnTo>
                        <a:pt x="0" y="425"/>
                      </a:lnTo>
                      <a:lnTo>
                        <a:pt x="4" y="433"/>
                      </a:lnTo>
                      <a:lnTo>
                        <a:pt x="4" y="440"/>
                      </a:lnTo>
                      <a:lnTo>
                        <a:pt x="8" y="448"/>
                      </a:lnTo>
                      <a:lnTo>
                        <a:pt x="2" y="453"/>
                      </a:lnTo>
                      <a:lnTo>
                        <a:pt x="92" y="449"/>
                      </a:lnTo>
                      <a:lnTo>
                        <a:pt x="177" y="442"/>
                      </a:lnTo>
                      <a:lnTo>
                        <a:pt x="179" y="444"/>
                      </a:lnTo>
                      <a:lnTo>
                        <a:pt x="177" y="451"/>
                      </a:lnTo>
                      <a:lnTo>
                        <a:pt x="173" y="465"/>
                      </a:lnTo>
                      <a:lnTo>
                        <a:pt x="169" y="476"/>
                      </a:lnTo>
                      <a:lnTo>
                        <a:pt x="173" y="483"/>
                      </a:lnTo>
                      <a:lnTo>
                        <a:pt x="177" y="491"/>
                      </a:lnTo>
                      <a:lnTo>
                        <a:pt x="186" y="498"/>
                      </a:lnTo>
                      <a:lnTo>
                        <a:pt x="188" y="506"/>
                      </a:lnTo>
                      <a:lnTo>
                        <a:pt x="192" y="513"/>
                      </a:lnTo>
                      <a:lnTo>
                        <a:pt x="192" y="517"/>
                      </a:lnTo>
                      <a:lnTo>
                        <a:pt x="196" y="523"/>
                      </a:lnTo>
                      <a:lnTo>
                        <a:pt x="199" y="527"/>
                      </a:lnTo>
                      <a:lnTo>
                        <a:pt x="203" y="528"/>
                      </a:lnTo>
                      <a:lnTo>
                        <a:pt x="211" y="528"/>
                      </a:lnTo>
                      <a:lnTo>
                        <a:pt x="213" y="521"/>
                      </a:lnTo>
                      <a:lnTo>
                        <a:pt x="220" y="515"/>
                      </a:lnTo>
                      <a:lnTo>
                        <a:pt x="222" y="512"/>
                      </a:lnTo>
                      <a:lnTo>
                        <a:pt x="220" y="512"/>
                      </a:lnTo>
                      <a:lnTo>
                        <a:pt x="226" y="510"/>
                      </a:lnTo>
                      <a:lnTo>
                        <a:pt x="226" y="512"/>
                      </a:lnTo>
                      <a:lnTo>
                        <a:pt x="231" y="510"/>
                      </a:lnTo>
                      <a:lnTo>
                        <a:pt x="246" y="504"/>
                      </a:lnTo>
                      <a:lnTo>
                        <a:pt x="260" y="502"/>
                      </a:lnTo>
                      <a:lnTo>
                        <a:pt x="263" y="500"/>
                      </a:lnTo>
                      <a:lnTo>
                        <a:pt x="254" y="498"/>
                      </a:lnTo>
                      <a:lnTo>
                        <a:pt x="265" y="498"/>
                      </a:lnTo>
                      <a:lnTo>
                        <a:pt x="271" y="502"/>
                      </a:lnTo>
                      <a:lnTo>
                        <a:pt x="278" y="506"/>
                      </a:lnTo>
                      <a:lnTo>
                        <a:pt x="284" y="502"/>
                      </a:lnTo>
                      <a:lnTo>
                        <a:pt x="288" y="500"/>
                      </a:lnTo>
                      <a:lnTo>
                        <a:pt x="301" y="506"/>
                      </a:lnTo>
                      <a:lnTo>
                        <a:pt x="305" y="498"/>
                      </a:lnTo>
                      <a:lnTo>
                        <a:pt x="305" y="495"/>
                      </a:lnTo>
                      <a:lnTo>
                        <a:pt x="282" y="33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323" name="Freeform 84"/>
              <p:cNvSpPr>
                <a:spLocks/>
              </p:cNvSpPr>
              <p:nvPr/>
            </p:nvSpPr>
            <p:spPr bwMode="auto">
              <a:xfrm>
                <a:off x="3695576" y="2665797"/>
                <a:ext cx="693618" cy="224114"/>
              </a:xfrm>
              <a:custGeom>
                <a:avLst/>
                <a:gdLst>
                  <a:gd name="T0" fmla="*/ 487 w 722"/>
                  <a:gd name="T1" fmla="*/ 33 h 257"/>
                  <a:gd name="T2" fmla="*/ 421 w 722"/>
                  <a:gd name="T3" fmla="*/ 39 h 257"/>
                  <a:gd name="T4" fmla="*/ 355 w 722"/>
                  <a:gd name="T5" fmla="*/ 47 h 257"/>
                  <a:gd name="T6" fmla="*/ 271 w 722"/>
                  <a:gd name="T7" fmla="*/ 54 h 257"/>
                  <a:gd name="T8" fmla="*/ 199 w 722"/>
                  <a:gd name="T9" fmla="*/ 62 h 257"/>
                  <a:gd name="T10" fmla="*/ 177 w 722"/>
                  <a:gd name="T11" fmla="*/ 60 h 257"/>
                  <a:gd name="T12" fmla="*/ 183 w 722"/>
                  <a:gd name="T13" fmla="*/ 80 h 257"/>
                  <a:gd name="T14" fmla="*/ 58 w 722"/>
                  <a:gd name="T15" fmla="*/ 96 h 257"/>
                  <a:gd name="T16" fmla="*/ 53 w 722"/>
                  <a:gd name="T17" fmla="*/ 90 h 257"/>
                  <a:gd name="T18" fmla="*/ 57 w 722"/>
                  <a:gd name="T19" fmla="*/ 105 h 257"/>
                  <a:gd name="T20" fmla="*/ 53 w 722"/>
                  <a:gd name="T21" fmla="*/ 114 h 257"/>
                  <a:gd name="T22" fmla="*/ 51 w 722"/>
                  <a:gd name="T23" fmla="*/ 127 h 257"/>
                  <a:gd name="T24" fmla="*/ 43 w 722"/>
                  <a:gd name="T25" fmla="*/ 146 h 257"/>
                  <a:gd name="T26" fmla="*/ 47 w 722"/>
                  <a:gd name="T27" fmla="*/ 156 h 257"/>
                  <a:gd name="T28" fmla="*/ 43 w 722"/>
                  <a:gd name="T29" fmla="*/ 165 h 257"/>
                  <a:gd name="T30" fmla="*/ 30 w 722"/>
                  <a:gd name="T31" fmla="*/ 174 h 257"/>
                  <a:gd name="T32" fmla="*/ 27 w 722"/>
                  <a:gd name="T33" fmla="*/ 180 h 257"/>
                  <a:gd name="T34" fmla="*/ 27 w 722"/>
                  <a:gd name="T35" fmla="*/ 191 h 257"/>
                  <a:gd name="T36" fmla="*/ 19 w 722"/>
                  <a:gd name="T37" fmla="*/ 197 h 257"/>
                  <a:gd name="T38" fmla="*/ 21 w 722"/>
                  <a:gd name="T39" fmla="*/ 210 h 257"/>
                  <a:gd name="T40" fmla="*/ 11 w 722"/>
                  <a:gd name="T41" fmla="*/ 208 h 257"/>
                  <a:gd name="T42" fmla="*/ 15 w 722"/>
                  <a:gd name="T43" fmla="*/ 214 h 257"/>
                  <a:gd name="T44" fmla="*/ 19 w 722"/>
                  <a:gd name="T45" fmla="*/ 240 h 257"/>
                  <a:gd name="T46" fmla="*/ 11 w 722"/>
                  <a:gd name="T47" fmla="*/ 244 h 257"/>
                  <a:gd name="T48" fmla="*/ 0 w 722"/>
                  <a:gd name="T49" fmla="*/ 255 h 257"/>
                  <a:gd name="T50" fmla="*/ 121 w 722"/>
                  <a:gd name="T51" fmla="*/ 248 h 257"/>
                  <a:gd name="T52" fmla="*/ 184 w 722"/>
                  <a:gd name="T53" fmla="*/ 242 h 257"/>
                  <a:gd name="T54" fmla="*/ 310 w 722"/>
                  <a:gd name="T55" fmla="*/ 231 h 257"/>
                  <a:gd name="T56" fmla="*/ 485 w 722"/>
                  <a:gd name="T57" fmla="*/ 208 h 257"/>
                  <a:gd name="T58" fmla="*/ 521 w 722"/>
                  <a:gd name="T59" fmla="*/ 178 h 257"/>
                  <a:gd name="T60" fmla="*/ 540 w 722"/>
                  <a:gd name="T61" fmla="*/ 169 h 257"/>
                  <a:gd name="T62" fmla="*/ 543 w 722"/>
                  <a:gd name="T63" fmla="*/ 152 h 257"/>
                  <a:gd name="T64" fmla="*/ 564 w 722"/>
                  <a:gd name="T65" fmla="*/ 137 h 257"/>
                  <a:gd name="T66" fmla="*/ 583 w 722"/>
                  <a:gd name="T67" fmla="*/ 133 h 257"/>
                  <a:gd name="T68" fmla="*/ 617 w 722"/>
                  <a:gd name="T69" fmla="*/ 105 h 257"/>
                  <a:gd name="T70" fmla="*/ 626 w 722"/>
                  <a:gd name="T71" fmla="*/ 99 h 257"/>
                  <a:gd name="T72" fmla="*/ 637 w 722"/>
                  <a:gd name="T73" fmla="*/ 86 h 257"/>
                  <a:gd name="T74" fmla="*/ 641 w 722"/>
                  <a:gd name="T75" fmla="*/ 77 h 257"/>
                  <a:gd name="T76" fmla="*/ 654 w 722"/>
                  <a:gd name="T77" fmla="*/ 79 h 257"/>
                  <a:gd name="T78" fmla="*/ 666 w 722"/>
                  <a:gd name="T79" fmla="*/ 71 h 257"/>
                  <a:gd name="T80" fmla="*/ 675 w 722"/>
                  <a:gd name="T81" fmla="*/ 60 h 257"/>
                  <a:gd name="T82" fmla="*/ 694 w 722"/>
                  <a:gd name="T83" fmla="*/ 60 h 257"/>
                  <a:gd name="T84" fmla="*/ 705 w 722"/>
                  <a:gd name="T85" fmla="*/ 37 h 257"/>
                  <a:gd name="T86" fmla="*/ 718 w 722"/>
                  <a:gd name="T87" fmla="*/ 28 h 257"/>
                  <a:gd name="T88" fmla="*/ 720 w 722"/>
                  <a:gd name="T89" fmla="*/ 9 h 257"/>
                  <a:gd name="T90" fmla="*/ 713 w 722"/>
                  <a:gd name="T91" fmla="*/ 0 h 257"/>
                  <a:gd name="T92" fmla="*/ 651 w 722"/>
                  <a:gd name="T93" fmla="*/ 11 h 257"/>
                  <a:gd name="T94" fmla="*/ 579 w 722"/>
                  <a:gd name="T95" fmla="*/ 20 h 257"/>
                  <a:gd name="T96" fmla="*/ 543 w 722"/>
                  <a:gd name="T97" fmla="*/ 28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22" h="257">
                    <a:moveTo>
                      <a:pt x="513" y="30"/>
                    </a:moveTo>
                    <a:lnTo>
                      <a:pt x="487" y="33"/>
                    </a:lnTo>
                    <a:lnTo>
                      <a:pt x="459" y="37"/>
                    </a:lnTo>
                    <a:lnTo>
                      <a:pt x="421" y="39"/>
                    </a:lnTo>
                    <a:lnTo>
                      <a:pt x="397" y="43"/>
                    </a:lnTo>
                    <a:lnTo>
                      <a:pt x="355" y="47"/>
                    </a:lnTo>
                    <a:lnTo>
                      <a:pt x="314" y="49"/>
                    </a:lnTo>
                    <a:lnTo>
                      <a:pt x="271" y="54"/>
                    </a:lnTo>
                    <a:lnTo>
                      <a:pt x="235" y="58"/>
                    </a:lnTo>
                    <a:lnTo>
                      <a:pt x="199" y="62"/>
                    </a:lnTo>
                    <a:lnTo>
                      <a:pt x="192" y="60"/>
                    </a:lnTo>
                    <a:lnTo>
                      <a:pt x="177" y="60"/>
                    </a:lnTo>
                    <a:lnTo>
                      <a:pt x="183" y="73"/>
                    </a:lnTo>
                    <a:lnTo>
                      <a:pt x="183" y="80"/>
                    </a:lnTo>
                    <a:lnTo>
                      <a:pt x="64" y="90"/>
                    </a:lnTo>
                    <a:lnTo>
                      <a:pt x="58" y="96"/>
                    </a:lnTo>
                    <a:lnTo>
                      <a:pt x="58" y="90"/>
                    </a:lnTo>
                    <a:lnTo>
                      <a:pt x="53" y="90"/>
                    </a:lnTo>
                    <a:lnTo>
                      <a:pt x="55" y="97"/>
                    </a:lnTo>
                    <a:lnTo>
                      <a:pt x="57" y="105"/>
                    </a:lnTo>
                    <a:lnTo>
                      <a:pt x="49" y="107"/>
                    </a:lnTo>
                    <a:lnTo>
                      <a:pt x="53" y="114"/>
                    </a:lnTo>
                    <a:lnTo>
                      <a:pt x="45" y="122"/>
                    </a:lnTo>
                    <a:lnTo>
                      <a:pt x="51" y="127"/>
                    </a:lnTo>
                    <a:lnTo>
                      <a:pt x="47" y="135"/>
                    </a:lnTo>
                    <a:lnTo>
                      <a:pt x="43" y="146"/>
                    </a:lnTo>
                    <a:lnTo>
                      <a:pt x="45" y="150"/>
                    </a:lnTo>
                    <a:lnTo>
                      <a:pt x="47" y="156"/>
                    </a:lnTo>
                    <a:lnTo>
                      <a:pt x="40" y="159"/>
                    </a:lnTo>
                    <a:lnTo>
                      <a:pt x="43" y="165"/>
                    </a:lnTo>
                    <a:lnTo>
                      <a:pt x="36" y="171"/>
                    </a:lnTo>
                    <a:lnTo>
                      <a:pt x="30" y="174"/>
                    </a:lnTo>
                    <a:lnTo>
                      <a:pt x="27" y="178"/>
                    </a:lnTo>
                    <a:lnTo>
                      <a:pt x="27" y="180"/>
                    </a:lnTo>
                    <a:lnTo>
                      <a:pt x="32" y="186"/>
                    </a:lnTo>
                    <a:lnTo>
                      <a:pt x="27" y="191"/>
                    </a:lnTo>
                    <a:lnTo>
                      <a:pt x="23" y="195"/>
                    </a:lnTo>
                    <a:lnTo>
                      <a:pt x="19" y="197"/>
                    </a:lnTo>
                    <a:lnTo>
                      <a:pt x="23" y="205"/>
                    </a:lnTo>
                    <a:lnTo>
                      <a:pt x="21" y="210"/>
                    </a:lnTo>
                    <a:lnTo>
                      <a:pt x="17" y="206"/>
                    </a:lnTo>
                    <a:lnTo>
                      <a:pt x="11" y="208"/>
                    </a:lnTo>
                    <a:lnTo>
                      <a:pt x="10" y="216"/>
                    </a:lnTo>
                    <a:lnTo>
                      <a:pt x="15" y="214"/>
                    </a:lnTo>
                    <a:lnTo>
                      <a:pt x="15" y="221"/>
                    </a:lnTo>
                    <a:lnTo>
                      <a:pt x="19" y="240"/>
                    </a:lnTo>
                    <a:lnTo>
                      <a:pt x="17" y="242"/>
                    </a:lnTo>
                    <a:lnTo>
                      <a:pt x="11" y="244"/>
                    </a:lnTo>
                    <a:lnTo>
                      <a:pt x="8" y="252"/>
                    </a:lnTo>
                    <a:lnTo>
                      <a:pt x="0" y="255"/>
                    </a:lnTo>
                    <a:lnTo>
                      <a:pt x="0" y="257"/>
                    </a:lnTo>
                    <a:lnTo>
                      <a:pt x="121" y="248"/>
                    </a:lnTo>
                    <a:lnTo>
                      <a:pt x="184" y="242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310" y="231"/>
                    </a:lnTo>
                    <a:lnTo>
                      <a:pt x="408" y="220"/>
                    </a:lnTo>
                    <a:lnTo>
                      <a:pt x="485" y="208"/>
                    </a:lnTo>
                    <a:lnTo>
                      <a:pt x="521" y="206"/>
                    </a:lnTo>
                    <a:lnTo>
                      <a:pt x="521" y="178"/>
                    </a:lnTo>
                    <a:lnTo>
                      <a:pt x="534" y="174"/>
                    </a:lnTo>
                    <a:lnTo>
                      <a:pt x="540" y="169"/>
                    </a:lnTo>
                    <a:lnTo>
                      <a:pt x="542" y="159"/>
                    </a:lnTo>
                    <a:lnTo>
                      <a:pt x="543" y="152"/>
                    </a:lnTo>
                    <a:lnTo>
                      <a:pt x="549" y="144"/>
                    </a:lnTo>
                    <a:lnTo>
                      <a:pt x="564" y="137"/>
                    </a:lnTo>
                    <a:lnTo>
                      <a:pt x="577" y="137"/>
                    </a:lnTo>
                    <a:lnTo>
                      <a:pt x="583" y="133"/>
                    </a:lnTo>
                    <a:lnTo>
                      <a:pt x="604" y="114"/>
                    </a:lnTo>
                    <a:lnTo>
                      <a:pt x="617" y="105"/>
                    </a:lnTo>
                    <a:lnTo>
                      <a:pt x="622" y="105"/>
                    </a:lnTo>
                    <a:lnTo>
                      <a:pt x="626" y="99"/>
                    </a:lnTo>
                    <a:lnTo>
                      <a:pt x="630" y="84"/>
                    </a:lnTo>
                    <a:lnTo>
                      <a:pt x="637" y="86"/>
                    </a:lnTo>
                    <a:lnTo>
                      <a:pt x="637" y="80"/>
                    </a:lnTo>
                    <a:lnTo>
                      <a:pt x="641" y="77"/>
                    </a:lnTo>
                    <a:lnTo>
                      <a:pt x="647" y="73"/>
                    </a:lnTo>
                    <a:lnTo>
                      <a:pt x="654" y="79"/>
                    </a:lnTo>
                    <a:lnTo>
                      <a:pt x="658" y="79"/>
                    </a:lnTo>
                    <a:lnTo>
                      <a:pt x="666" y="71"/>
                    </a:lnTo>
                    <a:lnTo>
                      <a:pt x="668" y="65"/>
                    </a:lnTo>
                    <a:lnTo>
                      <a:pt x="675" y="60"/>
                    </a:lnTo>
                    <a:lnTo>
                      <a:pt x="688" y="54"/>
                    </a:lnTo>
                    <a:lnTo>
                      <a:pt x="694" y="60"/>
                    </a:lnTo>
                    <a:lnTo>
                      <a:pt x="699" y="52"/>
                    </a:lnTo>
                    <a:lnTo>
                      <a:pt x="705" y="37"/>
                    </a:lnTo>
                    <a:lnTo>
                      <a:pt x="711" y="32"/>
                    </a:lnTo>
                    <a:lnTo>
                      <a:pt x="718" y="28"/>
                    </a:lnTo>
                    <a:lnTo>
                      <a:pt x="720" y="17"/>
                    </a:lnTo>
                    <a:lnTo>
                      <a:pt x="720" y="9"/>
                    </a:lnTo>
                    <a:lnTo>
                      <a:pt x="722" y="0"/>
                    </a:lnTo>
                    <a:lnTo>
                      <a:pt x="713" y="0"/>
                    </a:lnTo>
                    <a:lnTo>
                      <a:pt x="686" y="7"/>
                    </a:lnTo>
                    <a:lnTo>
                      <a:pt x="651" y="11"/>
                    </a:lnTo>
                    <a:lnTo>
                      <a:pt x="594" y="20"/>
                    </a:lnTo>
                    <a:lnTo>
                      <a:pt x="579" y="20"/>
                    </a:lnTo>
                    <a:lnTo>
                      <a:pt x="553" y="24"/>
                    </a:lnTo>
                    <a:lnTo>
                      <a:pt x="543" y="28"/>
                    </a:lnTo>
                    <a:lnTo>
                      <a:pt x="513" y="3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4" name="Freeform 85"/>
              <p:cNvSpPr>
                <a:spLocks/>
              </p:cNvSpPr>
              <p:nvPr/>
            </p:nvSpPr>
            <p:spPr bwMode="auto">
              <a:xfrm>
                <a:off x="3746493" y="2737304"/>
                <a:ext cx="4803" cy="6976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8 h 8"/>
                  <a:gd name="T4" fmla="*/ 4 w 5"/>
                  <a:gd name="T5" fmla="*/ 0 h 8"/>
                  <a:gd name="T6" fmla="*/ 0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5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5" name="Freeform 86"/>
              <p:cNvSpPr>
                <a:spLocks/>
              </p:cNvSpPr>
              <p:nvPr/>
            </p:nvSpPr>
            <p:spPr bwMode="auto">
              <a:xfrm>
                <a:off x="3746493" y="2737304"/>
                <a:ext cx="4803" cy="6976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8 h 8"/>
                  <a:gd name="T4" fmla="*/ 4 w 5"/>
                  <a:gd name="T5" fmla="*/ 0 h 8"/>
                  <a:gd name="T6" fmla="*/ 0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5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6" name="Freeform 87"/>
              <p:cNvSpPr>
                <a:spLocks/>
              </p:cNvSpPr>
              <p:nvPr/>
            </p:nvSpPr>
            <p:spPr bwMode="auto">
              <a:xfrm>
                <a:off x="3757060" y="2460868"/>
                <a:ext cx="592746" cy="283413"/>
              </a:xfrm>
              <a:custGeom>
                <a:avLst/>
                <a:gdLst>
                  <a:gd name="T0" fmla="*/ 568 w 617"/>
                  <a:gd name="T1" fmla="*/ 103 h 325"/>
                  <a:gd name="T2" fmla="*/ 555 w 617"/>
                  <a:gd name="T3" fmla="*/ 67 h 325"/>
                  <a:gd name="T4" fmla="*/ 551 w 617"/>
                  <a:gd name="T5" fmla="*/ 52 h 325"/>
                  <a:gd name="T6" fmla="*/ 532 w 617"/>
                  <a:gd name="T7" fmla="*/ 39 h 325"/>
                  <a:gd name="T8" fmla="*/ 513 w 617"/>
                  <a:gd name="T9" fmla="*/ 24 h 325"/>
                  <a:gd name="T10" fmla="*/ 495 w 617"/>
                  <a:gd name="T11" fmla="*/ 37 h 325"/>
                  <a:gd name="T12" fmla="*/ 472 w 617"/>
                  <a:gd name="T13" fmla="*/ 34 h 325"/>
                  <a:gd name="T14" fmla="*/ 455 w 617"/>
                  <a:gd name="T15" fmla="*/ 41 h 325"/>
                  <a:gd name="T16" fmla="*/ 423 w 617"/>
                  <a:gd name="T17" fmla="*/ 32 h 325"/>
                  <a:gd name="T18" fmla="*/ 401 w 617"/>
                  <a:gd name="T19" fmla="*/ 9 h 325"/>
                  <a:gd name="T20" fmla="*/ 367 w 617"/>
                  <a:gd name="T21" fmla="*/ 0 h 325"/>
                  <a:gd name="T22" fmla="*/ 357 w 617"/>
                  <a:gd name="T23" fmla="*/ 17 h 325"/>
                  <a:gd name="T24" fmla="*/ 361 w 617"/>
                  <a:gd name="T25" fmla="*/ 37 h 325"/>
                  <a:gd name="T26" fmla="*/ 325 w 617"/>
                  <a:gd name="T27" fmla="*/ 47 h 325"/>
                  <a:gd name="T28" fmla="*/ 312 w 617"/>
                  <a:gd name="T29" fmla="*/ 58 h 325"/>
                  <a:gd name="T30" fmla="*/ 308 w 617"/>
                  <a:gd name="T31" fmla="*/ 81 h 325"/>
                  <a:gd name="T32" fmla="*/ 291 w 617"/>
                  <a:gd name="T33" fmla="*/ 103 h 325"/>
                  <a:gd name="T34" fmla="*/ 280 w 617"/>
                  <a:gd name="T35" fmla="*/ 124 h 325"/>
                  <a:gd name="T36" fmla="*/ 260 w 617"/>
                  <a:gd name="T37" fmla="*/ 133 h 325"/>
                  <a:gd name="T38" fmla="*/ 239 w 617"/>
                  <a:gd name="T39" fmla="*/ 118 h 325"/>
                  <a:gd name="T40" fmla="*/ 229 w 617"/>
                  <a:gd name="T41" fmla="*/ 135 h 325"/>
                  <a:gd name="T42" fmla="*/ 224 w 617"/>
                  <a:gd name="T43" fmla="*/ 156 h 325"/>
                  <a:gd name="T44" fmla="*/ 205 w 617"/>
                  <a:gd name="T45" fmla="*/ 143 h 325"/>
                  <a:gd name="T46" fmla="*/ 188 w 617"/>
                  <a:gd name="T47" fmla="*/ 158 h 325"/>
                  <a:gd name="T48" fmla="*/ 177 w 617"/>
                  <a:gd name="T49" fmla="*/ 161 h 325"/>
                  <a:gd name="T50" fmla="*/ 139 w 617"/>
                  <a:gd name="T51" fmla="*/ 158 h 325"/>
                  <a:gd name="T52" fmla="*/ 134 w 617"/>
                  <a:gd name="T53" fmla="*/ 159 h 325"/>
                  <a:gd name="T54" fmla="*/ 117 w 617"/>
                  <a:gd name="T55" fmla="*/ 169 h 325"/>
                  <a:gd name="T56" fmla="*/ 105 w 617"/>
                  <a:gd name="T57" fmla="*/ 176 h 325"/>
                  <a:gd name="T58" fmla="*/ 100 w 617"/>
                  <a:gd name="T59" fmla="*/ 197 h 325"/>
                  <a:gd name="T60" fmla="*/ 87 w 617"/>
                  <a:gd name="T61" fmla="*/ 214 h 325"/>
                  <a:gd name="T62" fmla="*/ 70 w 617"/>
                  <a:gd name="T63" fmla="*/ 229 h 325"/>
                  <a:gd name="T64" fmla="*/ 79 w 617"/>
                  <a:gd name="T65" fmla="*/ 248 h 325"/>
                  <a:gd name="T66" fmla="*/ 62 w 617"/>
                  <a:gd name="T67" fmla="*/ 252 h 325"/>
                  <a:gd name="T68" fmla="*/ 34 w 617"/>
                  <a:gd name="T69" fmla="*/ 244 h 325"/>
                  <a:gd name="T70" fmla="*/ 17 w 617"/>
                  <a:gd name="T71" fmla="*/ 267 h 325"/>
                  <a:gd name="T72" fmla="*/ 21 w 617"/>
                  <a:gd name="T73" fmla="*/ 284 h 325"/>
                  <a:gd name="T74" fmla="*/ 21 w 617"/>
                  <a:gd name="T75" fmla="*/ 306 h 325"/>
                  <a:gd name="T76" fmla="*/ 2 w 617"/>
                  <a:gd name="T77" fmla="*/ 315 h 325"/>
                  <a:gd name="T78" fmla="*/ 119 w 617"/>
                  <a:gd name="T79" fmla="*/ 308 h 325"/>
                  <a:gd name="T80" fmla="*/ 135 w 617"/>
                  <a:gd name="T81" fmla="*/ 297 h 325"/>
                  <a:gd name="T82" fmla="*/ 250 w 617"/>
                  <a:gd name="T83" fmla="*/ 284 h 325"/>
                  <a:gd name="T84" fmla="*/ 357 w 617"/>
                  <a:gd name="T85" fmla="*/ 274 h 325"/>
                  <a:gd name="T86" fmla="*/ 449 w 617"/>
                  <a:gd name="T87" fmla="*/ 265 h 325"/>
                  <a:gd name="T88" fmla="*/ 502 w 617"/>
                  <a:gd name="T89" fmla="*/ 252 h 325"/>
                  <a:gd name="T90" fmla="*/ 532 w 617"/>
                  <a:gd name="T91" fmla="*/ 237 h 325"/>
                  <a:gd name="T92" fmla="*/ 547 w 617"/>
                  <a:gd name="T93" fmla="*/ 221 h 325"/>
                  <a:gd name="T94" fmla="*/ 562 w 617"/>
                  <a:gd name="T95" fmla="*/ 203 h 325"/>
                  <a:gd name="T96" fmla="*/ 590 w 617"/>
                  <a:gd name="T97" fmla="*/ 171 h 325"/>
                  <a:gd name="T98" fmla="*/ 588 w 617"/>
                  <a:gd name="T99" fmla="*/ 128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17" h="325">
                    <a:moveTo>
                      <a:pt x="588" y="128"/>
                    </a:moveTo>
                    <a:lnTo>
                      <a:pt x="575" y="109"/>
                    </a:lnTo>
                    <a:lnTo>
                      <a:pt x="568" y="103"/>
                    </a:lnTo>
                    <a:lnTo>
                      <a:pt x="566" y="96"/>
                    </a:lnTo>
                    <a:lnTo>
                      <a:pt x="551" y="81"/>
                    </a:lnTo>
                    <a:lnTo>
                      <a:pt x="555" y="67"/>
                    </a:lnTo>
                    <a:lnTo>
                      <a:pt x="555" y="60"/>
                    </a:lnTo>
                    <a:lnTo>
                      <a:pt x="551" y="58"/>
                    </a:lnTo>
                    <a:lnTo>
                      <a:pt x="551" y="52"/>
                    </a:lnTo>
                    <a:lnTo>
                      <a:pt x="545" y="47"/>
                    </a:lnTo>
                    <a:lnTo>
                      <a:pt x="540" y="39"/>
                    </a:lnTo>
                    <a:lnTo>
                      <a:pt x="532" y="39"/>
                    </a:lnTo>
                    <a:lnTo>
                      <a:pt x="526" y="34"/>
                    </a:lnTo>
                    <a:lnTo>
                      <a:pt x="521" y="20"/>
                    </a:lnTo>
                    <a:lnTo>
                      <a:pt x="513" y="24"/>
                    </a:lnTo>
                    <a:lnTo>
                      <a:pt x="506" y="32"/>
                    </a:lnTo>
                    <a:lnTo>
                      <a:pt x="502" y="37"/>
                    </a:lnTo>
                    <a:lnTo>
                      <a:pt x="495" y="37"/>
                    </a:lnTo>
                    <a:lnTo>
                      <a:pt x="489" y="41"/>
                    </a:lnTo>
                    <a:lnTo>
                      <a:pt x="481" y="35"/>
                    </a:lnTo>
                    <a:lnTo>
                      <a:pt x="472" y="34"/>
                    </a:lnTo>
                    <a:lnTo>
                      <a:pt x="466" y="35"/>
                    </a:lnTo>
                    <a:lnTo>
                      <a:pt x="461" y="41"/>
                    </a:lnTo>
                    <a:lnTo>
                      <a:pt x="455" y="41"/>
                    </a:lnTo>
                    <a:lnTo>
                      <a:pt x="440" y="32"/>
                    </a:lnTo>
                    <a:lnTo>
                      <a:pt x="436" y="30"/>
                    </a:lnTo>
                    <a:lnTo>
                      <a:pt x="423" y="32"/>
                    </a:lnTo>
                    <a:lnTo>
                      <a:pt x="416" y="30"/>
                    </a:lnTo>
                    <a:lnTo>
                      <a:pt x="404" y="17"/>
                    </a:lnTo>
                    <a:lnTo>
                      <a:pt x="401" y="9"/>
                    </a:lnTo>
                    <a:lnTo>
                      <a:pt x="384" y="2"/>
                    </a:lnTo>
                    <a:lnTo>
                      <a:pt x="372" y="5"/>
                    </a:lnTo>
                    <a:lnTo>
                      <a:pt x="367" y="0"/>
                    </a:lnTo>
                    <a:lnTo>
                      <a:pt x="357" y="5"/>
                    </a:lnTo>
                    <a:lnTo>
                      <a:pt x="354" y="9"/>
                    </a:lnTo>
                    <a:lnTo>
                      <a:pt x="357" y="17"/>
                    </a:lnTo>
                    <a:lnTo>
                      <a:pt x="355" y="24"/>
                    </a:lnTo>
                    <a:lnTo>
                      <a:pt x="363" y="32"/>
                    </a:lnTo>
                    <a:lnTo>
                      <a:pt x="361" y="37"/>
                    </a:lnTo>
                    <a:lnTo>
                      <a:pt x="346" y="41"/>
                    </a:lnTo>
                    <a:lnTo>
                      <a:pt x="333" y="52"/>
                    </a:lnTo>
                    <a:lnTo>
                      <a:pt x="325" y="47"/>
                    </a:lnTo>
                    <a:lnTo>
                      <a:pt x="318" y="50"/>
                    </a:lnTo>
                    <a:lnTo>
                      <a:pt x="312" y="50"/>
                    </a:lnTo>
                    <a:lnTo>
                      <a:pt x="312" y="58"/>
                    </a:lnTo>
                    <a:lnTo>
                      <a:pt x="316" y="65"/>
                    </a:lnTo>
                    <a:lnTo>
                      <a:pt x="312" y="73"/>
                    </a:lnTo>
                    <a:lnTo>
                      <a:pt x="308" y="81"/>
                    </a:lnTo>
                    <a:lnTo>
                      <a:pt x="301" y="84"/>
                    </a:lnTo>
                    <a:lnTo>
                      <a:pt x="299" y="97"/>
                    </a:lnTo>
                    <a:lnTo>
                      <a:pt x="291" y="103"/>
                    </a:lnTo>
                    <a:lnTo>
                      <a:pt x="284" y="103"/>
                    </a:lnTo>
                    <a:lnTo>
                      <a:pt x="280" y="116"/>
                    </a:lnTo>
                    <a:lnTo>
                      <a:pt x="280" y="124"/>
                    </a:lnTo>
                    <a:lnTo>
                      <a:pt x="278" y="131"/>
                    </a:lnTo>
                    <a:lnTo>
                      <a:pt x="273" y="135"/>
                    </a:lnTo>
                    <a:lnTo>
                      <a:pt x="260" y="133"/>
                    </a:lnTo>
                    <a:lnTo>
                      <a:pt x="252" y="131"/>
                    </a:lnTo>
                    <a:lnTo>
                      <a:pt x="246" y="120"/>
                    </a:lnTo>
                    <a:lnTo>
                      <a:pt x="239" y="118"/>
                    </a:lnTo>
                    <a:lnTo>
                      <a:pt x="243" y="124"/>
                    </a:lnTo>
                    <a:lnTo>
                      <a:pt x="235" y="129"/>
                    </a:lnTo>
                    <a:lnTo>
                      <a:pt x="229" y="135"/>
                    </a:lnTo>
                    <a:lnTo>
                      <a:pt x="231" y="143"/>
                    </a:lnTo>
                    <a:lnTo>
                      <a:pt x="226" y="150"/>
                    </a:lnTo>
                    <a:lnTo>
                      <a:pt x="224" y="156"/>
                    </a:lnTo>
                    <a:lnTo>
                      <a:pt x="216" y="152"/>
                    </a:lnTo>
                    <a:lnTo>
                      <a:pt x="211" y="150"/>
                    </a:lnTo>
                    <a:lnTo>
                      <a:pt x="205" y="143"/>
                    </a:lnTo>
                    <a:lnTo>
                      <a:pt x="199" y="148"/>
                    </a:lnTo>
                    <a:lnTo>
                      <a:pt x="192" y="152"/>
                    </a:lnTo>
                    <a:lnTo>
                      <a:pt x="188" y="158"/>
                    </a:lnTo>
                    <a:lnTo>
                      <a:pt x="188" y="161"/>
                    </a:lnTo>
                    <a:lnTo>
                      <a:pt x="184" y="167"/>
                    </a:lnTo>
                    <a:lnTo>
                      <a:pt x="177" y="161"/>
                    </a:lnTo>
                    <a:lnTo>
                      <a:pt x="156" y="154"/>
                    </a:lnTo>
                    <a:lnTo>
                      <a:pt x="149" y="158"/>
                    </a:lnTo>
                    <a:lnTo>
                      <a:pt x="139" y="158"/>
                    </a:lnTo>
                    <a:lnTo>
                      <a:pt x="143" y="165"/>
                    </a:lnTo>
                    <a:lnTo>
                      <a:pt x="135" y="167"/>
                    </a:lnTo>
                    <a:lnTo>
                      <a:pt x="134" y="159"/>
                    </a:lnTo>
                    <a:lnTo>
                      <a:pt x="128" y="163"/>
                    </a:lnTo>
                    <a:lnTo>
                      <a:pt x="113" y="161"/>
                    </a:lnTo>
                    <a:lnTo>
                      <a:pt x="117" y="169"/>
                    </a:lnTo>
                    <a:lnTo>
                      <a:pt x="113" y="175"/>
                    </a:lnTo>
                    <a:lnTo>
                      <a:pt x="105" y="175"/>
                    </a:lnTo>
                    <a:lnTo>
                      <a:pt x="105" y="176"/>
                    </a:lnTo>
                    <a:lnTo>
                      <a:pt x="102" y="184"/>
                    </a:lnTo>
                    <a:lnTo>
                      <a:pt x="98" y="190"/>
                    </a:lnTo>
                    <a:lnTo>
                      <a:pt x="100" y="197"/>
                    </a:lnTo>
                    <a:lnTo>
                      <a:pt x="104" y="205"/>
                    </a:lnTo>
                    <a:lnTo>
                      <a:pt x="100" y="210"/>
                    </a:lnTo>
                    <a:lnTo>
                      <a:pt x="87" y="214"/>
                    </a:lnTo>
                    <a:lnTo>
                      <a:pt x="79" y="220"/>
                    </a:lnTo>
                    <a:lnTo>
                      <a:pt x="73" y="221"/>
                    </a:lnTo>
                    <a:lnTo>
                      <a:pt x="70" y="229"/>
                    </a:lnTo>
                    <a:lnTo>
                      <a:pt x="72" y="235"/>
                    </a:lnTo>
                    <a:lnTo>
                      <a:pt x="77" y="242"/>
                    </a:lnTo>
                    <a:lnTo>
                      <a:pt x="79" y="248"/>
                    </a:lnTo>
                    <a:lnTo>
                      <a:pt x="73" y="257"/>
                    </a:lnTo>
                    <a:lnTo>
                      <a:pt x="68" y="255"/>
                    </a:lnTo>
                    <a:lnTo>
                      <a:pt x="62" y="252"/>
                    </a:lnTo>
                    <a:lnTo>
                      <a:pt x="49" y="248"/>
                    </a:lnTo>
                    <a:lnTo>
                      <a:pt x="41" y="244"/>
                    </a:lnTo>
                    <a:lnTo>
                      <a:pt x="34" y="244"/>
                    </a:lnTo>
                    <a:lnTo>
                      <a:pt x="28" y="246"/>
                    </a:lnTo>
                    <a:lnTo>
                      <a:pt x="17" y="259"/>
                    </a:lnTo>
                    <a:lnTo>
                      <a:pt x="17" y="267"/>
                    </a:lnTo>
                    <a:lnTo>
                      <a:pt x="21" y="270"/>
                    </a:lnTo>
                    <a:lnTo>
                      <a:pt x="23" y="276"/>
                    </a:lnTo>
                    <a:lnTo>
                      <a:pt x="21" y="284"/>
                    </a:lnTo>
                    <a:lnTo>
                      <a:pt x="23" y="293"/>
                    </a:lnTo>
                    <a:lnTo>
                      <a:pt x="17" y="299"/>
                    </a:lnTo>
                    <a:lnTo>
                      <a:pt x="21" y="306"/>
                    </a:lnTo>
                    <a:lnTo>
                      <a:pt x="17" y="315"/>
                    </a:lnTo>
                    <a:lnTo>
                      <a:pt x="10" y="314"/>
                    </a:lnTo>
                    <a:lnTo>
                      <a:pt x="2" y="315"/>
                    </a:lnTo>
                    <a:lnTo>
                      <a:pt x="0" y="325"/>
                    </a:lnTo>
                    <a:lnTo>
                      <a:pt x="119" y="315"/>
                    </a:lnTo>
                    <a:lnTo>
                      <a:pt x="119" y="308"/>
                    </a:lnTo>
                    <a:lnTo>
                      <a:pt x="113" y="295"/>
                    </a:lnTo>
                    <a:lnTo>
                      <a:pt x="128" y="295"/>
                    </a:lnTo>
                    <a:lnTo>
                      <a:pt x="135" y="297"/>
                    </a:lnTo>
                    <a:lnTo>
                      <a:pt x="171" y="293"/>
                    </a:lnTo>
                    <a:lnTo>
                      <a:pt x="207" y="289"/>
                    </a:lnTo>
                    <a:lnTo>
                      <a:pt x="250" y="284"/>
                    </a:lnTo>
                    <a:lnTo>
                      <a:pt x="291" y="282"/>
                    </a:lnTo>
                    <a:lnTo>
                      <a:pt x="333" y="278"/>
                    </a:lnTo>
                    <a:lnTo>
                      <a:pt x="357" y="274"/>
                    </a:lnTo>
                    <a:lnTo>
                      <a:pt x="395" y="272"/>
                    </a:lnTo>
                    <a:lnTo>
                      <a:pt x="423" y="268"/>
                    </a:lnTo>
                    <a:lnTo>
                      <a:pt x="449" y="265"/>
                    </a:lnTo>
                    <a:lnTo>
                      <a:pt x="479" y="263"/>
                    </a:lnTo>
                    <a:lnTo>
                      <a:pt x="489" y="259"/>
                    </a:lnTo>
                    <a:lnTo>
                      <a:pt x="502" y="252"/>
                    </a:lnTo>
                    <a:lnTo>
                      <a:pt x="510" y="250"/>
                    </a:lnTo>
                    <a:lnTo>
                      <a:pt x="517" y="244"/>
                    </a:lnTo>
                    <a:lnTo>
                      <a:pt x="532" y="237"/>
                    </a:lnTo>
                    <a:lnTo>
                      <a:pt x="534" y="231"/>
                    </a:lnTo>
                    <a:lnTo>
                      <a:pt x="542" y="225"/>
                    </a:lnTo>
                    <a:lnTo>
                      <a:pt x="547" y="221"/>
                    </a:lnTo>
                    <a:lnTo>
                      <a:pt x="553" y="214"/>
                    </a:lnTo>
                    <a:lnTo>
                      <a:pt x="553" y="208"/>
                    </a:lnTo>
                    <a:lnTo>
                      <a:pt x="562" y="203"/>
                    </a:lnTo>
                    <a:lnTo>
                      <a:pt x="562" y="195"/>
                    </a:lnTo>
                    <a:lnTo>
                      <a:pt x="566" y="188"/>
                    </a:lnTo>
                    <a:lnTo>
                      <a:pt x="590" y="171"/>
                    </a:lnTo>
                    <a:lnTo>
                      <a:pt x="617" y="139"/>
                    </a:lnTo>
                    <a:lnTo>
                      <a:pt x="604" y="139"/>
                    </a:lnTo>
                    <a:lnTo>
                      <a:pt x="588" y="12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7" name="Freeform 88"/>
              <p:cNvSpPr>
                <a:spLocks/>
              </p:cNvSpPr>
              <p:nvPr/>
            </p:nvSpPr>
            <p:spPr bwMode="auto">
              <a:xfrm>
                <a:off x="3834876" y="1902761"/>
                <a:ext cx="26899" cy="46218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8" name="Freeform 89"/>
              <p:cNvSpPr>
                <a:spLocks/>
              </p:cNvSpPr>
              <p:nvPr/>
            </p:nvSpPr>
            <p:spPr bwMode="auto">
              <a:xfrm>
                <a:off x="3834876" y="1902761"/>
                <a:ext cx="26899" cy="46218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9" name="Freeform 90"/>
              <p:cNvSpPr>
                <a:spLocks/>
              </p:cNvSpPr>
              <p:nvPr/>
            </p:nvSpPr>
            <p:spPr bwMode="auto">
              <a:xfrm>
                <a:off x="3957845" y="1848695"/>
                <a:ext cx="6725" cy="14825"/>
              </a:xfrm>
              <a:custGeom>
                <a:avLst/>
                <a:gdLst>
                  <a:gd name="T0" fmla="*/ 2 w 7"/>
                  <a:gd name="T1" fmla="*/ 4 h 17"/>
                  <a:gd name="T2" fmla="*/ 0 w 7"/>
                  <a:gd name="T3" fmla="*/ 10 h 17"/>
                  <a:gd name="T4" fmla="*/ 0 w 7"/>
                  <a:gd name="T5" fmla="*/ 17 h 17"/>
                  <a:gd name="T6" fmla="*/ 7 w 7"/>
                  <a:gd name="T7" fmla="*/ 15 h 17"/>
                  <a:gd name="T8" fmla="*/ 7 w 7"/>
                  <a:gd name="T9" fmla="*/ 2 h 17"/>
                  <a:gd name="T10" fmla="*/ 7 w 7"/>
                  <a:gd name="T11" fmla="*/ 0 h 17"/>
                  <a:gd name="T12" fmla="*/ 2 w 7"/>
                  <a:gd name="T13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7">
                    <a:moveTo>
                      <a:pt x="2" y="4"/>
                    </a:moveTo>
                    <a:lnTo>
                      <a:pt x="0" y="10"/>
                    </a:lnTo>
                    <a:lnTo>
                      <a:pt x="0" y="17"/>
                    </a:lnTo>
                    <a:lnTo>
                      <a:pt x="7" y="15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1" name="Freeform 92"/>
              <p:cNvSpPr>
                <a:spLocks/>
              </p:cNvSpPr>
              <p:nvPr/>
            </p:nvSpPr>
            <p:spPr bwMode="auto">
              <a:xfrm>
                <a:off x="4076970" y="1801605"/>
                <a:ext cx="26899" cy="1656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2" name="Freeform 93"/>
              <p:cNvSpPr>
                <a:spLocks/>
              </p:cNvSpPr>
              <p:nvPr/>
            </p:nvSpPr>
            <p:spPr bwMode="auto">
              <a:xfrm>
                <a:off x="4076970" y="1801605"/>
                <a:ext cx="26899" cy="1656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3" name="Freeform 94"/>
              <p:cNvSpPr>
                <a:spLocks/>
              </p:cNvSpPr>
              <p:nvPr/>
            </p:nvSpPr>
            <p:spPr bwMode="auto">
              <a:xfrm>
                <a:off x="3853129" y="2216696"/>
                <a:ext cx="252661" cy="396779"/>
              </a:xfrm>
              <a:custGeom>
                <a:avLst/>
                <a:gdLst>
                  <a:gd name="T0" fmla="*/ 24 w 263"/>
                  <a:gd name="T1" fmla="*/ 289 h 455"/>
                  <a:gd name="T2" fmla="*/ 24 w 263"/>
                  <a:gd name="T3" fmla="*/ 304 h 455"/>
                  <a:gd name="T4" fmla="*/ 30 w 263"/>
                  <a:gd name="T5" fmla="*/ 319 h 455"/>
                  <a:gd name="T6" fmla="*/ 35 w 263"/>
                  <a:gd name="T7" fmla="*/ 332 h 455"/>
                  <a:gd name="T8" fmla="*/ 37 w 263"/>
                  <a:gd name="T9" fmla="*/ 355 h 455"/>
                  <a:gd name="T10" fmla="*/ 30 w 263"/>
                  <a:gd name="T11" fmla="*/ 370 h 455"/>
                  <a:gd name="T12" fmla="*/ 20 w 263"/>
                  <a:gd name="T13" fmla="*/ 391 h 455"/>
                  <a:gd name="T14" fmla="*/ 7 w 263"/>
                  <a:gd name="T15" fmla="*/ 404 h 455"/>
                  <a:gd name="T16" fmla="*/ 7 w 263"/>
                  <a:gd name="T17" fmla="*/ 411 h 455"/>
                  <a:gd name="T18" fmla="*/ 4 w 263"/>
                  <a:gd name="T19" fmla="*/ 426 h 455"/>
                  <a:gd name="T20" fmla="*/ 0 w 263"/>
                  <a:gd name="T21" fmla="*/ 447 h 455"/>
                  <a:gd name="T22" fmla="*/ 13 w 263"/>
                  <a:gd name="T23" fmla="*/ 455 h 455"/>
                  <a:gd name="T24" fmla="*/ 13 w 263"/>
                  <a:gd name="T25" fmla="*/ 441 h 455"/>
                  <a:gd name="T26" fmla="*/ 34 w 263"/>
                  <a:gd name="T27" fmla="*/ 439 h 455"/>
                  <a:gd name="T28" fmla="*/ 43 w 263"/>
                  <a:gd name="T29" fmla="*/ 445 h 455"/>
                  <a:gd name="T30" fmla="*/ 49 w 263"/>
                  <a:gd name="T31" fmla="*/ 438 h 455"/>
                  <a:gd name="T32" fmla="*/ 77 w 263"/>
                  <a:gd name="T33" fmla="*/ 441 h 455"/>
                  <a:gd name="T34" fmla="*/ 88 w 263"/>
                  <a:gd name="T35" fmla="*/ 441 h 455"/>
                  <a:gd name="T36" fmla="*/ 92 w 263"/>
                  <a:gd name="T37" fmla="*/ 432 h 455"/>
                  <a:gd name="T38" fmla="*/ 105 w 263"/>
                  <a:gd name="T39" fmla="*/ 423 h 455"/>
                  <a:gd name="T40" fmla="*/ 116 w 263"/>
                  <a:gd name="T41" fmla="*/ 432 h 455"/>
                  <a:gd name="T42" fmla="*/ 126 w 263"/>
                  <a:gd name="T43" fmla="*/ 430 h 455"/>
                  <a:gd name="T44" fmla="*/ 129 w 263"/>
                  <a:gd name="T45" fmla="*/ 415 h 455"/>
                  <a:gd name="T46" fmla="*/ 143 w 263"/>
                  <a:gd name="T47" fmla="*/ 404 h 455"/>
                  <a:gd name="T48" fmla="*/ 146 w 263"/>
                  <a:gd name="T49" fmla="*/ 400 h 455"/>
                  <a:gd name="T50" fmla="*/ 160 w 263"/>
                  <a:gd name="T51" fmla="*/ 413 h 455"/>
                  <a:gd name="T52" fmla="*/ 178 w 263"/>
                  <a:gd name="T53" fmla="*/ 411 h 455"/>
                  <a:gd name="T54" fmla="*/ 180 w 263"/>
                  <a:gd name="T55" fmla="*/ 396 h 455"/>
                  <a:gd name="T56" fmla="*/ 191 w 263"/>
                  <a:gd name="T57" fmla="*/ 383 h 455"/>
                  <a:gd name="T58" fmla="*/ 201 w 263"/>
                  <a:gd name="T59" fmla="*/ 364 h 455"/>
                  <a:gd name="T60" fmla="*/ 212 w 263"/>
                  <a:gd name="T61" fmla="*/ 353 h 455"/>
                  <a:gd name="T62" fmla="*/ 212 w 263"/>
                  <a:gd name="T63" fmla="*/ 338 h 455"/>
                  <a:gd name="T64" fmla="*/ 218 w 263"/>
                  <a:gd name="T65" fmla="*/ 330 h 455"/>
                  <a:gd name="T66" fmla="*/ 233 w 263"/>
                  <a:gd name="T67" fmla="*/ 332 h 455"/>
                  <a:gd name="T68" fmla="*/ 261 w 263"/>
                  <a:gd name="T69" fmla="*/ 317 h 455"/>
                  <a:gd name="T70" fmla="*/ 255 w 263"/>
                  <a:gd name="T71" fmla="*/ 304 h 455"/>
                  <a:gd name="T72" fmla="*/ 254 w 263"/>
                  <a:gd name="T73" fmla="*/ 289 h 455"/>
                  <a:gd name="T74" fmla="*/ 237 w 263"/>
                  <a:gd name="T75" fmla="*/ 105 h 455"/>
                  <a:gd name="T76" fmla="*/ 216 w 263"/>
                  <a:gd name="T77" fmla="*/ 0 h 455"/>
                  <a:gd name="T78" fmla="*/ 66 w 263"/>
                  <a:gd name="T79" fmla="*/ 16 h 455"/>
                  <a:gd name="T80" fmla="*/ 47 w 263"/>
                  <a:gd name="T81" fmla="*/ 28 h 455"/>
                  <a:gd name="T82" fmla="*/ 26 w 263"/>
                  <a:gd name="T83" fmla="*/ 37 h 455"/>
                  <a:gd name="T84" fmla="*/ 7 w 263"/>
                  <a:gd name="T85" fmla="*/ 28 h 455"/>
                  <a:gd name="T86" fmla="*/ 32 w 263"/>
                  <a:gd name="T87" fmla="*/ 282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3" h="455">
                    <a:moveTo>
                      <a:pt x="32" y="282"/>
                    </a:moveTo>
                    <a:lnTo>
                      <a:pt x="24" y="289"/>
                    </a:lnTo>
                    <a:lnTo>
                      <a:pt x="28" y="297"/>
                    </a:lnTo>
                    <a:lnTo>
                      <a:pt x="24" y="304"/>
                    </a:lnTo>
                    <a:lnTo>
                      <a:pt x="24" y="312"/>
                    </a:lnTo>
                    <a:lnTo>
                      <a:pt x="30" y="319"/>
                    </a:lnTo>
                    <a:lnTo>
                      <a:pt x="35" y="327"/>
                    </a:lnTo>
                    <a:lnTo>
                      <a:pt x="35" y="332"/>
                    </a:lnTo>
                    <a:lnTo>
                      <a:pt x="39" y="347"/>
                    </a:lnTo>
                    <a:lnTo>
                      <a:pt x="37" y="355"/>
                    </a:lnTo>
                    <a:lnTo>
                      <a:pt x="35" y="355"/>
                    </a:lnTo>
                    <a:lnTo>
                      <a:pt x="30" y="370"/>
                    </a:lnTo>
                    <a:lnTo>
                      <a:pt x="28" y="376"/>
                    </a:lnTo>
                    <a:lnTo>
                      <a:pt x="20" y="391"/>
                    </a:lnTo>
                    <a:lnTo>
                      <a:pt x="15" y="398"/>
                    </a:lnTo>
                    <a:lnTo>
                      <a:pt x="7" y="404"/>
                    </a:lnTo>
                    <a:lnTo>
                      <a:pt x="7" y="411"/>
                    </a:lnTo>
                    <a:lnTo>
                      <a:pt x="7" y="411"/>
                    </a:lnTo>
                    <a:lnTo>
                      <a:pt x="5" y="426"/>
                    </a:lnTo>
                    <a:lnTo>
                      <a:pt x="4" y="426"/>
                    </a:lnTo>
                    <a:lnTo>
                      <a:pt x="4" y="439"/>
                    </a:lnTo>
                    <a:lnTo>
                      <a:pt x="0" y="447"/>
                    </a:lnTo>
                    <a:lnTo>
                      <a:pt x="5" y="455"/>
                    </a:lnTo>
                    <a:lnTo>
                      <a:pt x="13" y="455"/>
                    </a:lnTo>
                    <a:lnTo>
                      <a:pt x="17" y="449"/>
                    </a:lnTo>
                    <a:lnTo>
                      <a:pt x="13" y="441"/>
                    </a:lnTo>
                    <a:lnTo>
                      <a:pt x="28" y="443"/>
                    </a:lnTo>
                    <a:lnTo>
                      <a:pt x="34" y="439"/>
                    </a:lnTo>
                    <a:lnTo>
                      <a:pt x="35" y="447"/>
                    </a:lnTo>
                    <a:lnTo>
                      <a:pt x="43" y="445"/>
                    </a:lnTo>
                    <a:lnTo>
                      <a:pt x="39" y="438"/>
                    </a:lnTo>
                    <a:lnTo>
                      <a:pt x="49" y="438"/>
                    </a:lnTo>
                    <a:lnTo>
                      <a:pt x="56" y="434"/>
                    </a:lnTo>
                    <a:lnTo>
                      <a:pt x="77" y="441"/>
                    </a:lnTo>
                    <a:lnTo>
                      <a:pt x="84" y="447"/>
                    </a:lnTo>
                    <a:lnTo>
                      <a:pt x="88" y="441"/>
                    </a:lnTo>
                    <a:lnTo>
                      <a:pt x="88" y="438"/>
                    </a:lnTo>
                    <a:lnTo>
                      <a:pt x="92" y="432"/>
                    </a:lnTo>
                    <a:lnTo>
                      <a:pt x="99" y="428"/>
                    </a:lnTo>
                    <a:lnTo>
                      <a:pt x="105" y="423"/>
                    </a:lnTo>
                    <a:lnTo>
                      <a:pt x="111" y="430"/>
                    </a:lnTo>
                    <a:lnTo>
                      <a:pt x="116" y="432"/>
                    </a:lnTo>
                    <a:lnTo>
                      <a:pt x="124" y="436"/>
                    </a:lnTo>
                    <a:lnTo>
                      <a:pt x="126" y="430"/>
                    </a:lnTo>
                    <a:lnTo>
                      <a:pt x="131" y="423"/>
                    </a:lnTo>
                    <a:lnTo>
                      <a:pt x="129" y="415"/>
                    </a:lnTo>
                    <a:lnTo>
                      <a:pt x="135" y="409"/>
                    </a:lnTo>
                    <a:lnTo>
                      <a:pt x="143" y="404"/>
                    </a:lnTo>
                    <a:lnTo>
                      <a:pt x="139" y="398"/>
                    </a:lnTo>
                    <a:lnTo>
                      <a:pt x="146" y="400"/>
                    </a:lnTo>
                    <a:lnTo>
                      <a:pt x="152" y="411"/>
                    </a:lnTo>
                    <a:lnTo>
                      <a:pt x="160" y="413"/>
                    </a:lnTo>
                    <a:lnTo>
                      <a:pt x="173" y="415"/>
                    </a:lnTo>
                    <a:lnTo>
                      <a:pt x="178" y="411"/>
                    </a:lnTo>
                    <a:lnTo>
                      <a:pt x="180" y="404"/>
                    </a:lnTo>
                    <a:lnTo>
                      <a:pt x="180" y="396"/>
                    </a:lnTo>
                    <a:lnTo>
                      <a:pt x="184" y="383"/>
                    </a:lnTo>
                    <a:lnTo>
                      <a:pt x="191" y="383"/>
                    </a:lnTo>
                    <a:lnTo>
                      <a:pt x="199" y="377"/>
                    </a:lnTo>
                    <a:lnTo>
                      <a:pt x="201" y="364"/>
                    </a:lnTo>
                    <a:lnTo>
                      <a:pt x="208" y="361"/>
                    </a:lnTo>
                    <a:lnTo>
                      <a:pt x="212" y="353"/>
                    </a:lnTo>
                    <a:lnTo>
                      <a:pt x="216" y="345"/>
                    </a:lnTo>
                    <a:lnTo>
                      <a:pt x="212" y="338"/>
                    </a:lnTo>
                    <a:lnTo>
                      <a:pt x="212" y="330"/>
                    </a:lnTo>
                    <a:lnTo>
                      <a:pt x="218" y="330"/>
                    </a:lnTo>
                    <a:lnTo>
                      <a:pt x="225" y="327"/>
                    </a:lnTo>
                    <a:lnTo>
                      <a:pt x="233" y="332"/>
                    </a:lnTo>
                    <a:lnTo>
                      <a:pt x="246" y="321"/>
                    </a:lnTo>
                    <a:lnTo>
                      <a:pt x="261" y="317"/>
                    </a:lnTo>
                    <a:lnTo>
                      <a:pt x="263" y="312"/>
                    </a:lnTo>
                    <a:lnTo>
                      <a:pt x="255" y="304"/>
                    </a:lnTo>
                    <a:lnTo>
                      <a:pt x="257" y="297"/>
                    </a:lnTo>
                    <a:lnTo>
                      <a:pt x="254" y="289"/>
                    </a:lnTo>
                    <a:lnTo>
                      <a:pt x="257" y="285"/>
                    </a:lnTo>
                    <a:lnTo>
                      <a:pt x="237" y="105"/>
                    </a:lnTo>
                    <a:lnTo>
                      <a:pt x="223" y="5"/>
                    </a:lnTo>
                    <a:lnTo>
                      <a:pt x="216" y="0"/>
                    </a:lnTo>
                    <a:lnTo>
                      <a:pt x="103" y="13"/>
                    </a:lnTo>
                    <a:lnTo>
                      <a:pt x="66" y="16"/>
                    </a:lnTo>
                    <a:lnTo>
                      <a:pt x="62" y="16"/>
                    </a:lnTo>
                    <a:lnTo>
                      <a:pt x="47" y="28"/>
                    </a:lnTo>
                    <a:lnTo>
                      <a:pt x="34" y="35"/>
                    </a:lnTo>
                    <a:lnTo>
                      <a:pt x="26" y="37"/>
                    </a:lnTo>
                    <a:lnTo>
                      <a:pt x="17" y="35"/>
                    </a:lnTo>
                    <a:lnTo>
                      <a:pt x="7" y="28"/>
                    </a:lnTo>
                    <a:lnTo>
                      <a:pt x="7" y="32"/>
                    </a:lnTo>
                    <a:lnTo>
                      <a:pt x="32" y="28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49" name="Group 448"/>
              <p:cNvGrpSpPr/>
              <p:nvPr/>
            </p:nvGrpSpPr>
            <p:grpSpPr>
              <a:xfrm>
                <a:off x="3605271" y="1704808"/>
                <a:ext cx="623488" cy="525840"/>
                <a:chOff x="3605271" y="1704808"/>
                <a:chExt cx="623488" cy="525840"/>
              </a:xfrm>
              <a:grpFill/>
            </p:grpSpPr>
            <p:sp>
              <p:nvSpPr>
                <p:cNvPr id="318" name="Freeform 79"/>
                <p:cNvSpPr>
                  <a:spLocks/>
                </p:cNvSpPr>
                <p:nvPr/>
              </p:nvSpPr>
              <p:spPr bwMode="auto">
                <a:xfrm>
                  <a:off x="3728240" y="1704808"/>
                  <a:ext cx="59563" cy="47962"/>
                </a:xfrm>
                <a:custGeom>
                  <a:avLst/>
                  <a:gdLst>
                    <a:gd name="T0" fmla="*/ 2 w 62"/>
                    <a:gd name="T1" fmla="*/ 41 h 55"/>
                    <a:gd name="T2" fmla="*/ 15 w 62"/>
                    <a:gd name="T3" fmla="*/ 41 h 55"/>
                    <a:gd name="T4" fmla="*/ 15 w 62"/>
                    <a:gd name="T5" fmla="*/ 34 h 55"/>
                    <a:gd name="T6" fmla="*/ 15 w 62"/>
                    <a:gd name="T7" fmla="*/ 41 h 55"/>
                    <a:gd name="T8" fmla="*/ 9 w 62"/>
                    <a:gd name="T9" fmla="*/ 49 h 55"/>
                    <a:gd name="T10" fmla="*/ 17 w 62"/>
                    <a:gd name="T11" fmla="*/ 55 h 55"/>
                    <a:gd name="T12" fmla="*/ 26 w 62"/>
                    <a:gd name="T13" fmla="*/ 36 h 55"/>
                    <a:gd name="T14" fmla="*/ 38 w 62"/>
                    <a:gd name="T15" fmla="*/ 23 h 55"/>
                    <a:gd name="T16" fmla="*/ 45 w 62"/>
                    <a:gd name="T17" fmla="*/ 17 h 55"/>
                    <a:gd name="T18" fmla="*/ 47 w 62"/>
                    <a:gd name="T19" fmla="*/ 9 h 55"/>
                    <a:gd name="T20" fmla="*/ 56 w 62"/>
                    <a:gd name="T21" fmla="*/ 9 h 55"/>
                    <a:gd name="T22" fmla="*/ 62 w 62"/>
                    <a:gd name="T23" fmla="*/ 4 h 55"/>
                    <a:gd name="T24" fmla="*/ 56 w 62"/>
                    <a:gd name="T25" fmla="*/ 0 h 55"/>
                    <a:gd name="T26" fmla="*/ 41 w 62"/>
                    <a:gd name="T27" fmla="*/ 0 h 55"/>
                    <a:gd name="T28" fmla="*/ 26 w 62"/>
                    <a:gd name="T29" fmla="*/ 6 h 55"/>
                    <a:gd name="T30" fmla="*/ 13 w 62"/>
                    <a:gd name="T31" fmla="*/ 13 h 55"/>
                    <a:gd name="T32" fmla="*/ 4 w 62"/>
                    <a:gd name="T33" fmla="*/ 28 h 55"/>
                    <a:gd name="T34" fmla="*/ 0 w 62"/>
                    <a:gd name="T35" fmla="*/ 34 h 55"/>
                    <a:gd name="T36" fmla="*/ 2 w 62"/>
                    <a:gd name="T37" fmla="*/ 4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2" h="55">
                      <a:moveTo>
                        <a:pt x="2" y="41"/>
                      </a:moveTo>
                      <a:lnTo>
                        <a:pt x="15" y="41"/>
                      </a:lnTo>
                      <a:lnTo>
                        <a:pt x="15" y="34"/>
                      </a:lnTo>
                      <a:lnTo>
                        <a:pt x="15" y="41"/>
                      </a:lnTo>
                      <a:lnTo>
                        <a:pt x="9" y="49"/>
                      </a:lnTo>
                      <a:lnTo>
                        <a:pt x="17" y="55"/>
                      </a:lnTo>
                      <a:lnTo>
                        <a:pt x="26" y="36"/>
                      </a:lnTo>
                      <a:lnTo>
                        <a:pt x="38" y="23"/>
                      </a:lnTo>
                      <a:lnTo>
                        <a:pt x="45" y="17"/>
                      </a:lnTo>
                      <a:lnTo>
                        <a:pt x="47" y="9"/>
                      </a:lnTo>
                      <a:lnTo>
                        <a:pt x="56" y="9"/>
                      </a:lnTo>
                      <a:lnTo>
                        <a:pt x="62" y="4"/>
                      </a:lnTo>
                      <a:lnTo>
                        <a:pt x="56" y="0"/>
                      </a:lnTo>
                      <a:lnTo>
                        <a:pt x="41" y="0"/>
                      </a:lnTo>
                      <a:lnTo>
                        <a:pt x="26" y="6"/>
                      </a:lnTo>
                      <a:lnTo>
                        <a:pt x="13" y="13"/>
                      </a:lnTo>
                      <a:lnTo>
                        <a:pt x="4" y="28"/>
                      </a:lnTo>
                      <a:lnTo>
                        <a:pt x="0" y="34"/>
                      </a:lnTo>
                      <a:lnTo>
                        <a:pt x="2" y="4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21" name="Freeform 82"/>
                <p:cNvSpPr>
                  <a:spLocks/>
                </p:cNvSpPr>
                <p:nvPr/>
              </p:nvSpPr>
              <p:spPr bwMode="auto">
                <a:xfrm>
                  <a:off x="3605271" y="1734458"/>
                  <a:ext cx="469777" cy="190105"/>
                </a:xfrm>
                <a:custGeom>
                  <a:avLst/>
                  <a:gdLst>
                    <a:gd name="T0" fmla="*/ 25 w 489"/>
                    <a:gd name="T1" fmla="*/ 101 h 218"/>
                    <a:gd name="T2" fmla="*/ 124 w 489"/>
                    <a:gd name="T3" fmla="*/ 126 h 218"/>
                    <a:gd name="T4" fmla="*/ 152 w 489"/>
                    <a:gd name="T5" fmla="*/ 128 h 218"/>
                    <a:gd name="T6" fmla="*/ 179 w 489"/>
                    <a:gd name="T7" fmla="*/ 146 h 218"/>
                    <a:gd name="T8" fmla="*/ 203 w 489"/>
                    <a:gd name="T9" fmla="*/ 158 h 218"/>
                    <a:gd name="T10" fmla="*/ 203 w 489"/>
                    <a:gd name="T11" fmla="*/ 180 h 218"/>
                    <a:gd name="T12" fmla="*/ 209 w 489"/>
                    <a:gd name="T13" fmla="*/ 190 h 218"/>
                    <a:gd name="T14" fmla="*/ 213 w 489"/>
                    <a:gd name="T15" fmla="*/ 210 h 218"/>
                    <a:gd name="T16" fmla="*/ 224 w 489"/>
                    <a:gd name="T17" fmla="*/ 218 h 218"/>
                    <a:gd name="T18" fmla="*/ 241 w 489"/>
                    <a:gd name="T19" fmla="*/ 178 h 218"/>
                    <a:gd name="T20" fmla="*/ 254 w 489"/>
                    <a:gd name="T21" fmla="*/ 150 h 218"/>
                    <a:gd name="T22" fmla="*/ 260 w 489"/>
                    <a:gd name="T23" fmla="*/ 135 h 218"/>
                    <a:gd name="T24" fmla="*/ 273 w 489"/>
                    <a:gd name="T25" fmla="*/ 143 h 218"/>
                    <a:gd name="T26" fmla="*/ 288 w 489"/>
                    <a:gd name="T27" fmla="*/ 128 h 218"/>
                    <a:gd name="T28" fmla="*/ 288 w 489"/>
                    <a:gd name="T29" fmla="*/ 143 h 218"/>
                    <a:gd name="T30" fmla="*/ 295 w 489"/>
                    <a:gd name="T31" fmla="*/ 145 h 218"/>
                    <a:gd name="T32" fmla="*/ 310 w 489"/>
                    <a:gd name="T33" fmla="*/ 124 h 218"/>
                    <a:gd name="T34" fmla="*/ 327 w 489"/>
                    <a:gd name="T35" fmla="*/ 113 h 218"/>
                    <a:gd name="T36" fmla="*/ 354 w 489"/>
                    <a:gd name="T37" fmla="*/ 109 h 218"/>
                    <a:gd name="T38" fmla="*/ 380 w 489"/>
                    <a:gd name="T39" fmla="*/ 94 h 218"/>
                    <a:gd name="T40" fmla="*/ 408 w 489"/>
                    <a:gd name="T41" fmla="*/ 99 h 218"/>
                    <a:gd name="T42" fmla="*/ 429 w 489"/>
                    <a:gd name="T43" fmla="*/ 101 h 218"/>
                    <a:gd name="T44" fmla="*/ 444 w 489"/>
                    <a:gd name="T45" fmla="*/ 96 h 218"/>
                    <a:gd name="T46" fmla="*/ 489 w 489"/>
                    <a:gd name="T47" fmla="*/ 92 h 218"/>
                    <a:gd name="T48" fmla="*/ 478 w 489"/>
                    <a:gd name="T49" fmla="*/ 77 h 218"/>
                    <a:gd name="T50" fmla="*/ 463 w 489"/>
                    <a:gd name="T51" fmla="*/ 68 h 218"/>
                    <a:gd name="T52" fmla="*/ 455 w 489"/>
                    <a:gd name="T53" fmla="*/ 47 h 218"/>
                    <a:gd name="T54" fmla="*/ 444 w 489"/>
                    <a:gd name="T55" fmla="*/ 43 h 218"/>
                    <a:gd name="T56" fmla="*/ 429 w 489"/>
                    <a:gd name="T57" fmla="*/ 45 h 218"/>
                    <a:gd name="T58" fmla="*/ 399 w 489"/>
                    <a:gd name="T59" fmla="*/ 43 h 218"/>
                    <a:gd name="T60" fmla="*/ 378 w 489"/>
                    <a:gd name="T61" fmla="*/ 22 h 218"/>
                    <a:gd name="T62" fmla="*/ 329 w 489"/>
                    <a:gd name="T63" fmla="*/ 34 h 218"/>
                    <a:gd name="T64" fmla="*/ 305 w 489"/>
                    <a:gd name="T65" fmla="*/ 47 h 218"/>
                    <a:gd name="T66" fmla="*/ 275 w 489"/>
                    <a:gd name="T67" fmla="*/ 66 h 218"/>
                    <a:gd name="T68" fmla="*/ 254 w 489"/>
                    <a:gd name="T69" fmla="*/ 60 h 218"/>
                    <a:gd name="T70" fmla="*/ 224 w 489"/>
                    <a:gd name="T71" fmla="*/ 62 h 218"/>
                    <a:gd name="T72" fmla="*/ 203 w 489"/>
                    <a:gd name="T73" fmla="*/ 36 h 218"/>
                    <a:gd name="T74" fmla="*/ 183 w 489"/>
                    <a:gd name="T75" fmla="*/ 26 h 218"/>
                    <a:gd name="T76" fmla="*/ 158 w 489"/>
                    <a:gd name="T77" fmla="*/ 36 h 218"/>
                    <a:gd name="T78" fmla="*/ 154 w 489"/>
                    <a:gd name="T79" fmla="*/ 30 h 218"/>
                    <a:gd name="T80" fmla="*/ 143 w 489"/>
                    <a:gd name="T81" fmla="*/ 43 h 218"/>
                    <a:gd name="T82" fmla="*/ 130 w 489"/>
                    <a:gd name="T83" fmla="*/ 9 h 218"/>
                    <a:gd name="T84" fmla="*/ 107 w 489"/>
                    <a:gd name="T85" fmla="*/ 17 h 218"/>
                    <a:gd name="T86" fmla="*/ 81 w 489"/>
                    <a:gd name="T87" fmla="*/ 36 h 218"/>
                    <a:gd name="T88" fmla="*/ 60 w 489"/>
                    <a:gd name="T89" fmla="*/ 45 h 218"/>
                    <a:gd name="T90" fmla="*/ 40 w 489"/>
                    <a:gd name="T91" fmla="*/ 51 h 218"/>
                    <a:gd name="T92" fmla="*/ 0 w 489"/>
                    <a:gd name="T93" fmla="*/ 77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89" h="218">
                      <a:moveTo>
                        <a:pt x="11" y="83"/>
                      </a:moveTo>
                      <a:lnTo>
                        <a:pt x="17" y="88"/>
                      </a:lnTo>
                      <a:lnTo>
                        <a:pt x="25" y="101"/>
                      </a:lnTo>
                      <a:lnTo>
                        <a:pt x="98" y="116"/>
                      </a:lnTo>
                      <a:lnTo>
                        <a:pt x="122" y="126"/>
                      </a:lnTo>
                      <a:lnTo>
                        <a:pt x="124" y="126"/>
                      </a:lnTo>
                      <a:lnTo>
                        <a:pt x="139" y="128"/>
                      </a:lnTo>
                      <a:lnTo>
                        <a:pt x="145" y="126"/>
                      </a:lnTo>
                      <a:lnTo>
                        <a:pt x="152" y="128"/>
                      </a:lnTo>
                      <a:lnTo>
                        <a:pt x="169" y="130"/>
                      </a:lnTo>
                      <a:lnTo>
                        <a:pt x="177" y="135"/>
                      </a:lnTo>
                      <a:lnTo>
                        <a:pt x="179" y="146"/>
                      </a:lnTo>
                      <a:lnTo>
                        <a:pt x="184" y="148"/>
                      </a:lnTo>
                      <a:lnTo>
                        <a:pt x="196" y="150"/>
                      </a:lnTo>
                      <a:lnTo>
                        <a:pt x="203" y="158"/>
                      </a:lnTo>
                      <a:lnTo>
                        <a:pt x="201" y="160"/>
                      </a:lnTo>
                      <a:lnTo>
                        <a:pt x="203" y="165"/>
                      </a:lnTo>
                      <a:lnTo>
                        <a:pt x="203" y="180"/>
                      </a:lnTo>
                      <a:lnTo>
                        <a:pt x="199" y="186"/>
                      </a:lnTo>
                      <a:lnTo>
                        <a:pt x="203" y="193"/>
                      </a:lnTo>
                      <a:lnTo>
                        <a:pt x="209" y="190"/>
                      </a:lnTo>
                      <a:lnTo>
                        <a:pt x="216" y="190"/>
                      </a:lnTo>
                      <a:lnTo>
                        <a:pt x="213" y="205"/>
                      </a:lnTo>
                      <a:lnTo>
                        <a:pt x="213" y="210"/>
                      </a:lnTo>
                      <a:lnTo>
                        <a:pt x="220" y="216"/>
                      </a:lnTo>
                      <a:lnTo>
                        <a:pt x="220" y="216"/>
                      </a:lnTo>
                      <a:lnTo>
                        <a:pt x="224" y="218"/>
                      </a:lnTo>
                      <a:lnTo>
                        <a:pt x="224" y="210"/>
                      </a:lnTo>
                      <a:lnTo>
                        <a:pt x="231" y="199"/>
                      </a:lnTo>
                      <a:lnTo>
                        <a:pt x="241" y="178"/>
                      </a:lnTo>
                      <a:lnTo>
                        <a:pt x="245" y="165"/>
                      </a:lnTo>
                      <a:lnTo>
                        <a:pt x="248" y="158"/>
                      </a:lnTo>
                      <a:lnTo>
                        <a:pt x="254" y="150"/>
                      </a:lnTo>
                      <a:lnTo>
                        <a:pt x="258" y="137"/>
                      </a:lnTo>
                      <a:lnTo>
                        <a:pt x="263" y="128"/>
                      </a:lnTo>
                      <a:lnTo>
                        <a:pt x="260" y="135"/>
                      </a:lnTo>
                      <a:lnTo>
                        <a:pt x="263" y="141"/>
                      </a:lnTo>
                      <a:lnTo>
                        <a:pt x="267" y="148"/>
                      </a:lnTo>
                      <a:lnTo>
                        <a:pt x="273" y="143"/>
                      </a:lnTo>
                      <a:lnTo>
                        <a:pt x="275" y="139"/>
                      </a:lnTo>
                      <a:lnTo>
                        <a:pt x="282" y="131"/>
                      </a:lnTo>
                      <a:lnTo>
                        <a:pt x="288" y="128"/>
                      </a:lnTo>
                      <a:lnTo>
                        <a:pt x="295" y="130"/>
                      </a:lnTo>
                      <a:lnTo>
                        <a:pt x="293" y="137"/>
                      </a:lnTo>
                      <a:lnTo>
                        <a:pt x="288" y="143"/>
                      </a:lnTo>
                      <a:lnTo>
                        <a:pt x="284" y="150"/>
                      </a:lnTo>
                      <a:lnTo>
                        <a:pt x="292" y="152"/>
                      </a:lnTo>
                      <a:lnTo>
                        <a:pt x="295" y="145"/>
                      </a:lnTo>
                      <a:lnTo>
                        <a:pt x="303" y="137"/>
                      </a:lnTo>
                      <a:lnTo>
                        <a:pt x="309" y="131"/>
                      </a:lnTo>
                      <a:lnTo>
                        <a:pt x="310" y="124"/>
                      </a:lnTo>
                      <a:lnTo>
                        <a:pt x="314" y="118"/>
                      </a:lnTo>
                      <a:lnTo>
                        <a:pt x="320" y="115"/>
                      </a:lnTo>
                      <a:lnTo>
                        <a:pt x="327" y="113"/>
                      </a:lnTo>
                      <a:lnTo>
                        <a:pt x="333" y="115"/>
                      </a:lnTo>
                      <a:lnTo>
                        <a:pt x="346" y="109"/>
                      </a:lnTo>
                      <a:lnTo>
                        <a:pt x="354" y="109"/>
                      </a:lnTo>
                      <a:lnTo>
                        <a:pt x="361" y="105"/>
                      </a:lnTo>
                      <a:lnTo>
                        <a:pt x="367" y="96"/>
                      </a:lnTo>
                      <a:lnTo>
                        <a:pt x="380" y="94"/>
                      </a:lnTo>
                      <a:lnTo>
                        <a:pt x="387" y="96"/>
                      </a:lnTo>
                      <a:lnTo>
                        <a:pt x="393" y="94"/>
                      </a:lnTo>
                      <a:lnTo>
                        <a:pt x="408" y="99"/>
                      </a:lnTo>
                      <a:lnTo>
                        <a:pt x="421" y="111"/>
                      </a:lnTo>
                      <a:lnTo>
                        <a:pt x="429" y="115"/>
                      </a:lnTo>
                      <a:lnTo>
                        <a:pt x="429" y="101"/>
                      </a:lnTo>
                      <a:lnTo>
                        <a:pt x="431" y="94"/>
                      </a:lnTo>
                      <a:lnTo>
                        <a:pt x="436" y="92"/>
                      </a:lnTo>
                      <a:lnTo>
                        <a:pt x="444" y="96"/>
                      </a:lnTo>
                      <a:lnTo>
                        <a:pt x="451" y="94"/>
                      </a:lnTo>
                      <a:lnTo>
                        <a:pt x="483" y="94"/>
                      </a:lnTo>
                      <a:lnTo>
                        <a:pt x="489" y="92"/>
                      </a:lnTo>
                      <a:lnTo>
                        <a:pt x="485" y="86"/>
                      </a:lnTo>
                      <a:lnTo>
                        <a:pt x="478" y="83"/>
                      </a:lnTo>
                      <a:lnTo>
                        <a:pt x="478" y="77"/>
                      </a:lnTo>
                      <a:lnTo>
                        <a:pt x="470" y="73"/>
                      </a:lnTo>
                      <a:lnTo>
                        <a:pt x="468" y="73"/>
                      </a:lnTo>
                      <a:lnTo>
                        <a:pt x="463" y="68"/>
                      </a:lnTo>
                      <a:lnTo>
                        <a:pt x="463" y="60"/>
                      </a:lnTo>
                      <a:lnTo>
                        <a:pt x="459" y="54"/>
                      </a:lnTo>
                      <a:lnTo>
                        <a:pt x="455" y="47"/>
                      </a:lnTo>
                      <a:lnTo>
                        <a:pt x="449" y="39"/>
                      </a:lnTo>
                      <a:lnTo>
                        <a:pt x="444" y="41"/>
                      </a:lnTo>
                      <a:lnTo>
                        <a:pt x="444" y="43"/>
                      </a:lnTo>
                      <a:lnTo>
                        <a:pt x="440" y="49"/>
                      </a:lnTo>
                      <a:lnTo>
                        <a:pt x="433" y="51"/>
                      </a:lnTo>
                      <a:lnTo>
                        <a:pt x="429" y="45"/>
                      </a:lnTo>
                      <a:lnTo>
                        <a:pt x="416" y="51"/>
                      </a:lnTo>
                      <a:lnTo>
                        <a:pt x="401" y="49"/>
                      </a:lnTo>
                      <a:lnTo>
                        <a:pt x="399" y="43"/>
                      </a:lnTo>
                      <a:lnTo>
                        <a:pt x="397" y="17"/>
                      </a:lnTo>
                      <a:lnTo>
                        <a:pt x="384" y="21"/>
                      </a:lnTo>
                      <a:lnTo>
                        <a:pt x="378" y="22"/>
                      </a:lnTo>
                      <a:lnTo>
                        <a:pt x="365" y="30"/>
                      </a:lnTo>
                      <a:lnTo>
                        <a:pt x="357" y="32"/>
                      </a:lnTo>
                      <a:lnTo>
                        <a:pt x="329" y="34"/>
                      </a:lnTo>
                      <a:lnTo>
                        <a:pt x="324" y="37"/>
                      </a:lnTo>
                      <a:lnTo>
                        <a:pt x="312" y="39"/>
                      </a:lnTo>
                      <a:lnTo>
                        <a:pt x="305" y="47"/>
                      </a:lnTo>
                      <a:lnTo>
                        <a:pt x="292" y="54"/>
                      </a:lnTo>
                      <a:lnTo>
                        <a:pt x="280" y="69"/>
                      </a:lnTo>
                      <a:lnTo>
                        <a:pt x="275" y="66"/>
                      </a:lnTo>
                      <a:lnTo>
                        <a:pt x="267" y="68"/>
                      </a:lnTo>
                      <a:lnTo>
                        <a:pt x="260" y="66"/>
                      </a:lnTo>
                      <a:lnTo>
                        <a:pt x="254" y="60"/>
                      </a:lnTo>
                      <a:lnTo>
                        <a:pt x="237" y="66"/>
                      </a:lnTo>
                      <a:lnTo>
                        <a:pt x="231" y="66"/>
                      </a:lnTo>
                      <a:lnTo>
                        <a:pt x="224" y="62"/>
                      </a:lnTo>
                      <a:lnTo>
                        <a:pt x="220" y="56"/>
                      </a:lnTo>
                      <a:lnTo>
                        <a:pt x="207" y="43"/>
                      </a:lnTo>
                      <a:lnTo>
                        <a:pt x="203" y="36"/>
                      </a:lnTo>
                      <a:lnTo>
                        <a:pt x="198" y="34"/>
                      </a:lnTo>
                      <a:lnTo>
                        <a:pt x="190" y="28"/>
                      </a:lnTo>
                      <a:lnTo>
                        <a:pt x="183" y="26"/>
                      </a:lnTo>
                      <a:lnTo>
                        <a:pt x="169" y="26"/>
                      </a:lnTo>
                      <a:lnTo>
                        <a:pt x="162" y="28"/>
                      </a:lnTo>
                      <a:lnTo>
                        <a:pt x="158" y="36"/>
                      </a:lnTo>
                      <a:lnTo>
                        <a:pt x="154" y="37"/>
                      </a:lnTo>
                      <a:lnTo>
                        <a:pt x="160" y="24"/>
                      </a:lnTo>
                      <a:lnTo>
                        <a:pt x="154" y="30"/>
                      </a:lnTo>
                      <a:lnTo>
                        <a:pt x="147" y="34"/>
                      </a:lnTo>
                      <a:lnTo>
                        <a:pt x="145" y="41"/>
                      </a:lnTo>
                      <a:lnTo>
                        <a:pt x="143" y="43"/>
                      </a:lnTo>
                      <a:lnTo>
                        <a:pt x="141" y="37"/>
                      </a:lnTo>
                      <a:lnTo>
                        <a:pt x="141" y="22"/>
                      </a:lnTo>
                      <a:lnTo>
                        <a:pt x="130" y="9"/>
                      </a:lnTo>
                      <a:lnTo>
                        <a:pt x="126" y="7"/>
                      </a:lnTo>
                      <a:lnTo>
                        <a:pt x="121" y="0"/>
                      </a:lnTo>
                      <a:lnTo>
                        <a:pt x="107" y="17"/>
                      </a:lnTo>
                      <a:lnTo>
                        <a:pt x="104" y="22"/>
                      </a:lnTo>
                      <a:lnTo>
                        <a:pt x="89" y="28"/>
                      </a:lnTo>
                      <a:lnTo>
                        <a:pt x="81" y="36"/>
                      </a:lnTo>
                      <a:lnTo>
                        <a:pt x="75" y="41"/>
                      </a:lnTo>
                      <a:lnTo>
                        <a:pt x="68" y="43"/>
                      </a:lnTo>
                      <a:lnTo>
                        <a:pt x="60" y="45"/>
                      </a:lnTo>
                      <a:lnTo>
                        <a:pt x="55" y="47"/>
                      </a:lnTo>
                      <a:lnTo>
                        <a:pt x="47" y="47"/>
                      </a:lnTo>
                      <a:lnTo>
                        <a:pt x="40" y="51"/>
                      </a:lnTo>
                      <a:lnTo>
                        <a:pt x="27" y="64"/>
                      </a:lnTo>
                      <a:lnTo>
                        <a:pt x="6" y="73"/>
                      </a:lnTo>
                      <a:lnTo>
                        <a:pt x="0" y="77"/>
                      </a:lnTo>
                      <a:lnTo>
                        <a:pt x="4" y="81"/>
                      </a:lnTo>
                      <a:lnTo>
                        <a:pt x="11" y="83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30" name="Freeform 91"/>
                <p:cNvSpPr>
                  <a:spLocks/>
                </p:cNvSpPr>
                <p:nvPr/>
              </p:nvSpPr>
              <p:spPr bwMode="auto">
                <a:xfrm>
                  <a:off x="3957845" y="1848695"/>
                  <a:ext cx="6725" cy="14825"/>
                </a:xfrm>
                <a:custGeom>
                  <a:avLst/>
                  <a:gdLst>
                    <a:gd name="T0" fmla="*/ 2 w 7"/>
                    <a:gd name="T1" fmla="*/ 4 h 17"/>
                    <a:gd name="T2" fmla="*/ 0 w 7"/>
                    <a:gd name="T3" fmla="*/ 10 h 17"/>
                    <a:gd name="T4" fmla="*/ 0 w 7"/>
                    <a:gd name="T5" fmla="*/ 17 h 17"/>
                    <a:gd name="T6" fmla="*/ 7 w 7"/>
                    <a:gd name="T7" fmla="*/ 15 h 17"/>
                    <a:gd name="T8" fmla="*/ 7 w 7"/>
                    <a:gd name="T9" fmla="*/ 2 h 17"/>
                    <a:gd name="T10" fmla="*/ 7 w 7"/>
                    <a:gd name="T11" fmla="*/ 0 h 17"/>
                    <a:gd name="T12" fmla="*/ 2 w 7"/>
                    <a:gd name="T13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7">
                      <a:moveTo>
                        <a:pt x="2" y="4"/>
                      </a:moveTo>
                      <a:lnTo>
                        <a:pt x="0" y="10"/>
                      </a:lnTo>
                      <a:lnTo>
                        <a:pt x="0" y="17"/>
                      </a:lnTo>
                      <a:lnTo>
                        <a:pt x="7" y="15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35" name="Freeform 96"/>
                <p:cNvSpPr>
                  <a:spLocks/>
                </p:cNvSpPr>
                <p:nvPr/>
              </p:nvSpPr>
              <p:spPr bwMode="auto">
                <a:xfrm>
                  <a:off x="3910771" y="1837358"/>
                  <a:ext cx="317988" cy="393290"/>
                </a:xfrm>
                <a:custGeom>
                  <a:avLst/>
                  <a:gdLst>
                    <a:gd name="T0" fmla="*/ 163 w 331"/>
                    <a:gd name="T1" fmla="*/ 440 h 451"/>
                    <a:gd name="T2" fmla="*/ 272 w 331"/>
                    <a:gd name="T3" fmla="*/ 408 h 451"/>
                    <a:gd name="T4" fmla="*/ 288 w 331"/>
                    <a:gd name="T5" fmla="*/ 359 h 451"/>
                    <a:gd name="T6" fmla="*/ 299 w 331"/>
                    <a:gd name="T7" fmla="*/ 350 h 451"/>
                    <a:gd name="T8" fmla="*/ 308 w 331"/>
                    <a:gd name="T9" fmla="*/ 322 h 451"/>
                    <a:gd name="T10" fmla="*/ 319 w 331"/>
                    <a:gd name="T11" fmla="*/ 316 h 451"/>
                    <a:gd name="T12" fmla="*/ 325 w 331"/>
                    <a:gd name="T13" fmla="*/ 324 h 451"/>
                    <a:gd name="T14" fmla="*/ 329 w 331"/>
                    <a:gd name="T15" fmla="*/ 295 h 451"/>
                    <a:gd name="T16" fmla="*/ 331 w 331"/>
                    <a:gd name="T17" fmla="*/ 273 h 451"/>
                    <a:gd name="T18" fmla="*/ 319 w 331"/>
                    <a:gd name="T19" fmla="*/ 254 h 451"/>
                    <a:gd name="T20" fmla="*/ 308 w 331"/>
                    <a:gd name="T21" fmla="*/ 218 h 451"/>
                    <a:gd name="T22" fmla="*/ 286 w 331"/>
                    <a:gd name="T23" fmla="*/ 171 h 451"/>
                    <a:gd name="T24" fmla="*/ 261 w 331"/>
                    <a:gd name="T25" fmla="*/ 175 h 451"/>
                    <a:gd name="T26" fmla="*/ 241 w 331"/>
                    <a:gd name="T27" fmla="*/ 186 h 451"/>
                    <a:gd name="T28" fmla="*/ 233 w 331"/>
                    <a:gd name="T29" fmla="*/ 211 h 451"/>
                    <a:gd name="T30" fmla="*/ 218 w 331"/>
                    <a:gd name="T31" fmla="*/ 222 h 451"/>
                    <a:gd name="T32" fmla="*/ 201 w 331"/>
                    <a:gd name="T33" fmla="*/ 203 h 451"/>
                    <a:gd name="T34" fmla="*/ 216 w 331"/>
                    <a:gd name="T35" fmla="*/ 183 h 451"/>
                    <a:gd name="T36" fmla="*/ 225 w 331"/>
                    <a:gd name="T37" fmla="*/ 151 h 451"/>
                    <a:gd name="T38" fmla="*/ 237 w 331"/>
                    <a:gd name="T39" fmla="*/ 119 h 451"/>
                    <a:gd name="T40" fmla="*/ 231 w 331"/>
                    <a:gd name="T41" fmla="*/ 85 h 451"/>
                    <a:gd name="T42" fmla="*/ 222 w 331"/>
                    <a:gd name="T43" fmla="*/ 64 h 451"/>
                    <a:gd name="T44" fmla="*/ 225 w 331"/>
                    <a:gd name="T45" fmla="*/ 55 h 451"/>
                    <a:gd name="T46" fmla="*/ 210 w 331"/>
                    <a:gd name="T47" fmla="*/ 36 h 451"/>
                    <a:gd name="T48" fmla="*/ 182 w 331"/>
                    <a:gd name="T49" fmla="*/ 28 h 451"/>
                    <a:gd name="T50" fmla="*/ 162 w 331"/>
                    <a:gd name="T51" fmla="*/ 23 h 451"/>
                    <a:gd name="T52" fmla="*/ 145 w 331"/>
                    <a:gd name="T53" fmla="*/ 12 h 451"/>
                    <a:gd name="T54" fmla="*/ 124 w 331"/>
                    <a:gd name="T55" fmla="*/ 8 h 451"/>
                    <a:gd name="T56" fmla="*/ 105 w 331"/>
                    <a:gd name="T57" fmla="*/ 6 h 451"/>
                    <a:gd name="T58" fmla="*/ 88 w 331"/>
                    <a:gd name="T59" fmla="*/ 25 h 451"/>
                    <a:gd name="T60" fmla="*/ 98 w 331"/>
                    <a:gd name="T61" fmla="*/ 44 h 451"/>
                    <a:gd name="T62" fmla="*/ 81 w 331"/>
                    <a:gd name="T63" fmla="*/ 53 h 451"/>
                    <a:gd name="T64" fmla="*/ 73 w 331"/>
                    <a:gd name="T65" fmla="*/ 87 h 451"/>
                    <a:gd name="T66" fmla="*/ 69 w 331"/>
                    <a:gd name="T67" fmla="*/ 107 h 451"/>
                    <a:gd name="T68" fmla="*/ 66 w 331"/>
                    <a:gd name="T69" fmla="*/ 94 h 451"/>
                    <a:gd name="T70" fmla="*/ 56 w 331"/>
                    <a:gd name="T71" fmla="*/ 115 h 451"/>
                    <a:gd name="T72" fmla="*/ 54 w 331"/>
                    <a:gd name="T73" fmla="*/ 94 h 451"/>
                    <a:gd name="T74" fmla="*/ 53 w 331"/>
                    <a:gd name="T75" fmla="*/ 75 h 451"/>
                    <a:gd name="T76" fmla="*/ 43 w 331"/>
                    <a:gd name="T77" fmla="*/ 96 h 451"/>
                    <a:gd name="T78" fmla="*/ 22 w 331"/>
                    <a:gd name="T79" fmla="*/ 113 h 451"/>
                    <a:gd name="T80" fmla="*/ 11 w 331"/>
                    <a:gd name="T81" fmla="*/ 132 h 451"/>
                    <a:gd name="T82" fmla="*/ 15 w 331"/>
                    <a:gd name="T83" fmla="*/ 164 h 451"/>
                    <a:gd name="T84" fmla="*/ 0 w 331"/>
                    <a:gd name="T85" fmla="*/ 198 h 451"/>
                    <a:gd name="T86" fmla="*/ 9 w 331"/>
                    <a:gd name="T87" fmla="*/ 232 h 451"/>
                    <a:gd name="T88" fmla="*/ 4 w 331"/>
                    <a:gd name="T89" fmla="*/ 252 h 451"/>
                    <a:gd name="T90" fmla="*/ 24 w 331"/>
                    <a:gd name="T91" fmla="*/ 294 h 451"/>
                    <a:gd name="T92" fmla="*/ 39 w 331"/>
                    <a:gd name="T93" fmla="*/ 363 h 451"/>
                    <a:gd name="T94" fmla="*/ 24 w 331"/>
                    <a:gd name="T95" fmla="*/ 408 h 451"/>
                    <a:gd name="T96" fmla="*/ 11 w 331"/>
                    <a:gd name="T97" fmla="*/ 444 h 451"/>
                    <a:gd name="T98" fmla="*/ 6 w 331"/>
                    <a:gd name="T99" fmla="*/ 45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31" h="451">
                      <a:moveTo>
                        <a:pt x="43" y="448"/>
                      </a:moveTo>
                      <a:lnTo>
                        <a:pt x="156" y="435"/>
                      </a:lnTo>
                      <a:lnTo>
                        <a:pt x="163" y="440"/>
                      </a:lnTo>
                      <a:lnTo>
                        <a:pt x="237" y="429"/>
                      </a:lnTo>
                      <a:lnTo>
                        <a:pt x="269" y="421"/>
                      </a:lnTo>
                      <a:lnTo>
                        <a:pt x="272" y="408"/>
                      </a:lnTo>
                      <a:lnTo>
                        <a:pt x="286" y="388"/>
                      </a:lnTo>
                      <a:lnTo>
                        <a:pt x="286" y="367"/>
                      </a:lnTo>
                      <a:lnTo>
                        <a:pt x="288" y="359"/>
                      </a:lnTo>
                      <a:lnTo>
                        <a:pt x="289" y="357"/>
                      </a:lnTo>
                      <a:lnTo>
                        <a:pt x="289" y="356"/>
                      </a:lnTo>
                      <a:lnTo>
                        <a:pt x="299" y="350"/>
                      </a:lnTo>
                      <a:lnTo>
                        <a:pt x="303" y="342"/>
                      </a:lnTo>
                      <a:lnTo>
                        <a:pt x="303" y="327"/>
                      </a:lnTo>
                      <a:lnTo>
                        <a:pt x="308" y="322"/>
                      </a:lnTo>
                      <a:lnTo>
                        <a:pt x="308" y="316"/>
                      </a:lnTo>
                      <a:lnTo>
                        <a:pt x="316" y="312"/>
                      </a:lnTo>
                      <a:lnTo>
                        <a:pt x="319" y="316"/>
                      </a:lnTo>
                      <a:lnTo>
                        <a:pt x="321" y="324"/>
                      </a:lnTo>
                      <a:lnTo>
                        <a:pt x="319" y="326"/>
                      </a:lnTo>
                      <a:lnTo>
                        <a:pt x="325" y="324"/>
                      </a:lnTo>
                      <a:lnTo>
                        <a:pt x="329" y="316"/>
                      </a:lnTo>
                      <a:lnTo>
                        <a:pt x="331" y="301"/>
                      </a:lnTo>
                      <a:lnTo>
                        <a:pt x="329" y="295"/>
                      </a:lnTo>
                      <a:lnTo>
                        <a:pt x="329" y="280"/>
                      </a:lnTo>
                      <a:lnTo>
                        <a:pt x="331" y="279"/>
                      </a:lnTo>
                      <a:lnTo>
                        <a:pt x="331" y="273"/>
                      </a:lnTo>
                      <a:lnTo>
                        <a:pt x="331" y="273"/>
                      </a:lnTo>
                      <a:lnTo>
                        <a:pt x="323" y="262"/>
                      </a:lnTo>
                      <a:lnTo>
                        <a:pt x="319" y="254"/>
                      </a:lnTo>
                      <a:lnTo>
                        <a:pt x="316" y="239"/>
                      </a:lnTo>
                      <a:lnTo>
                        <a:pt x="312" y="226"/>
                      </a:lnTo>
                      <a:lnTo>
                        <a:pt x="308" y="218"/>
                      </a:lnTo>
                      <a:lnTo>
                        <a:pt x="301" y="192"/>
                      </a:lnTo>
                      <a:lnTo>
                        <a:pt x="293" y="179"/>
                      </a:lnTo>
                      <a:lnTo>
                        <a:pt x="286" y="171"/>
                      </a:lnTo>
                      <a:lnTo>
                        <a:pt x="280" y="169"/>
                      </a:lnTo>
                      <a:lnTo>
                        <a:pt x="272" y="168"/>
                      </a:lnTo>
                      <a:lnTo>
                        <a:pt x="261" y="175"/>
                      </a:lnTo>
                      <a:lnTo>
                        <a:pt x="256" y="179"/>
                      </a:lnTo>
                      <a:lnTo>
                        <a:pt x="248" y="185"/>
                      </a:lnTo>
                      <a:lnTo>
                        <a:pt x="241" y="186"/>
                      </a:lnTo>
                      <a:lnTo>
                        <a:pt x="242" y="194"/>
                      </a:lnTo>
                      <a:lnTo>
                        <a:pt x="239" y="205"/>
                      </a:lnTo>
                      <a:lnTo>
                        <a:pt x="233" y="211"/>
                      </a:lnTo>
                      <a:lnTo>
                        <a:pt x="229" y="218"/>
                      </a:lnTo>
                      <a:lnTo>
                        <a:pt x="224" y="226"/>
                      </a:lnTo>
                      <a:lnTo>
                        <a:pt x="218" y="222"/>
                      </a:lnTo>
                      <a:lnTo>
                        <a:pt x="210" y="222"/>
                      </a:lnTo>
                      <a:lnTo>
                        <a:pt x="201" y="215"/>
                      </a:lnTo>
                      <a:lnTo>
                        <a:pt x="201" y="203"/>
                      </a:lnTo>
                      <a:lnTo>
                        <a:pt x="203" y="188"/>
                      </a:lnTo>
                      <a:lnTo>
                        <a:pt x="209" y="185"/>
                      </a:lnTo>
                      <a:lnTo>
                        <a:pt x="216" y="183"/>
                      </a:lnTo>
                      <a:lnTo>
                        <a:pt x="224" y="171"/>
                      </a:lnTo>
                      <a:lnTo>
                        <a:pt x="224" y="158"/>
                      </a:lnTo>
                      <a:lnTo>
                        <a:pt x="225" y="151"/>
                      </a:lnTo>
                      <a:lnTo>
                        <a:pt x="233" y="147"/>
                      </a:lnTo>
                      <a:lnTo>
                        <a:pt x="239" y="141"/>
                      </a:lnTo>
                      <a:lnTo>
                        <a:pt x="237" y="119"/>
                      </a:lnTo>
                      <a:lnTo>
                        <a:pt x="237" y="106"/>
                      </a:lnTo>
                      <a:lnTo>
                        <a:pt x="233" y="91"/>
                      </a:lnTo>
                      <a:lnTo>
                        <a:pt x="231" y="85"/>
                      </a:lnTo>
                      <a:lnTo>
                        <a:pt x="224" y="79"/>
                      </a:lnTo>
                      <a:lnTo>
                        <a:pt x="220" y="74"/>
                      </a:lnTo>
                      <a:lnTo>
                        <a:pt x="222" y="64"/>
                      </a:lnTo>
                      <a:lnTo>
                        <a:pt x="229" y="64"/>
                      </a:lnTo>
                      <a:lnTo>
                        <a:pt x="229" y="57"/>
                      </a:lnTo>
                      <a:lnTo>
                        <a:pt x="225" y="55"/>
                      </a:lnTo>
                      <a:lnTo>
                        <a:pt x="220" y="47"/>
                      </a:lnTo>
                      <a:lnTo>
                        <a:pt x="218" y="42"/>
                      </a:lnTo>
                      <a:lnTo>
                        <a:pt x="210" y="36"/>
                      </a:lnTo>
                      <a:lnTo>
                        <a:pt x="203" y="36"/>
                      </a:lnTo>
                      <a:lnTo>
                        <a:pt x="195" y="32"/>
                      </a:lnTo>
                      <a:lnTo>
                        <a:pt x="182" y="28"/>
                      </a:lnTo>
                      <a:lnTo>
                        <a:pt x="175" y="25"/>
                      </a:lnTo>
                      <a:lnTo>
                        <a:pt x="167" y="25"/>
                      </a:lnTo>
                      <a:lnTo>
                        <a:pt x="162" y="23"/>
                      </a:lnTo>
                      <a:lnTo>
                        <a:pt x="158" y="17"/>
                      </a:lnTo>
                      <a:lnTo>
                        <a:pt x="150" y="13"/>
                      </a:lnTo>
                      <a:lnTo>
                        <a:pt x="145" y="12"/>
                      </a:lnTo>
                      <a:lnTo>
                        <a:pt x="137" y="12"/>
                      </a:lnTo>
                      <a:lnTo>
                        <a:pt x="131" y="12"/>
                      </a:lnTo>
                      <a:lnTo>
                        <a:pt x="124" y="8"/>
                      </a:lnTo>
                      <a:lnTo>
                        <a:pt x="118" y="6"/>
                      </a:lnTo>
                      <a:lnTo>
                        <a:pt x="111" y="0"/>
                      </a:lnTo>
                      <a:lnTo>
                        <a:pt x="105" y="6"/>
                      </a:lnTo>
                      <a:lnTo>
                        <a:pt x="98" y="10"/>
                      </a:lnTo>
                      <a:lnTo>
                        <a:pt x="94" y="17"/>
                      </a:lnTo>
                      <a:lnTo>
                        <a:pt x="88" y="25"/>
                      </a:lnTo>
                      <a:lnTo>
                        <a:pt x="88" y="32"/>
                      </a:lnTo>
                      <a:lnTo>
                        <a:pt x="90" y="38"/>
                      </a:lnTo>
                      <a:lnTo>
                        <a:pt x="98" y="44"/>
                      </a:lnTo>
                      <a:lnTo>
                        <a:pt x="98" y="49"/>
                      </a:lnTo>
                      <a:lnTo>
                        <a:pt x="88" y="49"/>
                      </a:lnTo>
                      <a:lnTo>
                        <a:pt x="81" y="53"/>
                      </a:lnTo>
                      <a:lnTo>
                        <a:pt x="75" y="59"/>
                      </a:lnTo>
                      <a:lnTo>
                        <a:pt x="69" y="64"/>
                      </a:lnTo>
                      <a:lnTo>
                        <a:pt x="73" y="87"/>
                      </a:lnTo>
                      <a:lnTo>
                        <a:pt x="73" y="94"/>
                      </a:lnTo>
                      <a:lnTo>
                        <a:pt x="71" y="100"/>
                      </a:lnTo>
                      <a:lnTo>
                        <a:pt x="69" y="107"/>
                      </a:lnTo>
                      <a:lnTo>
                        <a:pt x="64" y="115"/>
                      </a:lnTo>
                      <a:lnTo>
                        <a:pt x="66" y="107"/>
                      </a:lnTo>
                      <a:lnTo>
                        <a:pt x="66" y="94"/>
                      </a:lnTo>
                      <a:lnTo>
                        <a:pt x="64" y="94"/>
                      </a:lnTo>
                      <a:lnTo>
                        <a:pt x="62" y="109"/>
                      </a:lnTo>
                      <a:lnTo>
                        <a:pt x="56" y="115"/>
                      </a:lnTo>
                      <a:lnTo>
                        <a:pt x="56" y="109"/>
                      </a:lnTo>
                      <a:lnTo>
                        <a:pt x="58" y="102"/>
                      </a:lnTo>
                      <a:lnTo>
                        <a:pt x="54" y="94"/>
                      </a:lnTo>
                      <a:lnTo>
                        <a:pt x="56" y="91"/>
                      </a:lnTo>
                      <a:lnTo>
                        <a:pt x="58" y="70"/>
                      </a:lnTo>
                      <a:lnTo>
                        <a:pt x="53" y="75"/>
                      </a:lnTo>
                      <a:lnTo>
                        <a:pt x="49" y="83"/>
                      </a:lnTo>
                      <a:lnTo>
                        <a:pt x="45" y="89"/>
                      </a:lnTo>
                      <a:lnTo>
                        <a:pt x="43" y="96"/>
                      </a:lnTo>
                      <a:lnTo>
                        <a:pt x="39" y="102"/>
                      </a:lnTo>
                      <a:lnTo>
                        <a:pt x="32" y="100"/>
                      </a:lnTo>
                      <a:lnTo>
                        <a:pt x="22" y="113"/>
                      </a:lnTo>
                      <a:lnTo>
                        <a:pt x="24" y="119"/>
                      </a:lnTo>
                      <a:lnTo>
                        <a:pt x="19" y="126"/>
                      </a:lnTo>
                      <a:lnTo>
                        <a:pt x="11" y="132"/>
                      </a:lnTo>
                      <a:lnTo>
                        <a:pt x="15" y="145"/>
                      </a:lnTo>
                      <a:lnTo>
                        <a:pt x="13" y="156"/>
                      </a:lnTo>
                      <a:lnTo>
                        <a:pt x="15" y="164"/>
                      </a:lnTo>
                      <a:lnTo>
                        <a:pt x="15" y="171"/>
                      </a:lnTo>
                      <a:lnTo>
                        <a:pt x="7" y="192"/>
                      </a:lnTo>
                      <a:lnTo>
                        <a:pt x="0" y="198"/>
                      </a:lnTo>
                      <a:lnTo>
                        <a:pt x="0" y="205"/>
                      </a:lnTo>
                      <a:lnTo>
                        <a:pt x="4" y="211"/>
                      </a:lnTo>
                      <a:lnTo>
                        <a:pt x="9" y="232"/>
                      </a:lnTo>
                      <a:lnTo>
                        <a:pt x="6" y="239"/>
                      </a:lnTo>
                      <a:lnTo>
                        <a:pt x="2" y="247"/>
                      </a:lnTo>
                      <a:lnTo>
                        <a:pt x="4" y="252"/>
                      </a:lnTo>
                      <a:lnTo>
                        <a:pt x="22" y="290"/>
                      </a:lnTo>
                      <a:lnTo>
                        <a:pt x="30" y="286"/>
                      </a:lnTo>
                      <a:lnTo>
                        <a:pt x="24" y="294"/>
                      </a:lnTo>
                      <a:lnTo>
                        <a:pt x="34" y="314"/>
                      </a:lnTo>
                      <a:lnTo>
                        <a:pt x="39" y="342"/>
                      </a:lnTo>
                      <a:lnTo>
                        <a:pt x="39" y="363"/>
                      </a:lnTo>
                      <a:lnTo>
                        <a:pt x="34" y="388"/>
                      </a:lnTo>
                      <a:lnTo>
                        <a:pt x="32" y="395"/>
                      </a:lnTo>
                      <a:lnTo>
                        <a:pt x="24" y="408"/>
                      </a:lnTo>
                      <a:lnTo>
                        <a:pt x="19" y="429"/>
                      </a:lnTo>
                      <a:lnTo>
                        <a:pt x="15" y="436"/>
                      </a:lnTo>
                      <a:lnTo>
                        <a:pt x="11" y="444"/>
                      </a:lnTo>
                      <a:lnTo>
                        <a:pt x="4" y="450"/>
                      </a:lnTo>
                      <a:lnTo>
                        <a:pt x="2" y="451"/>
                      </a:lnTo>
                      <a:lnTo>
                        <a:pt x="6" y="451"/>
                      </a:lnTo>
                      <a:lnTo>
                        <a:pt x="43" y="44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59" name="Group 458"/>
              <p:cNvGrpSpPr/>
              <p:nvPr/>
            </p:nvGrpSpPr>
            <p:grpSpPr>
              <a:xfrm>
                <a:off x="3961687" y="3206462"/>
                <a:ext cx="747417" cy="577291"/>
                <a:chOff x="3961687" y="3206462"/>
                <a:chExt cx="747417" cy="577291"/>
              </a:xfrm>
              <a:grpFill/>
            </p:grpSpPr>
            <p:sp>
              <p:nvSpPr>
                <p:cNvPr id="338" name="Freeform 99"/>
                <p:cNvSpPr>
                  <a:spLocks/>
                </p:cNvSpPr>
                <p:nvPr/>
              </p:nvSpPr>
              <p:spPr bwMode="auto">
                <a:xfrm>
                  <a:off x="4598625" y="3765441"/>
                  <a:ext cx="3843" cy="3488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  <a:gd name="T6" fmla="*/ 4 w 4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39" name="Freeform 100"/>
                <p:cNvSpPr>
                  <a:spLocks/>
                </p:cNvSpPr>
                <p:nvPr/>
              </p:nvSpPr>
              <p:spPr bwMode="auto">
                <a:xfrm>
                  <a:off x="4598625" y="3765441"/>
                  <a:ext cx="3843" cy="3488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  <a:gd name="T6" fmla="*/ 4 w 4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0" name="Freeform 101"/>
                <p:cNvSpPr>
                  <a:spLocks/>
                </p:cNvSpPr>
                <p:nvPr/>
              </p:nvSpPr>
              <p:spPr bwMode="auto">
                <a:xfrm>
                  <a:off x="4667794" y="3735791"/>
                  <a:ext cx="4803" cy="3488"/>
                </a:xfrm>
                <a:custGeom>
                  <a:avLst/>
                  <a:gdLst>
                    <a:gd name="T0" fmla="*/ 5 w 5"/>
                    <a:gd name="T1" fmla="*/ 0 h 4"/>
                    <a:gd name="T2" fmla="*/ 0 w 5"/>
                    <a:gd name="T3" fmla="*/ 4 h 4"/>
                    <a:gd name="T4" fmla="*/ 5 w 5"/>
                    <a:gd name="T5" fmla="*/ 2 h 4"/>
                    <a:gd name="T6" fmla="*/ 5 w 5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0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1" name="Freeform 102"/>
                <p:cNvSpPr>
                  <a:spLocks/>
                </p:cNvSpPr>
                <p:nvPr/>
              </p:nvSpPr>
              <p:spPr bwMode="auto">
                <a:xfrm>
                  <a:off x="4667794" y="3735791"/>
                  <a:ext cx="4803" cy="3488"/>
                </a:xfrm>
                <a:custGeom>
                  <a:avLst/>
                  <a:gdLst>
                    <a:gd name="T0" fmla="*/ 5 w 5"/>
                    <a:gd name="T1" fmla="*/ 0 h 4"/>
                    <a:gd name="T2" fmla="*/ 0 w 5"/>
                    <a:gd name="T3" fmla="*/ 4 h 4"/>
                    <a:gd name="T4" fmla="*/ 5 w 5"/>
                    <a:gd name="T5" fmla="*/ 2 h 4"/>
                    <a:gd name="T6" fmla="*/ 5 w 5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0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2" name="Freeform 103"/>
                <p:cNvSpPr>
                  <a:spLocks/>
                </p:cNvSpPr>
                <p:nvPr/>
              </p:nvSpPr>
              <p:spPr bwMode="auto">
                <a:xfrm>
                  <a:off x="4573647" y="3780265"/>
                  <a:ext cx="6725" cy="3488"/>
                </a:xfrm>
                <a:custGeom>
                  <a:avLst/>
                  <a:gdLst>
                    <a:gd name="T0" fmla="*/ 0 w 7"/>
                    <a:gd name="T1" fmla="*/ 4 h 4"/>
                    <a:gd name="T2" fmla="*/ 7 w 7"/>
                    <a:gd name="T3" fmla="*/ 0 h 4"/>
                    <a:gd name="T4" fmla="*/ 0 w 7"/>
                    <a:gd name="T5" fmla="*/ 2 h 4"/>
                    <a:gd name="T6" fmla="*/ 0 w 7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4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3" name="Freeform 104"/>
                <p:cNvSpPr>
                  <a:spLocks/>
                </p:cNvSpPr>
                <p:nvPr/>
              </p:nvSpPr>
              <p:spPr bwMode="auto">
                <a:xfrm>
                  <a:off x="4573647" y="3780265"/>
                  <a:ext cx="6725" cy="3488"/>
                </a:xfrm>
                <a:custGeom>
                  <a:avLst/>
                  <a:gdLst>
                    <a:gd name="T0" fmla="*/ 0 w 7"/>
                    <a:gd name="T1" fmla="*/ 4 h 4"/>
                    <a:gd name="T2" fmla="*/ 7 w 7"/>
                    <a:gd name="T3" fmla="*/ 0 h 4"/>
                    <a:gd name="T4" fmla="*/ 0 w 7"/>
                    <a:gd name="T5" fmla="*/ 2 h 4"/>
                    <a:gd name="T6" fmla="*/ 0 w 7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4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4" name="Freeform 105"/>
                <p:cNvSpPr>
                  <a:spLocks/>
                </p:cNvSpPr>
                <p:nvPr/>
              </p:nvSpPr>
              <p:spPr bwMode="auto">
                <a:xfrm>
                  <a:off x="4608232" y="3759336"/>
                  <a:ext cx="8646" cy="7848"/>
                </a:xfrm>
                <a:custGeom>
                  <a:avLst/>
                  <a:gdLst>
                    <a:gd name="T0" fmla="*/ 5 w 9"/>
                    <a:gd name="T1" fmla="*/ 3 h 9"/>
                    <a:gd name="T2" fmla="*/ 0 w 9"/>
                    <a:gd name="T3" fmla="*/ 0 h 9"/>
                    <a:gd name="T4" fmla="*/ 5 w 9"/>
                    <a:gd name="T5" fmla="*/ 9 h 9"/>
                    <a:gd name="T6" fmla="*/ 9 w 9"/>
                    <a:gd name="T7" fmla="*/ 9 h 9"/>
                    <a:gd name="T8" fmla="*/ 5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5" y="3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5" name="Freeform 106"/>
                <p:cNvSpPr>
                  <a:spLocks/>
                </p:cNvSpPr>
                <p:nvPr/>
              </p:nvSpPr>
              <p:spPr bwMode="auto">
                <a:xfrm>
                  <a:off x="4608232" y="3759336"/>
                  <a:ext cx="8646" cy="7848"/>
                </a:xfrm>
                <a:custGeom>
                  <a:avLst/>
                  <a:gdLst>
                    <a:gd name="T0" fmla="*/ 5 w 9"/>
                    <a:gd name="T1" fmla="*/ 3 h 9"/>
                    <a:gd name="T2" fmla="*/ 0 w 9"/>
                    <a:gd name="T3" fmla="*/ 0 h 9"/>
                    <a:gd name="T4" fmla="*/ 5 w 9"/>
                    <a:gd name="T5" fmla="*/ 9 h 9"/>
                    <a:gd name="T6" fmla="*/ 9 w 9"/>
                    <a:gd name="T7" fmla="*/ 9 h 9"/>
                    <a:gd name="T8" fmla="*/ 5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5" y="3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6" name="Freeform 107"/>
                <p:cNvSpPr>
                  <a:spLocks/>
                </p:cNvSpPr>
                <p:nvPr/>
              </p:nvSpPr>
              <p:spPr bwMode="auto">
                <a:xfrm>
                  <a:off x="3961687" y="3206462"/>
                  <a:ext cx="747417" cy="514504"/>
                </a:xfrm>
                <a:custGeom>
                  <a:avLst/>
                  <a:gdLst>
                    <a:gd name="T0" fmla="*/ 516 w 778"/>
                    <a:gd name="T1" fmla="*/ 6 h 590"/>
                    <a:gd name="T2" fmla="*/ 516 w 778"/>
                    <a:gd name="T3" fmla="*/ 32 h 590"/>
                    <a:gd name="T4" fmla="*/ 490 w 778"/>
                    <a:gd name="T5" fmla="*/ 32 h 590"/>
                    <a:gd name="T6" fmla="*/ 94 w 778"/>
                    <a:gd name="T7" fmla="*/ 38 h 590"/>
                    <a:gd name="T8" fmla="*/ 16 w 778"/>
                    <a:gd name="T9" fmla="*/ 77 h 590"/>
                    <a:gd name="T10" fmla="*/ 30 w 778"/>
                    <a:gd name="T11" fmla="*/ 103 h 590"/>
                    <a:gd name="T12" fmla="*/ 31 w 778"/>
                    <a:gd name="T13" fmla="*/ 118 h 590"/>
                    <a:gd name="T14" fmla="*/ 47 w 778"/>
                    <a:gd name="T15" fmla="*/ 94 h 590"/>
                    <a:gd name="T16" fmla="*/ 62 w 778"/>
                    <a:gd name="T17" fmla="*/ 92 h 590"/>
                    <a:gd name="T18" fmla="*/ 58 w 778"/>
                    <a:gd name="T19" fmla="*/ 109 h 590"/>
                    <a:gd name="T20" fmla="*/ 116 w 778"/>
                    <a:gd name="T21" fmla="*/ 94 h 590"/>
                    <a:gd name="T22" fmla="*/ 139 w 778"/>
                    <a:gd name="T23" fmla="*/ 98 h 590"/>
                    <a:gd name="T24" fmla="*/ 116 w 778"/>
                    <a:gd name="T25" fmla="*/ 102 h 590"/>
                    <a:gd name="T26" fmla="*/ 180 w 778"/>
                    <a:gd name="T27" fmla="*/ 115 h 590"/>
                    <a:gd name="T28" fmla="*/ 195 w 778"/>
                    <a:gd name="T29" fmla="*/ 100 h 590"/>
                    <a:gd name="T30" fmla="*/ 203 w 778"/>
                    <a:gd name="T31" fmla="*/ 120 h 590"/>
                    <a:gd name="T32" fmla="*/ 188 w 778"/>
                    <a:gd name="T33" fmla="*/ 120 h 590"/>
                    <a:gd name="T34" fmla="*/ 208 w 778"/>
                    <a:gd name="T35" fmla="*/ 137 h 590"/>
                    <a:gd name="T36" fmla="*/ 221 w 778"/>
                    <a:gd name="T37" fmla="*/ 162 h 590"/>
                    <a:gd name="T38" fmla="*/ 225 w 778"/>
                    <a:gd name="T39" fmla="*/ 165 h 590"/>
                    <a:gd name="T40" fmla="*/ 257 w 778"/>
                    <a:gd name="T41" fmla="*/ 154 h 590"/>
                    <a:gd name="T42" fmla="*/ 300 w 778"/>
                    <a:gd name="T43" fmla="*/ 132 h 590"/>
                    <a:gd name="T44" fmla="*/ 312 w 778"/>
                    <a:gd name="T45" fmla="*/ 124 h 590"/>
                    <a:gd name="T46" fmla="*/ 338 w 778"/>
                    <a:gd name="T47" fmla="*/ 105 h 590"/>
                    <a:gd name="T48" fmla="*/ 389 w 778"/>
                    <a:gd name="T49" fmla="*/ 137 h 590"/>
                    <a:gd name="T50" fmla="*/ 432 w 778"/>
                    <a:gd name="T51" fmla="*/ 179 h 590"/>
                    <a:gd name="T52" fmla="*/ 475 w 778"/>
                    <a:gd name="T53" fmla="*/ 199 h 590"/>
                    <a:gd name="T54" fmla="*/ 488 w 778"/>
                    <a:gd name="T55" fmla="*/ 226 h 590"/>
                    <a:gd name="T56" fmla="*/ 486 w 778"/>
                    <a:gd name="T57" fmla="*/ 303 h 590"/>
                    <a:gd name="T58" fmla="*/ 488 w 778"/>
                    <a:gd name="T59" fmla="*/ 331 h 590"/>
                    <a:gd name="T60" fmla="*/ 503 w 778"/>
                    <a:gd name="T61" fmla="*/ 322 h 590"/>
                    <a:gd name="T62" fmla="*/ 511 w 778"/>
                    <a:gd name="T63" fmla="*/ 314 h 590"/>
                    <a:gd name="T64" fmla="*/ 515 w 778"/>
                    <a:gd name="T65" fmla="*/ 348 h 590"/>
                    <a:gd name="T66" fmla="*/ 503 w 778"/>
                    <a:gd name="T67" fmla="*/ 367 h 590"/>
                    <a:gd name="T68" fmla="*/ 539 w 778"/>
                    <a:gd name="T69" fmla="*/ 416 h 590"/>
                    <a:gd name="T70" fmla="*/ 563 w 778"/>
                    <a:gd name="T71" fmla="*/ 423 h 590"/>
                    <a:gd name="T72" fmla="*/ 577 w 778"/>
                    <a:gd name="T73" fmla="*/ 410 h 590"/>
                    <a:gd name="T74" fmla="*/ 577 w 778"/>
                    <a:gd name="T75" fmla="*/ 444 h 590"/>
                    <a:gd name="T76" fmla="*/ 594 w 778"/>
                    <a:gd name="T77" fmla="*/ 440 h 590"/>
                    <a:gd name="T78" fmla="*/ 590 w 778"/>
                    <a:gd name="T79" fmla="*/ 461 h 590"/>
                    <a:gd name="T80" fmla="*/ 627 w 778"/>
                    <a:gd name="T81" fmla="*/ 509 h 590"/>
                    <a:gd name="T82" fmla="*/ 644 w 778"/>
                    <a:gd name="T83" fmla="*/ 515 h 590"/>
                    <a:gd name="T84" fmla="*/ 678 w 778"/>
                    <a:gd name="T85" fmla="*/ 551 h 590"/>
                    <a:gd name="T86" fmla="*/ 706 w 778"/>
                    <a:gd name="T87" fmla="*/ 579 h 590"/>
                    <a:gd name="T88" fmla="*/ 695 w 778"/>
                    <a:gd name="T89" fmla="*/ 590 h 590"/>
                    <a:gd name="T90" fmla="*/ 738 w 778"/>
                    <a:gd name="T91" fmla="*/ 577 h 590"/>
                    <a:gd name="T92" fmla="*/ 763 w 778"/>
                    <a:gd name="T93" fmla="*/ 572 h 590"/>
                    <a:gd name="T94" fmla="*/ 765 w 778"/>
                    <a:gd name="T95" fmla="*/ 534 h 590"/>
                    <a:gd name="T96" fmla="*/ 772 w 778"/>
                    <a:gd name="T97" fmla="*/ 500 h 590"/>
                    <a:gd name="T98" fmla="*/ 774 w 778"/>
                    <a:gd name="T99" fmla="*/ 470 h 590"/>
                    <a:gd name="T100" fmla="*/ 759 w 778"/>
                    <a:gd name="T101" fmla="*/ 384 h 590"/>
                    <a:gd name="T102" fmla="*/ 740 w 778"/>
                    <a:gd name="T103" fmla="*/ 355 h 590"/>
                    <a:gd name="T104" fmla="*/ 673 w 778"/>
                    <a:gd name="T105" fmla="*/ 241 h 590"/>
                    <a:gd name="T106" fmla="*/ 665 w 778"/>
                    <a:gd name="T107" fmla="*/ 205 h 590"/>
                    <a:gd name="T108" fmla="*/ 686 w 778"/>
                    <a:gd name="T109" fmla="*/ 228 h 590"/>
                    <a:gd name="T110" fmla="*/ 695 w 778"/>
                    <a:gd name="T111" fmla="*/ 271 h 590"/>
                    <a:gd name="T112" fmla="*/ 688 w 778"/>
                    <a:gd name="T113" fmla="*/ 224 h 590"/>
                    <a:gd name="T114" fmla="*/ 599 w 778"/>
                    <a:gd name="T115" fmla="*/ 98 h 590"/>
                    <a:gd name="T116" fmla="*/ 573 w 778"/>
                    <a:gd name="T117" fmla="*/ 32 h 590"/>
                    <a:gd name="T118" fmla="*/ 560 w 778"/>
                    <a:gd name="T119" fmla="*/ 6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78" h="590">
                      <a:moveTo>
                        <a:pt x="554" y="8"/>
                      </a:moveTo>
                      <a:lnTo>
                        <a:pt x="547" y="6"/>
                      </a:lnTo>
                      <a:lnTo>
                        <a:pt x="530" y="2"/>
                      </a:lnTo>
                      <a:lnTo>
                        <a:pt x="522" y="0"/>
                      </a:lnTo>
                      <a:lnTo>
                        <a:pt x="516" y="6"/>
                      </a:lnTo>
                      <a:lnTo>
                        <a:pt x="513" y="6"/>
                      </a:lnTo>
                      <a:lnTo>
                        <a:pt x="511" y="13"/>
                      </a:lnTo>
                      <a:lnTo>
                        <a:pt x="513" y="19"/>
                      </a:lnTo>
                      <a:lnTo>
                        <a:pt x="516" y="26"/>
                      </a:lnTo>
                      <a:lnTo>
                        <a:pt x="516" y="32"/>
                      </a:lnTo>
                      <a:lnTo>
                        <a:pt x="516" y="47"/>
                      </a:lnTo>
                      <a:lnTo>
                        <a:pt x="511" y="51"/>
                      </a:lnTo>
                      <a:lnTo>
                        <a:pt x="503" y="51"/>
                      </a:lnTo>
                      <a:lnTo>
                        <a:pt x="498" y="38"/>
                      </a:lnTo>
                      <a:lnTo>
                        <a:pt x="490" y="32"/>
                      </a:lnTo>
                      <a:lnTo>
                        <a:pt x="255" y="49"/>
                      </a:lnTo>
                      <a:lnTo>
                        <a:pt x="250" y="43"/>
                      </a:lnTo>
                      <a:lnTo>
                        <a:pt x="248" y="36"/>
                      </a:lnTo>
                      <a:lnTo>
                        <a:pt x="238" y="21"/>
                      </a:lnTo>
                      <a:lnTo>
                        <a:pt x="94" y="38"/>
                      </a:lnTo>
                      <a:lnTo>
                        <a:pt x="9" y="47"/>
                      </a:lnTo>
                      <a:lnTo>
                        <a:pt x="1" y="53"/>
                      </a:lnTo>
                      <a:lnTo>
                        <a:pt x="0" y="60"/>
                      </a:lnTo>
                      <a:lnTo>
                        <a:pt x="11" y="75"/>
                      </a:lnTo>
                      <a:lnTo>
                        <a:pt x="16" y="77"/>
                      </a:lnTo>
                      <a:lnTo>
                        <a:pt x="24" y="85"/>
                      </a:lnTo>
                      <a:lnTo>
                        <a:pt x="20" y="94"/>
                      </a:lnTo>
                      <a:lnTo>
                        <a:pt x="22" y="98"/>
                      </a:lnTo>
                      <a:lnTo>
                        <a:pt x="24" y="102"/>
                      </a:lnTo>
                      <a:lnTo>
                        <a:pt x="30" y="103"/>
                      </a:lnTo>
                      <a:lnTo>
                        <a:pt x="30" y="107"/>
                      </a:lnTo>
                      <a:lnTo>
                        <a:pt x="24" y="113"/>
                      </a:lnTo>
                      <a:lnTo>
                        <a:pt x="20" y="120"/>
                      </a:lnTo>
                      <a:lnTo>
                        <a:pt x="24" y="120"/>
                      </a:lnTo>
                      <a:lnTo>
                        <a:pt x="31" y="118"/>
                      </a:lnTo>
                      <a:lnTo>
                        <a:pt x="39" y="115"/>
                      </a:lnTo>
                      <a:lnTo>
                        <a:pt x="45" y="105"/>
                      </a:lnTo>
                      <a:lnTo>
                        <a:pt x="48" y="98"/>
                      </a:lnTo>
                      <a:lnTo>
                        <a:pt x="47" y="96"/>
                      </a:lnTo>
                      <a:lnTo>
                        <a:pt x="47" y="94"/>
                      </a:lnTo>
                      <a:lnTo>
                        <a:pt x="50" y="90"/>
                      </a:lnTo>
                      <a:lnTo>
                        <a:pt x="52" y="100"/>
                      </a:lnTo>
                      <a:lnTo>
                        <a:pt x="58" y="94"/>
                      </a:lnTo>
                      <a:lnTo>
                        <a:pt x="60" y="85"/>
                      </a:lnTo>
                      <a:lnTo>
                        <a:pt x="62" y="92"/>
                      </a:lnTo>
                      <a:lnTo>
                        <a:pt x="69" y="98"/>
                      </a:lnTo>
                      <a:lnTo>
                        <a:pt x="63" y="105"/>
                      </a:lnTo>
                      <a:lnTo>
                        <a:pt x="52" y="107"/>
                      </a:lnTo>
                      <a:lnTo>
                        <a:pt x="50" y="109"/>
                      </a:lnTo>
                      <a:lnTo>
                        <a:pt x="58" y="109"/>
                      </a:lnTo>
                      <a:lnTo>
                        <a:pt x="78" y="103"/>
                      </a:lnTo>
                      <a:lnTo>
                        <a:pt x="97" y="102"/>
                      </a:lnTo>
                      <a:lnTo>
                        <a:pt x="99" y="100"/>
                      </a:lnTo>
                      <a:lnTo>
                        <a:pt x="114" y="88"/>
                      </a:lnTo>
                      <a:lnTo>
                        <a:pt x="116" y="94"/>
                      </a:lnTo>
                      <a:lnTo>
                        <a:pt x="122" y="90"/>
                      </a:lnTo>
                      <a:lnTo>
                        <a:pt x="129" y="88"/>
                      </a:lnTo>
                      <a:lnTo>
                        <a:pt x="142" y="94"/>
                      </a:lnTo>
                      <a:lnTo>
                        <a:pt x="144" y="100"/>
                      </a:lnTo>
                      <a:lnTo>
                        <a:pt x="139" y="98"/>
                      </a:lnTo>
                      <a:lnTo>
                        <a:pt x="131" y="96"/>
                      </a:lnTo>
                      <a:lnTo>
                        <a:pt x="125" y="96"/>
                      </a:lnTo>
                      <a:lnTo>
                        <a:pt x="124" y="100"/>
                      </a:lnTo>
                      <a:lnTo>
                        <a:pt x="110" y="100"/>
                      </a:lnTo>
                      <a:lnTo>
                        <a:pt x="116" y="102"/>
                      </a:lnTo>
                      <a:lnTo>
                        <a:pt x="124" y="102"/>
                      </a:lnTo>
                      <a:lnTo>
                        <a:pt x="152" y="107"/>
                      </a:lnTo>
                      <a:lnTo>
                        <a:pt x="169" y="113"/>
                      </a:lnTo>
                      <a:lnTo>
                        <a:pt x="182" y="122"/>
                      </a:lnTo>
                      <a:lnTo>
                        <a:pt x="180" y="115"/>
                      </a:lnTo>
                      <a:lnTo>
                        <a:pt x="174" y="111"/>
                      </a:lnTo>
                      <a:lnTo>
                        <a:pt x="171" y="105"/>
                      </a:lnTo>
                      <a:lnTo>
                        <a:pt x="178" y="105"/>
                      </a:lnTo>
                      <a:lnTo>
                        <a:pt x="184" y="107"/>
                      </a:lnTo>
                      <a:lnTo>
                        <a:pt x="195" y="100"/>
                      </a:lnTo>
                      <a:lnTo>
                        <a:pt x="193" y="107"/>
                      </a:lnTo>
                      <a:lnTo>
                        <a:pt x="188" y="109"/>
                      </a:lnTo>
                      <a:lnTo>
                        <a:pt x="186" y="115"/>
                      </a:lnTo>
                      <a:lnTo>
                        <a:pt x="195" y="120"/>
                      </a:lnTo>
                      <a:lnTo>
                        <a:pt x="203" y="120"/>
                      </a:lnTo>
                      <a:lnTo>
                        <a:pt x="206" y="128"/>
                      </a:lnTo>
                      <a:lnTo>
                        <a:pt x="214" y="126"/>
                      </a:lnTo>
                      <a:lnTo>
                        <a:pt x="210" y="132"/>
                      </a:lnTo>
                      <a:lnTo>
                        <a:pt x="203" y="126"/>
                      </a:lnTo>
                      <a:lnTo>
                        <a:pt x="188" y="120"/>
                      </a:lnTo>
                      <a:lnTo>
                        <a:pt x="195" y="128"/>
                      </a:lnTo>
                      <a:lnTo>
                        <a:pt x="201" y="132"/>
                      </a:lnTo>
                      <a:lnTo>
                        <a:pt x="204" y="134"/>
                      </a:lnTo>
                      <a:lnTo>
                        <a:pt x="201" y="134"/>
                      </a:lnTo>
                      <a:lnTo>
                        <a:pt x="208" y="137"/>
                      </a:lnTo>
                      <a:lnTo>
                        <a:pt x="216" y="139"/>
                      </a:lnTo>
                      <a:lnTo>
                        <a:pt x="221" y="147"/>
                      </a:lnTo>
                      <a:lnTo>
                        <a:pt x="225" y="154"/>
                      </a:lnTo>
                      <a:lnTo>
                        <a:pt x="227" y="160"/>
                      </a:lnTo>
                      <a:lnTo>
                        <a:pt x="221" y="162"/>
                      </a:lnTo>
                      <a:lnTo>
                        <a:pt x="218" y="154"/>
                      </a:lnTo>
                      <a:lnTo>
                        <a:pt x="218" y="149"/>
                      </a:lnTo>
                      <a:lnTo>
                        <a:pt x="216" y="156"/>
                      </a:lnTo>
                      <a:lnTo>
                        <a:pt x="219" y="162"/>
                      </a:lnTo>
                      <a:lnTo>
                        <a:pt x="225" y="165"/>
                      </a:lnTo>
                      <a:lnTo>
                        <a:pt x="233" y="164"/>
                      </a:lnTo>
                      <a:lnTo>
                        <a:pt x="236" y="162"/>
                      </a:lnTo>
                      <a:lnTo>
                        <a:pt x="250" y="158"/>
                      </a:lnTo>
                      <a:lnTo>
                        <a:pt x="257" y="158"/>
                      </a:lnTo>
                      <a:lnTo>
                        <a:pt x="257" y="154"/>
                      </a:lnTo>
                      <a:lnTo>
                        <a:pt x="265" y="149"/>
                      </a:lnTo>
                      <a:lnTo>
                        <a:pt x="266" y="152"/>
                      </a:lnTo>
                      <a:lnTo>
                        <a:pt x="272" y="150"/>
                      </a:lnTo>
                      <a:lnTo>
                        <a:pt x="293" y="134"/>
                      </a:lnTo>
                      <a:lnTo>
                        <a:pt x="300" y="132"/>
                      </a:lnTo>
                      <a:lnTo>
                        <a:pt x="306" y="130"/>
                      </a:lnTo>
                      <a:lnTo>
                        <a:pt x="313" y="132"/>
                      </a:lnTo>
                      <a:lnTo>
                        <a:pt x="310" y="124"/>
                      </a:lnTo>
                      <a:lnTo>
                        <a:pt x="302" y="120"/>
                      </a:lnTo>
                      <a:lnTo>
                        <a:pt x="312" y="124"/>
                      </a:lnTo>
                      <a:lnTo>
                        <a:pt x="308" y="120"/>
                      </a:lnTo>
                      <a:lnTo>
                        <a:pt x="312" y="113"/>
                      </a:lnTo>
                      <a:lnTo>
                        <a:pt x="317" y="109"/>
                      </a:lnTo>
                      <a:lnTo>
                        <a:pt x="330" y="107"/>
                      </a:lnTo>
                      <a:lnTo>
                        <a:pt x="338" y="105"/>
                      </a:lnTo>
                      <a:lnTo>
                        <a:pt x="342" y="105"/>
                      </a:lnTo>
                      <a:lnTo>
                        <a:pt x="359" y="113"/>
                      </a:lnTo>
                      <a:lnTo>
                        <a:pt x="364" y="115"/>
                      </a:lnTo>
                      <a:lnTo>
                        <a:pt x="377" y="122"/>
                      </a:lnTo>
                      <a:lnTo>
                        <a:pt x="389" y="137"/>
                      </a:lnTo>
                      <a:lnTo>
                        <a:pt x="404" y="143"/>
                      </a:lnTo>
                      <a:lnTo>
                        <a:pt x="406" y="150"/>
                      </a:lnTo>
                      <a:lnTo>
                        <a:pt x="407" y="158"/>
                      </a:lnTo>
                      <a:lnTo>
                        <a:pt x="426" y="171"/>
                      </a:lnTo>
                      <a:lnTo>
                        <a:pt x="432" y="179"/>
                      </a:lnTo>
                      <a:lnTo>
                        <a:pt x="439" y="181"/>
                      </a:lnTo>
                      <a:lnTo>
                        <a:pt x="443" y="188"/>
                      </a:lnTo>
                      <a:lnTo>
                        <a:pt x="451" y="190"/>
                      </a:lnTo>
                      <a:lnTo>
                        <a:pt x="464" y="188"/>
                      </a:lnTo>
                      <a:lnTo>
                        <a:pt x="475" y="199"/>
                      </a:lnTo>
                      <a:lnTo>
                        <a:pt x="475" y="205"/>
                      </a:lnTo>
                      <a:lnTo>
                        <a:pt x="479" y="212"/>
                      </a:lnTo>
                      <a:lnTo>
                        <a:pt x="486" y="214"/>
                      </a:lnTo>
                      <a:lnTo>
                        <a:pt x="488" y="222"/>
                      </a:lnTo>
                      <a:lnTo>
                        <a:pt x="488" y="226"/>
                      </a:lnTo>
                      <a:lnTo>
                        <a:pt x="490" y="246"/>
                      </a:lnTo>
                      <a:lnTo>
                        <a:pt x="492" y="252"/>
                      </a:lnTo>
                      <a:lnTo>
                        <a:pt x="492" y="261"/>
                      </a:lnTo>
                      <a:lnTo>
                        <a:pt x="485" y="295"/>
                      </a:lnTo>
                      <a:lnTo>
                        <a:pt x="486" y="303"/>
                      </a:lnTo>
                      <a:lnTo>
                        <a:pt x="486" y="316"/>
                      </a:lnTo>
                      <a:lnTo>
                        <a:pt x="483" y="327"/>
                      </a:lnTo>
                      <a:lnTo>
                        <a:pt x="488" y="335"/>
                      </a:lnTo>
                      <a:lnTo>
                        <a:pt x="494" y="340"/>
                      </a:lnTo>
                      <a:lnTo>
                        <a:pt x="488" y="331"/>
                      </a:lnTo>
                      <a:lnTo>
                        <a:pt x="501" y="340"/>
                      </a:lnTo>
                      <a:lnTo>
                        <a:pt x="501" y="342"/>
                      </a:lnTo>
                      <a:lnTo>
                        <a:pt x="505" y="337"/>
                      </a:lnTo>
                      <a:lnTo>
                        <a:pt x="509" y="322"/>
                      </a:lnTo>
                      <a:lnTo>
                        <a:pt x="503" y="322"/>
                      </a:lnTo>
                      <a:lnTo>
                        <a:pt x="501" y="320"/>
                      </a:lnTo>
                      <a:lnTo>
                        <a:pt x="501" y="314"/>
                      </a:lnTo>
                      <a:lnTo>
                        <a:pt x="496" y="308"/>
                      </a:lnTo>
                      <a:lnTo>
                        <a:pt x="496" y="306"/>
                      </a:lnTo>
                      <a:lnTo>
                        <a:pt x="511" y="314"/>
                      </a:lnTo>
                      <a:lnTo>
                        <a:pt x="513" y="322"/>
                      </a:lnTo>
                      <a:lnTo>
                        <a:pt x="520" y="314"/>
                      </a:lnTo>
                      <a:lnTo>
                        <a:pt x="526" y="322"/>
                      </a:lnTo>
                      <a:lnTo>
                        <a:pt x="526" y="327"/>
                      </a:lnTo>
                      <a:lnTo>
                        <a:pt x="515" y="348"/>
                      </a:lnTo>
                      <a:lnTo>
                        <a:pt x="513" y="359"/>
                      </a:lnTo>
                      <a:lnTo>
                        <a:pt x="505" y="361"/>
                      </a:lnTo>
                      <a:lnTo>
                        <a:pt x="505" y="367"/>
                      </a:lnTo>
                      <a:lnTo>
                        <a:pt x="500" y="361"/>
                      </a:lnTo>
                      <a:lnTo>
                        <a:pt x="503" y="367"/>
                      </a:lnTo>
                      <a:lnTo>
                        <a:pt x="516" y="374"/>
                      </a:lnTo>
                      <a:lnTo>
                        <a:pt x="522" y="382"/>
                      </a:lnTo>
                      <a:lnTo>
                        <a:pt x="520" y="384"/>
                      </a:lnTo>
                      <a:lnTo>
                        <a:pt x="535" y="408"/>
                      </a:lnTo>
                      <a:lnTo>
                        <a:pt x="539" y="416"/>
                      </a:lnTo>
                      <a:lnTo>
                        <a:pt x="550" y="427"/>
                      </a:lnTo>
                      <a:lnTo>
                        <a:pt x="558" y="429"/>
                      </a:lnTo>
                      <a:lnTo>
                        <a:pt x="563" y="429"/>
                      </a:lnTo>
                      <a:lnTo>
                        <a:pt x="567" y="429"/>
                      </a:lnTo>
                      <a:lnTo>
                        <a:pt x="563" y="423"/>
                      </a:lnTo>
                      <a:lnTo>
                        <a:pt x="560" y="416"/>
                      </a:lnTo>
                      <a:lnTo>
                        <a:pt x="554" y="412"/>
                      </a:lnTo>
                      <a:lnTo>
                        <a:pt x="562" y="412"/>
                      </a:lnTo>
                      <a:lnTo>
                        <a:pt x="563" y="417"/>
                      </a:lnTo>
                      <a:lnTo>
                        <a:pt x="577" y="410"/>
                      </a:lnTo>
                      <a:lnTo>
                        <a:pt x="579" y="412"/>
                      </a:lnTo>
                      <a:lnTo>
                        <a:pt x="571" y="416"/>
                      </a:lnTo>
                      <a:lnTo>
                        <a:pt x="575" y="423"/>
                      </a:lnTo>
                      <a:lnTo>
                        <a:pt x="575" y="436"/>
                      </a:lnTo>
                      <a:lnTo>
                        <a:pt x="577" y="444"/>
                      </a:lnTo>
                      <a:lnTo>
                        <a:pt x="580" y="451"/>
                      </a:lnTo>
                      <a:lnTo>
                        <a:pt x="579" y="455"/>
                      </a:lnTo>
                      <a:lnTo>
                        <a:pt x="586" y="455"/>
                      </a:lnTo>
                      <a:lnTo>
                        <a:pt x="592" y="447"/>
                      </a:lnTo>
                      <a:lnTo>
                        <a:pt x="594" y="440"/>
                      </a:lnTo>
                      <a:lnTo>
                        <a:pt x="603" y="432"/>
                      </a:lnTo>
                      <a:lnTo>
                        <a:pt x="595" y="444"/>
                      </a:lnTo>
                      <a:lnTo>
                        <a:pt x="594" y="451"/>
                      </a:lnTo>
                      <a:lnTo>
                        <a:pt x="590" y="457"/>
                      </a:lnTo>
                      <a:lnTo>
                        <a:pt x="590" y="461"/>
                      </a:lnTo>
                      <a:lnTo>
                        <a:pt x="595" y="463"/>
                      </a:lnTo>
                      <a:lnTo>
                        <a:pt x="603" y="468"/>
                      </a:lnTo>
                      <a:lnTo>
                        <a:pt x="610" y="494"/>
                      </a:lnTo>
                      <a:lnTo>
                        <a:pt x="622" y="509"/>
                      </a:lnTo>
                      <a:lnTo>
                        <a:pt x="627" y="509"/>
                      </a:lnTo>
                      <a:lnTo>
                        <a:pt x="620" y="511"/>
                      </a:lnTo>
                      <a:lnTo>
                        <a:pt x="627" y="515"/>
                      </a:lnTo>
                      <a:lnTo>
                        <a:pt x="635" y="513"/>
                      </a:lnTo>
                      <a:lnTo>
                        <a:pt x="641" y="513"/>
                      </a:lnTo>
                      <a:lnTo>
                        <a:pt x="644" y="515"/>
                      </a:lnTo>
                      <a:lnTo>
                        <a:pt x="659" y="521"/>
                      </a:lnTo>
                      <a:lnTo>
                        <a:pt x="661" y="526"/>
                      </a:lnTo>
                      <a:lnTo>
                        <a:pt x="667" y="532"/>
                      </a:lnTo>
                      <a:lnTo>
                        <a:pt x="676" y="543"/>
                      </a:lnTo>
                      <a:lnTo>
                        <a:pt x="678" y="551"/>
                      </a:lnTo>
                      <a:lnTo>
                        <a:pt x="691" y="564"/>
                      </a:lnTo>
                      <a:lnTo>
                        <a:pt x="697" y="566"/>
                      </a:lnTo>
                      <a:lnTo>
                        <a:pt x="704" y="566"/>
                      </a:lnTo>
                      <a:lnTo>
                        <a:pt x="710" y="572"/>
                      </a:lnTo>
                      <a:lnTo>
                        <a:pt x="706" y="579"/>
                      </a:lnTo>
                      <a:lnTo>
                        <a:pt x="699" y="573"/>
                      </a:lnTo>
                      <a:lnTo>
                        <a:pt x="691" y="570"/>
                      </a:lnTo>
                      <a:lnTo>
                        <a:pt x="686" y="575"/>
                      </a:lnTo>
                      <a:lnTo>
                        <a:pt x="689" y="583"/>
                      </a:lnTo>
                      <a:lnTo>
                        <a:pt x="695" y="590"/>
                      </a:lnTo>
                      <a:lnTo>
                        <a:pt x="710" y="585"/>
                      </a:lnTo>
                      <a:lnTo>
                        <a:pt x="718" y="579"/>
                      </a:lnTo>
                      <a:lnTo>
                        <a:pt x="725" y="581"/>
                      </a:lnTo>
                      <a:lnTo>
                        <a:pt x="733" y="581"/>
                      </a:lnTo>
                      <a:lnTo>
                        <a:pt x="738" y="577"/>
                      </a:lnTo>
                      <a:lnTo>
                        <a:pt x="744" y="572"/>
                      </a:lnTo>
                      <a:lnTo>
                        <a:pt x="751" y="568"/>
                      </a:lnTo>
                      <a:lnTo>
                        <a:pt x="757" y="572"/>
                      </a:lnTo>
                      <a:lnTo>
                        <a:pt x="753" y="568"/>
                      </a:lnTo>
                      <a:lnTo>
                        <a:pt x="763" y="572"/>
                      </a:lnTo>
                      <a:lnTo>
                        <a:pt x="759" y="564"/>
                      </a:lnTo>
                      <a:lnTo>
                        <a:pt x="763" y="556"/>
                      </a:lnTo>
                      <a:lnTo>
                        <a:pt x="766" y="551"/>
                      </a:lnTo>
                      <a:lnTo>
                        <a:pt x="763" y="538"/>
                      </a:lnTo>
                      <a:lnTo>
                        <a:pt x="765" y="534"/>
                      </a:lnTo>
                      <a:lnTo>
                        <a:pt x="763" y="526"/>
                      </a:lnTo>
                      <a:lnTo>
                        <a:pt x="766" y="519"/>
                      </a:lnTo>
                      <a:lnTo>
                        <a:pt x="766" y="513"/>
                      </a:lnTo>
                      <a:lnTo>
                        <a:pt x="772" y="506"/>
                      </a:lnTo>
                      <a:lnTo>
                        <a:pt x="772" y="500"/>
                      </a:lnTo>
                      <a:lnTo>
                        <a:pt x="774" y="493"/>
                      </a:lnTo>
                      <a:lnTo>
                        <a:pt x="776" y="500"/>
                      </a:lnTo>
                      <a:lnTo>
                        <a:pt x="778" y="493"/>
                      </a:lnTo>
                      <a:lnTo>
                        <a:pt x="776" y="485"/>
                      </a:lnTo>
                      <a:lnTo>
                        <a:pt x="774" y="470"/>
                      </a:lnTo>
                      <a:lnTo>
                        <a:pt x="774" y="451"/>
                      </a:lnTo>
                      <a:lnTo>
                        <a:pt x="772" y="444"/>
                      </a:lnTo>
                      <a:lnTo>
                        <a:pt x="770" y="412"/>
                      </a:lnTo>
                      <a:lnTo>
                        <a:pt x="763" y="385"/>
                      </a:lnTo>
                      <a:lnTo>
                        <a:pt x="759" y="384"/>
                      </a:lnTo>
                      <a:lnTo>
                        <a:pt x="759" y="374"/>
                      </a:lnTo>
                      <a:lnTo>
                        <a:pt x="748" y="361"/>
                      </a:lnTo>
                      <a:lnTo>
                        <a:pt x="740" y="357"/>
                      </a:lnTo>
                      <a:lnTo>
                        <a:pt x="738" y="359"/>
                      </a:lnTo>
                      <a:lnTo>
                        <a:pt x="740" y="355"/>
                      </a:lnTo>
                      <a:lnTo>
                        <a:pt x="740" y="350"/>
                      </a:lnTo>
                      <a:lnTo>
                        <a:pt x="731" y="337"/>
                      </a:lnTo>
                      <a:lnTo>
                        <a:pt x="719" y="312"/>
                      </a:lnTo>
                      <a:lnTo>
                        <a:pt x="693" y="275"/>
                      </a:lnTo>
                      <a:lnTo>
                        <a:pt x="673" y="241"/>
                      </a:lnTo>
                      <a:lnTo>
                        <a:pt x="669" y="235"/>
                      </a:lnTo>
                      <a:lnTo>
                        <a:pt x="661" y="214"/>
                      </a:lnTo>
                      <a:lnTo>
                        <a:pt x="656" y="201"/>
                      </a:lnTo>
                      <a:lnTo>
                        <a:pt x="659" y="201"/>
                      </a:lnTo>
                      <a:lnTo>
                        <a:pt x="665" y="205"/>
                      </a:lnTo>
                      <a:lnTo>
                        <a:pt x="663" y="211"/>
                      </a:lnTo>
                      <a:lnTo>
                        <a:pt x="671" y="218"/>
                      </a:lnTo>
                      <a:lnTo>
                        <a:pt x="678" y="214"/>
                      </a:lnTo>
                      <a:lnTo>
                        <a:pt x="684" y="220"/>
                      </a:lnTo>
                      <a:lnTo>
                        <a:pt x="686" y="228"/>
                      </a:lnTo>
                      <a:lnTo>
                        <a:pt x="684" y="241"/>
                      </a:lnTo>
                      <a:lnTo>
                        <a:pt x="688" y="261"/>
                      </a:lnTo>
                      <a:lnTo>
                        <a:pt x="703" y="284"/>
                      </a:lnTo>
                      <a:lnTo>
                        <a:pt x="710" y="291"/>
                      </a:lnTo>
                      <a:lnTo>
                        <a:pt x="695" y="271"/>
                      </a:lnTo>
                      <a:lnTo>
                        <a:pt x="691" y="263"/>
                      </a:lnTo>
                      <a:lnTo>
                        <a:pt x="688" y="250"/>
                      </a:lnTo>
                      <a:lnTo>
                        <a:pt x="686" y="237"/>
                      </a:lnTo>
                      <a:lnTo>
                        <a:pt x="691" y="231"/>
                      </a:lnTo>
                      <a:lnTo>
                        <a:pt x="688" y="224"/>
                      </a:lnTo>
                      <a:lnTo>
                        <a:pt x="684" y="216"/>
                      </a:lnTo>
                      <a:lnTo>
                        <a:pt x="671" y="203"/>
                      </a:lnTo>
                      <a:lnTo>
                        <a:pt x="631" y="154"/>
                      </a:lnTo>
                      <a:lnTo>
                        <a:pt x="609" y="118"/>
                      </a:lnTo>
                      <a:lnTo>
                        <a:pt x="599" y="98"/>
                      </a:lnTo>
                      <a:lnTo>
                        <a:pt x="588" y="71"/>
                      </a:lnTo>
                      <a:lnTo>
                        <a:pt x="586" y="64"/>
                      </a:lnTo>
                      <a:lnTo>
                        <a:pt x="579" y="51"/>
                      </a:lnTo>
                      <a:lnTo>
                        <a:pt x="577" y="38"/>
                      </a:lnTo>
                      <a:lnTo>
                        <a:pt x="573" y="32"/>
                      </a:lnTo>
                      <a:lnTo>
                        <a:pt x="567" y="24"/>
                      </a:lnTo>
                      <a:lnTo>
                        <a:pt x="563" y="17"/>
                      </a:lnTo>
                      <a:lnTo>
                        <a:pt x="567" y="23"/>
                      </a:lnTo>
                      <a:lnTo>
                        <a:pt x="569" y="8"/>
                      </a:lnTo>
                      <a:lnTo>
                        <a:pt x="560" y="6"/>
                      </a:lnTo>
                      <a:lnTo>
                        <a:pt x="558" y="6"/>
                      </a:lnTo>
                      <a:lnTo>
                        <a:pt x="55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7" name="Freeform 108"/>
                <p:cNvSpPr>
                  <a:spLocks/>
                </p:cNvSpPr>
                <p:nvPr/>
              </p:nvSpPr>
              <p:spPr bwMode="auto">
                <a:xfrm>
                  <a:off x="4643777" y="3748872"/>
                  <a:ext cx="8646" cy="6976"/>
                </a:xfrm>
                <a:custGeom>
                  <a:avLst/>
                  <a:gdLst>
                    <a:gd name="T0" fmla="*/ 9 w 9"/>
                    <a:gd name="T1" fmla="*/ 0 h 8"/>
                    <a:gd name="T2" fmla="*/ 8 w 9"/>
                    <a:gd name="T3" fmla="*/ 2 h 8"/>
                    <a:gd name="T4" fmla="*/ 0 w 9"/>
                    <a:gd name="T5" fmla="*/ 8 h 8"/>
                    <a:gd name="T6" fmla="*/ 8 w 9"/>
                    <a:gd name="T7" fmla="*/ 2 h 8"/>
                    <a:gd name="T8" fmla="*/ 9 w 9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0"/>
                      </a:moveTo>
                      <a:lnTo>
                        <a:pt x="8" y="2"/>
                      </a:lnTo>
                      <a:lnTo>
                        <a:pt x="0" y="8"/>
                      </a:lnTo>
                      <a:lnTo>
                        <a:pt x="8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8" name="Freeform 109"/>
                <p:cNvSpPr>
                  <a:spLocks/>
                </p:cNvSpPr>
                <p:nvPr/>
              </p:nvSpPr>
              <p:spPr bwMode="auto">
                <a:xfrm>
                  <a:off x="4643777" y="3748872"/>
                  <a:ext cx="8646" cy="6976"/>
                </a:xfrm>
                <a:custGeom>
                  <a:avLst/>
                  <a:gdLst>
                    <a:gd name="T0" fmla="*/ 9 w 9"/>
                    <a:gd name="T1" fmla="*/ 0 h 8"/>
                    <a:gd name="T2" fmla="*/ 8 w 9"/>
                    <a:gd name="T3" fmla="*/ 2 h 8"/>
                    <a:gd name="T4" fmla="*/ 0 w 9"/>
                    <a:gd name="T5" fmla="*/ 8 h 8"/>
                    <a:gd name="T6" fmla="*/ 8 w 9"/>
                    <a:gd name="T7" fmla="*/ 2 h 8"/>
                    <a:gd name="T8" fmla="*/ 9 w 9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0"/>
                      </a:moveTo>
                      <a:lnTo>
                        <a:pt x="8" y="2"/>
                      </a:lnTo>
                      <a:lnTo>
                        <a:pt x="0" y="8"/>
                      </a:lnTo>
                      <a:lnTo>
                        <a:pt x="8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9" name="Freeform 110"/>
                <p:cNvSpPr>
                  <a:spLocks/>
                </p:cNvSpPr>
                <p:nvPr/>
              </p:nvSpPr>
              <p:spPr bwMode="auto">
                <a:xfrm>
                  <a:off x="4506399" y="3606729"/>
                  <a:ext cx="14410" cy="7848"/>
                </a:xfrm>
                <a:custGeom>
                  <a:avLst/>
                  <a:gdLst>
                    <a:gd name="T0" fmla="*/ 15 w 15"/>
                    <a:gd name="T1" fmla="*/ 5 h 9"/>
                    <a:gd name="T2" fmla="*/ 8 w 15"/>
                    <a:gd name="T3" fmla="*/ 7 h 9"/>
                    <a:gd name="T4" fmla="*/ 0 w 15"/>
                    <a:gd name="T5" fmla="*/ 0 h 9"/>
                    <a:gd name="T6" fmla="*/ 0 w 15"/>
                    <a:gd name="T7" fmla="*/ 0 h 9"/>
                    <a:gd name="T8" fmla="*/ 4 w 15"/>
                    <a:gd name="T9" fmla="*/ 7 h 9"/>
                    <a:gd name="T10" fmla="*/ 8 w 15"/>
                    <a:gd name="T11" fmla="*/ 9 h 9"/>
                    <a:gd name="T12" fmla="*/ 15 w 15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9">
                      <a:moveTo>
                        <a:pt x="15" y="5"/>
                      </a:moveTo>
                      <a:lnTo>
                        <a:pt x="8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0" name="Freeform 111"/>
                <p:cNvSpPr>
                  <a:spLocks/>
                </p:cNvSpPr>
                <p:nvPr/>
              </p:nvSpPr>
              <p:spPr bwMode="auto">
                <a:xfrm>
                  <a:off x="4506399" y="3606729"/>
                  <a:ext cx="14410" cy="7848"/>
                </a:xfrm>
                <a:custGeom>
                  <a:avLst/>
                  <a:gdLst>
                    <a:gd name="T0" fmla="*/ 15 w 15"/>
                    <a:gd name="T1" fmla="*/ 5 h 9"/>
                    <a:gd name="T2" fmla="*/ 8 w 15"/>
                    <a:gd name="T3" fmla="*/ 7 h 9"/>
                    <a:gd name="T4" fmla="*/ 0 w 15"/>
                    <a:gd name="T5" fmla="*/ 0 h 9"/>
                    <a:gd name="T6" fmla="*/ 0 w 15"/>
                    <a:gd name="T7" fmla="*/ 0 h 9"/>
                    <a:gd name="T8" fmla="*/ 4 w 15"/>
                    <a:gd name="T9" fmla="*/ 7 h 9"/>
                    <a:gd name="T10" fmla="*/ 8 w 15"/>
                    <a:gd name="T11" fmla="*/ 9 h 9"/>
                    <a:gd name="T12" fmla="*/ 15 w 15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9">
                      <a:moveTo>
                        <a:pt x="15" y="5"/>
                      </a:moveTo>
                      <a:lnTo>
                        <a:pt x="8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1" name="Freeform 112"/>
                <p:cNvSpPr>
                  <a:spLocks/>
                </p:cNvSpPr>
                <p:nvPr/>
              </p:nvSpPr>
              <p:spPr bwMode="auto">
                <a:xfrm>
                  <a:off x="4680283" y="3688701"/>
                  <a:ext cx="24978" cy="40986"/>
                </a:xfrm>
                <a:custGeom>
                  <a:avLst/>
                  <a:gdLst>
                    <a:gd name="T0" fmla="*/ 26 w 26"/>
                    <a:gd name="T1" fmla="*/ 0 h 47"/>
                    <a:gd name="T2" fmla="*/ 18 w 26"/>
                    <a:gd name="T3" fmla="*/ 5 h 47"/>
                    <a:gd name="T4" fmla="*/ 18 w 26"/>
                    <a:gd name="T5" fmla="*/ 13 h 47"/>
                    <a:gd name="T6" fmla="*/ 13 w 26"/>
                    <a:gd name="T7" fmla="*/ 26 h 47"/>
                    <a:gd name="T8" fmla="*/ 3 w 26"/>
                    <a:gd name="T9" fmla="*/ 39 h 47"/>
                    <a:gd name="T10" fmla="*/ 3 w 26"/>
                    <a:gd name="T11" fmla="*/ 41 h 47"/>
                    <a:gd name="T12" fmla="*/ 0 w 26"/>
                    <a:gd name="T13" fmla="*/ 47 h 47"/>
                    <a:gd name="T14" fmla="*/ 15 w 26"/>
                    <a:gd name="T15" fmla="*/ 26 h 47"/>
                    <a:gd name="T16" fmla="*/ 26 w 26"/>
                    <a:gd name="T1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lnTo>
                        <a:pt x="18" y="5"/>
                      </a:lnTo>
                      <a:lnTo>
                        <a:pt x="18" y="13"/>
                      </a:lnTo>
                      <a:lnTo>
                        <a:pt x="13" y="26"/>
                      </a:lnTo>
                      <a:lnTo>
                        <a:pt x="3" y="39"/>
                      </a:lnTo>
                      <a:lnTo>
                        <a:pt x="3" y="41"/>
                      </a:lnTo>
                      <a:lnTo>
                        <a:pt x="0" y="47"/>
                      </a:lnTo>
                      <a:lnTo>
                        <a:pt x="15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2" name="Freeform 113"/>
                <p:cNvSpPr>
                  <a:spLocks/>
                </p:cNvSpPr>
                <p:nvPr/>
              </p:nvSpPr>
              <p:spPr bwMode="auto">
                <a:xfrm>
                  <a:off x="4680283" y="3688701"/>
                  <a:ext cx="24978" cy="40986"/>
                </a:xfrm>
                <a:custGeom>
                  <a:avLst/>
                  <a:gdLst>
                    <a:gd name="T0" fmla="*/ 26 w 26"/>
                    <a:gd name="T1" fmla="*/ 0 h 47"/>
                    <a:gd name="T2" fmla="*/ 18 w 26"/>
                    <a:gd name="T3" fmla="*/ 5 h 47"/>
                    <a:gd name="T4" fmla="*/ 18 w 26"/>
                    <a:gd name="T5" fmla="*/ 13 h 47"/>
                    <a:gd name="T6" fmla="*/ 13 w 26"/>
                    <a:gd name="T7" fmla="*/ 26 h 47"/>
                    <a:gd name="T8" fmla="*/ 3 w 26"/>
                    <a:gd name="T9" fmla="*/ 39 h 47"/>
                    <a:gd name="T10" fmla="*/ 3 w 26"/>
                    <a:gd name="T11" fmla="*/ 41 h 47"/>
                    <a:gd name="T12" fmla="*/ 0 w 26"/>
                    <a:gd name="T13" fmla="*/ 47 h 47"/>
                    <a:gd name="T14" fmla="*/ 15 w 26"/>
                    <a:gd name="T15" fmla="*/ 26 h 47"/>
                    <a:gd name="T16" fmla="*/ 26 w 26"/>
                    <a:gd name="T1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lnTo>
                        <a:pt x="18" y="5"/>
                      </a:lnTo>
                      <a:lnTo>
                        <a:pt x="18" y="13"/>
                      </a:lnTo>
                      <a:lnTo>
                        <a:pt x="13" y="26"/>
                      </a:lnTo>
                      <a:lnTo>
                        <a:pt x="3" y="39"/>
                      </a:lnTo>
                      <a:lnTo>
                        <a:pt x="3" y="41"/>
                      </a:lnTo>
                      <a:lnTo>
                        <a:pt x="0" y="47"/>
                      </a:lnTo>
                      <a:lnTo>
                        <a:pt x="15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3" name="Freeform 114"/>
                <p:cNvSpPr>
                  <a:spLocks/>
                </p:cNvSpPr>
                <p:nvPr/>
              </p:nvSpPr>
              <p:spPr bwMode="auto">
                <a:xfrm>
                  <a:off x="4707183" y="3673876"/>
                  <a:ext cx="1921" cy="6104"/>
                </a:xfrm>
                <a:custGeom>
                  <a:avLst/>
                  <a:gdLst>
                    <a:gd name="T0" fmla="*/ 0 w 2"/>
                    <a:gd name="T1" fmla="*/ 7 h 7"/>
                    <a:gd name="T2" fmla="*/ 2 w 2"/>
                    <a:gd name="T3" fmla="*/ 0 h 7"/>
                    <a:gd name="T4" fmla="*/ 0 w 2"/>
                    <a:gd name="T5" fmla="*/ 0 h 7"/>
                    <a:gd name="T6" fmla="*/ 0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4" name="Freeform 115"/>
                <p:cNvSpPr>
                  <a:spLocks/>
                </p:cNvSpPr>
                <p:nvPr/>
              </p:nvSpPr>
              <p:spPr bwMode="auto">
                <a:xfrm>
                  <a:off x="4707183" y="3673876"/>
                  <a:ext cx="1921" cy="6104"/>
                </a:xfrm>
                <a:custGeom>
                  <a:avLst/>
                  <a:gdLst>
                    <a:gd name="T0" fmla="*/ 0 w 2"/>
                    <a:gd name="T1" fmla="*/ 7 h 7"/>
                    <a:gd name="T2" fmla="*/ 2 w 2"/>
                    <a:gd name="T3" fmla="*/ 0 h 7"/>
                    <a:gd name="T4" fmla="*/ 0 w 2"/>
                    <a:gd name="T5" fmla="*/ 0 h 7"/>
                    <a:gd name="T6" fmla="*/ 0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54" name="Group 453"/>
              <p:cNvGrpSpPr/>
              <p:nvPr/>
            </p:nvGrpSpPr>
            <p:grpSpPr>
              <a:xfrm>
                <a:off x="3872343" y="2857646"/>
                <a:ext cx="317988" cy="466542"/>
                <a:chOff x="3872343" y="2857646"/>
                <a:chExt cx="317988" cy="466542"/>
              </a:xfrm>
              <a:grpFill/>
            </p:grpSpPr>
            <p:sp>
              <p:nvSpPr>
                <p:cNvPr id="334" name="Freeform 95"/>
                <p:cNvSpPr>
                  <a:spLocks/>
                </p:cNvSpPr>
                <p:nvPr/>
              </p:nvSpPr>
              <p:spPr bwMode="auto">
                <a:xfrm>
                  <a:off x="3872343" y="2857646"/>
                  <a:ext cx="317988" cy="465670"/>
                </a:xfrm>
                <a:custGeom>
                  <a:avLst/>
                  <a:gdLst>
                    <a:gd name="T0" fmla="*/ 117 w 331"/>
                    <a:gd name="T1" fmla="*/ 485 h 534"/>
                    <a:gd name="T2" fmla="*/ 104 w 331"/>
                    <a:gd name="T3" fmla="*/ 475 h 534"/>
                    <a:gd name="T4" fmla="*/ 94 w 331"/>
                    <a:gd name="T5" fmla="*/ 453 h 534"/>
                    <a:gd name="T6" fmla="*/ 187 w 331"/>
                    <a:gd name="T7" fmla="*/ 438 h 534"/>
                    <a:gd name="T8" fmla="*/ 331 w 331"/>
                    <a:gd name="T9" fmla="*/ 417 h 534"/>
                    <a:gd name="T10" fmla="*/ 320 w 331"/>
                    <a:gd name="T11" fmla="*/ 400 h 534"/>
                    <a:gd name="T12" fmla="*/ 320 w 331"/>
                    <a:gd name="T13" fmla="*/ 377 h 534"/>
                    <a:gd name="T14" fmla="*/ 320 w 331"/>
                    <a:gd name="T15" fmla="*/ 364 h 534"/>
                    <a:gd name="T16" fmla="*/ 312 w 331"/>
                    <a:gd name="T17" fmla="*/ 347 h 534"/>
                    <a:gd name="T18" fmla="*/ 309 w 331"/>
                    <a:gd name="T19" fmla="*/ 321 h 534"/>
                    <a:gd name="T20" fmla="*/ 312 w 331"/>
                    <a:gd name="T21" fmla="*/ 300 h 534"/>
                    <a:gd name="T22" fmla="*/ 322 w 331"/>
                    <a:gd name="T23" fmla="*/ 289 h 534"/>
                    <a:gd name="T24" fmla="*/ 314 w 331"/>
                    <a:gd name="T25" fmla="*/ 278 h 534"/>
                    <a:gd name="T26" fmla="*/ 312 w 331"/>
                    <a:gd name="T27" fmla="*/ 261 h 534"/>
                    <a:gd name="T28" fmla="*/ 303 w 331"/>
                    <a:gd name="T29" fmla="*/ 250 h 534"/>
                    <a:gd name="T30" fmla="*/ 292 w 331"/>
                    <a:gd name="T31" fmla="*/ 229 h 534"/>
                    <a:gd name="T32" fmla="*/ 288 w 331"/>
                    <a:gd name="T33" fmla="*/ 218 h 534"/>
                    <a:gd name="T34" fmla="*/ 224 w 331"/>
                    <a:gd name="T35" fmla="*/ 0 h 534"/>
                    <a:gd name="T36" fmla="*/ 0 w 331"/>
                    <a:gd name="T37" fmla="*/ 20 h 534"/>
                    <a:gd name="T38" fmla="*/ 4 w 331"/>
                    <a:gd name="T39" fmla="*/ 28 h 534"/>
                    <a:gd name="T40" fmla="*/ 4 w 331"/>
                    <a:gd name="T41" fmla="*/ 357 h 534"/>
                    <a:gd name="T42" fmla="*/ 27 w 331"/>
                    <a:gd name="T43" fmla="*/ 520 h 534"/>
                    <a:gd name="T44" fmla="*/ 47 w 331"/>
                    <a:gd name="T45" fmla="*/ 520 h 534"/>
                    <a:gd name="T46" fmla="*/ 55 w 331"/>
                    <a:gd name="T47" fmla="*/ 496 h 534"/>
                    <a:gd name="T48" fmla="*/ 59 w 331"/>
                    <a:gd name="T49" fmla="*/ 483 h 534"/>
                    <a:gd name="T50" fmla="*/ 62 w 331"/>
                    <a:gd name="T51" fmla="*/ 485 h 534"/>
                    <a:gd name="T52" fmla="*/ 70 w 331"/>
                    <a:gd name="T53" fmla="*/ 492 h 534"/>
                    <a:gd name="T54" fmla="*/ 68 w 331"/>
                    <a:gd name="T55" fmla="*/ 505 h 534"/>
                    <a:gd name="T56" fmla="*/ 79 w 331"/>
                    <a:gd name="T57" fmla="*/ 517 h 534"/>
                    <a:gd name="T58" fmla="*/ 85 w 331"/>
                    <a:gd name="T59" fmla="*/ 522 h 534"/>
                    <a:gd name="T60" fmla="*/ 76 w 331"/>
                    <a:gd name="T61" fmla="*/ 532 h 534"/>
                    <a:gd name="T62" fmla="*/ 64 w 331"/>
                    <a:gd name="T63" fmla="*/ 534 h 534"/>
                    <a:gd name="T64" fmla="*/ 100 w 331"/>
                    <a:gd name="T65" fmla="*/ 528 h 534"/>
                    <a:gd name="T66" fmla="*/ 100 w 331"/>
                    <a:gd name="T67" fmla="*/ 518 h 534"/>
                    <a:gd name="T68" fmla="*/ 115 w 331"/>
                    <a:gd name="T69" fmla="*/ 513 h 534"/>
                    <a:gd name="T70" fmla="*/ 115 w 331"/>
                    <a:gd name="T71" fmla="*/ 498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31" h="534">
                      <a:moveTo>
                        <a:pt x="113" y="494"/>
                      </a:moveTo>
                      <a:lnTo>
                        <a:pt x="117" y="485"/>
                      </a:lnTo>
                      <a:lnTo>
                        <a:pt x="109" y="477"/>
                      </a:lnTo>
                      <a:lnTo>
                        <a:pt x="104" y="475"/>
                      </a:lnTo>
                      <a:lnTo>
                        <a:pt x="93" y="460"/>
                      </a:lnTo>
                      <a:lnTo>
                        <a:pt x="94" y="453"/>
                      </a:lnTo>
                      <a:lnTo>
                        <a:pt x="102" y="447"/>
                      </a:lnTo>
                      <a:lnTo>
                        <a:pt x="187" y="438"/>
                      </a:lnTo>
                      <a:lnTo>
                        <a:pt x="331" y="421"/>
                      </a:lnTo>
                      <a:lnTo>
                        <a:pt x="331" y="417"/>
                      </a:lnTo>
                      <a:lnTo>
                        <a:pt x="326" y="408"/>
                      </a:lnTo>
                      <a:lnTo>
                        <a:pt x="320" y="400"/>
                      </a:lnTo>
                      <a:lnTo>
                        <a:pt x="318" y="393"/>
                      </a:lnTo>
                      <a:lnTo>
                        <a:pt x="320" y="377"/>
                      </a:lnTo>
                      <a:lnTo>
                        <a:pt x="318" y="372"/>
                      </a:lnTo>
                      <a:lnTo>
                        <a:pt x="320" y="364"/>
                      </a:lnTo>
                      <a:lnTo>
                        <a:pt x="318" y="355"/>
                      </a:lnTo>
                      <a:lnTo>
                        <a:pt x="312" y="347"/>
                      </a:lnTo>
                      <a:lnTo>
                        <a:pt x="307" y="334"/>
                      </a:lnTo>
                      <a:lnTo>
                        <a:pt x="309" y="321"/>
                      </a:lnTo>
                      <a:lnTo>
                        <a:pt x="312" y="314"/>
                      </a:lnTo>
                      <a:lnTo>
                        <a:pt x="312" y="300"/>
                      </a:lnTo>
                      <a:lnTo>
                        <a:pt x="316" y="293"/>
                      </a:lnTo>
                      <a:lnTo>
                        <a:pt x="322" y="289"/>
                      </a:lnTo>
                      <a:lnTo>
                        <a:pt x="320" y="282"/>
                      </a:lnTo>
                      <a:lnTo>
                        <a:pt x="314" y="278"/>
                      </a:lnTo>
                      <a:lnTo>
                        <a:pt x="316" y="268"/>
                      </a:lnTo>
                      <a:lnTo>
                        <a:pt x="312" y="261"/>
                      </a:lnTo>
                      <a:lnTo>
                        <a:pt x="311" y="257"/>
                      </a:lnTo>
                      <a:lnTo>
                        <a:pt x="303" y="250"/>
                      </a:lnTo>
                      <a:lnTo>
                        <a:pt x="297" y="236"/>
                      </a:lnTo>
                      <a:lnTo>
                        <a:pt x="292" y="229"/>
                      </a:lnTo>
                      <a:lnTo>
                        <a:pt x="290" y="221"/>
                      </a:lnTo>
                      <a:lnTo>
                        <a:pt x="288" y="218"/>
                      </a:lnTo>
                      <a:lnTo>
                        <a:pt x="256" y="101"/>
                      </a:lnTo>
                      <a:lnTo>
                        <a:pt x="224" y="0"/>
                      </a:lnTo>
                      <a:lnTo>
                        <a:pt x="126" y="11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4" y="28"/>
                      </a:lnTo>
                      <a:lnTo>
                        <a:pt x="12" y="32"/>
                      </a:lnTo>
                      <a:lnTo>
                        <a:pt x="4" y="357"/>
                      </a:lnTo>
                      <a:lnTo>
                        <a:pt x="27" y="517"/>
                      </a:lnTo>
                      <a:lnTo>
                        <a:pt x="27" y="520"/>
                      </a:lnTo>
                      <a:lnTo>
                        <a:pt x="34" y="518"/>
                      </a:lnTo>
                      <a:lnTo>
                        <a:pt x="47" y="520"/>
                      </a:lnTo>
                      <a:lnTo>
                        <a:pt x="53" y="520"/>
                      </a:lnTo>
                      <a:lnTo>
                        <a:pt x="55" y="496"/>
                      </a:lnTo>
                      <a:lnTo>
                        <a:pt x="57" y="488"/>
                      </a:lnTo>
                      <a:lnTo>
                        <a:pt x="59" y="483"/>
                      </a:lnTo>
                      <a:lnTo>
                        <a:pt x="59" y="481"/>
                      </a:lnTo>
                      <a:lnTo>
                        <a:pt x="62" y="485"/>
                      </a:lnTo>
                      <a:lnTo>
                        <a:pt x="64" y="487"/>
                      </a:lnTo>
                      <a:lnTo>
                        <a:pt x="70" y="492"/>
                      </a:lnTo>
                      <a:lnTo>
                        <a:pt x="70" y="500"/>
                      </a:lnTo>
                      <a:lnTo>
                        <a:pt x="68" y="505"/>
                      </a:lnTo>
                      <a:lnTo>
                        <a:pt x="72" y="513"/>
                      </a:lnTo>
                      <a:lnTo>
                        <a:pt x="79" y="517"/>
                      </a:lnTo>
                      <a:lnTo>
                        <a:pt x="81" y="515"/>
                      </a:lnTo>
                      <a:lnTo>
                        <a:pt x="85" y="522"/>
                      </a:lnTo>
                      <a:lnTo>
                        <a:pt x="83" y="530"/>
                      </a:lnTo>
                      <a:lnTo>
                        <a:pt x="76" y="532"/>
                      </a:lnTo>
                      <a:lnTo>
                        <a:pt x="70" y="532"/>
                      </a:lnTo>
                      <a:lnTo>
                        <a:pt x="64" y="534"/>
                      </a:lnTo>
                      <a:lnTo>
                        <a:pt x="93" y="530"/>
                      </a:lnTo>
                      <a:lnTo>
                        <a:pt x="100" y="528"/>
                      </a:lnTo>
                      <a:lnTo>
                        <a:pt x="102" y="520"/>
                      </a:lnTo>
                      <a:lnTo>
                        <a:pt x="100" y="518"/>
                      </a:lnTo>
                      <a:lnTo>
                        <a:pt x="108" y="520"/>
                      </a:lnTo>
                      <a:lnTo>
                        <a:pt x="115" y="513"/>
                      </a:lnTo>
                      <a:lnTo>
                        <a:pt x="117" y="502"/>
                      </a:lnTo>
                      <a:lnTo>
                        <a:pt x="115" y="498"/>
                      </a:lnTo>
                      <a:lnTo>
                        <a:pt x="113" y="49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36" name="Freeform 97"/>
                <p:cNvSpPr>
                  <a:spLocks/>
                </p:cNvSpPr>
                <p:nvPr/>
              </p:nvSpPr>
              <p:spPr bwMode="auto">
                <a:xfrm>
                  <a:off x="3912692" y="3321572"/>
                  <a:ext cx="8646" cy="2616"/>
                </a:xfrm>
                <a:custGeom>
                  <a:avLst/>
                  <a:gdLst>
                    <a:gd name="T0" fmla="*/ 9 w 9"/>
                    <a:gd name="T1" fmla="*/ 0 h 3"/>
                    <a:gd name="T2" fmla="*/ 0 w 9"/>
                    <a:gd name="T3" fmla="*/ 3 h 3"/>
                    <a:gd name="T4" fmla="*/ 5 w 9"/>
                    <a:gd name="T5" fmla="*/ 2 h 3"/>
                    <a:gd name="T6" fmla="*/ 9 w 9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5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37" name="Freeform 98"/>
                <p:cNvSpPr>
                  <a:spLocks/>
                </p:cNvSpPr>
                <p:nvPr/>
              </p:nvSpPr>
              <p:spPr bwMode="auto">
                <a:xfrm>
                  <a:off x="3912692" y="3321572"/>
                  <a:ext cx="8646" cy="2616"/>
                </a:xfrm>
                <a:custGeom>
                  <a:avLst/>
                  <a:gdLst>
                    <a:gd name="T0" fmla="*/ 9 w 9"/>
                    <a:gd name="T1" fmla="*/ 0 h 3"/>
                    <a:gd name="T2" fmla="*/ 0 w 9"/>
                    <a:gd name="T3" fmla="*/ 3 h 3"/>
                    <a:gd name="T4" fmla="*/ 5 w 9"/>
                    <a:gd name="T5" fmla="*/ 2 h 3"/>
                    <a:gd name="T6" fmla="*/ 9 w 9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5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5" name="Freeform 116"/>
                <p:cNvSpPr>
                  <a:spLocks/>
                </p:cNvSpPr>
                <p:nvPr/>
              </p:nvSpPr>
              <p:spPr bwMode="auto">
                <a:xfrm>
                  <a:off x="3997233" y="3295411"/>
                  <a:ext cx="63406" cy="13081"/>
                </a:xfrm>
                <a:custGeom>
                  <a:avLst/>
                  <a:gdLst>
                    <a:gd name="T0" fmla="*/ 28 w 66"/>
                    <a:gd name="T1" fmla="*/ 7 h 15"/>
                    <a:gd name="T2" fmla="*/ 23 w 66"/>
                    <a:gd name="T3" fmla="*/ 7 h 15"/>
                    <a:gd name="T4" fmla="*/ 15 w 66"/>
                    <a:gd name="T5" fmla="*/ 11 h 15"/>
                    <a:gd name="T6" fmla="*/ 0 w 66"/>
                    <a:gd name="T7" fmla="*/ 15 h 15"/>
                    <a:gd name="T8" fmla="*/ 8 w 66"/>
                    <a:gd name="T9" fmla="*/ 15 h 15"/>
                    <a:gd name="T10" fmla="*/ 51 w 66"/>
                    <a:gd name="T11" fmla="*/ 1 h 15"/>
                    <a:gd name="T12" fmla="*/ 66 w 66"/>
                    <a:gd name="T13" fmla="*/ 0 h 15"/>
                    <a:gd name="T14" fmla="*/ 60 w 66"/>
                    <a:gd name="T15" fmla="*/ 0 h 15"/>
                    <a:gd name="T16" fmla="*/ 45 w 66"/>
                    <a:gd name="T17" fmla="*/ 1 h 15"/>
                    <a:gd name="T18" fmla="*/ 28 w 66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5">
                      <a:moveTo>
                        <a:pt x="28" y="7"/>
                      </a:moveTo>
                      <a:lnTo>
                        <a:pt x="23" y="7"/>
                      </a:lnTo>
                      <a:lnTo>
                        <a:pt x="15" y="11"/>
                      </a:lnTo>
                      <a:lnTo>
                        <a:pt x="0" y="15"/>
                      </a:lnTo>
                      <a:lnTo>
                        <a:pt x="8" y="15"/>
                      </a:lnTo>
                      <a:lnTo>
                        <a:pt x="51" y="1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45" y="1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6" name="Freeform 117"/>
                <p:cNvSpPr>
                  <a:spLocks/>
                </p:cNvSpPr>
                <p:nvPr/>
              </p:nvSpPr>
              <p:spPr bwMode="auto">
                <a:xfrm>
                  <a:off x="3997233" y="3295411"/>
                  <a:ext cx="63406" cy="13081"/>
                </a:xfrm>
                <a:custGeom>
                  <a:avLst/>
                  <a:gdLst>
                    <a:gd name="T0" fmla="*/ 28 w 66"/>
                    <a:gd name="T1" fmla="*/ 7 h 15"/>
                    <a:gd name="T2" fmla="*/ 23 w 66"/>
                    <a:gd name="T3" fmla="*/ 7 h 15"/>
                    <a:gd name="T4" fmla="*/ 15 w 66"/>
                    <a:gd name="T5" fmla="*/ 11 h 15"/>
                    <a:gd name="T6" fmla="*/ 0 w 66"/>
                    <a:gd name="T7" fmla="*/ 15 h 15"/>
                    <a:gd name="T8" fmla="*/ 8 w 66"/>
                    <a:gd name="T9" fmla="*/ 15 h 15"/>
                    <a:gd name="T10" fmla="*/ 51 w 66"/>
                    <a:gd name="T11" fmla="*/ 1 h 15"/>
                    <a:gd name="T12" fmla="*/ 66 w 66"/>
                    <a:gd name="T13" fmla="*/ 0 h 15"/>
                    <a:gd name="T14" fmla="*/ 60 w 66"/>
                    <a:gd name="T15" fmla="*/ 0 h 15"/>
                    <a:gd name="T16" fmla="*/ 45 w 66"/>
                    <a:gd name="T17" fmla="*/ 1 h 15"/>
                    <a:gd name="T18" fmla="*/ 28 w 66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5">
                      <a:moveTo>
                        <a:pt x="28" y="7"/>
                      </a:moveTo>
                      <a:lnTo>
                        <a:pt x="23" y="7"/>
                      </a:lnTo>
                      <a:lnTo>
                        <a:pt x="15" y="11"/>
                      </a:lnTo>
                      <a:lnTo>
                        <a:pt x="0" y="15"/>
                      </a:lnTo>
                      <a:lnTo>
                        <a:pt x="8" y="15"/>
                      </a:lnTo>
                      <a:lnTo>
                        <a:pt x="51" y="1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45" y="1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357" name="Freeform 118"/>
              <p:cNvSpPr>
                <a:spLocks/>
              </p:cNvSpPr>
              <p:nvPr/>
            </p:nvSpPr>
            <p:spPr bwMode="auto">
              <a:xfrm>
                <a:off x="4067363" y="2150421"/>
                <a:ext cx="343927" cy="355793"/>
              </a:xfrm>
              <a:custGeom>
                <a:avLst/>
                <a:gdLst>
                  <a:gd name="T0" fmla="*/ 14 w 358"/>
                  <a:gd name="T1" fmla="*/ 181 h 408"/>
                  <a:gd name="T2" fmla="*/ 44 w 358"/>
                  <a:gd name="T3" fmla="*/ 356 h 408"/>
                  <a:gd name="T4" fmla="*/ 61 w 358"/>
                  <a:gd name="T5" fmla="*/ 358 h 408"/>
                  <a:gd name="T6" fmla="*/ 81 w 358"/>
                  <a:gd name="T7" fmla="*/ 373 h 408"/>
                  <a:gd name="T8" fmla="*/ 100 w 358"/>
                  <a:gd name="T9" fmla="*/ 388 h 408"/>
                  <a:gd name="T10" fmla="*/ 117 w 358"/>
                  <a:gd name="T11" fmla="*/ 388 h 408"/>
                  <a:gd name="T12" fmla="*/ 138 w 358"/>
                  <a:gd name="T13" fmla="*/ 397 h 408"/>
                  <a:gd name="T14" fmla="*/ 149 w 358"/>
                  <a:gd name="T15" fmla="*/ 390 h 408"/>
                  <a:gd name="T16" fmla="*/ 166 w 358"/>
                  <a:gd name="T17" fmla="*/ 397 h 408"/>
                  <a:gd name="T18" fmla="*/ 179 w 358"/>
                  <a:gd name="T19" fmla="*/ 393 h 408"/>
                  <a:gd name="T20" fmla="*/ 190 w 358"/>
                  <a:gd name="T21" fmla="*/ 380 h 408"/>
                  <a:gd name="T22" fmla="*/ 203 w 358"/>
                  <a:gd name="T23" fmla="*/ 390 h 408"/>
                  <a:gd name="T24" fmla="*/ 217 w 358"/>
                  <a:gd name="T25" fmla="*/ 395 h 408"/>
                  <a:gd name="T26" fmla="*/ 228 w 358"/>
                  <a:gd name="T27" fmla="*/ 408 h 408"/>
                  <a:gd name="T28" fmla="*/ 235 w 358"/>
                  <a:gd name="T29" fmla="*/ 408 h 408"/>
                  <a:gd name="T30" fmla="*/ 250 w 358"/>
                  <a:gd name="T31" fmla="*/ 397 h 408"/>
                  <a:gd name="T32" fmla="*/ 258 w 358"/>
                  <a:gd name="T33" fmla="*/ 384 h 408"/>
                  <a:gd name="T34" fmla="*/ 254 w 358"/>
                  <a:gd name="T35" fmla="*/ 367 h 408"/>
                  <a:gd name="T36" fmla="*/ 258 w 358"/>
                  <a:gd name="T37" fmla="*/ 358 h 408"/>
                  <a:gd name="T38" fmla="*/ 260 w 358"/>
                  <a:gd name="T39" fmla="*/ 344 h 408"/>
                  <a:gd name="T40" fmla="*/ 271 w 358"/>
                  <a:gd name="T41" fmla="*/ 339 h 408"/>
                  <a:gd name="T42" fmla="*/ 282 w 358"/>
                  <a:gd name="T43" fmla="*/ 343 h 408"/>
                  <a:gd name="T44" fmla="*/ 281 w 358"/>
                  <a:gd name="T45" fmla="*/ 329 h 408"/>
                  <a:gd name="T46" fmla="*/ 284 w 358"/>
                  <a:gd name="T47" fmla="*/ 314 h 408"/>
                  <a:gd name="T48" fmla="*/ 297 w 358"/>
                  <a:gd name="T49" fmla="*/ 303 h 408"/>
                  <a:gd name="T50" fmla="*/ 303 w 358"/>
                  <a:gd name="T51" fmla="*/ 288 h 408"/>
                  <a:gd name="T52" fmla="*/ 329 w 358"/>
                  <a:gd name="T53" fmla="*/ 280 h 408"/>
                  <a:gd name="T54" fmla="*/ 346 w 358"/>
                  <a:gd name="T55" fmla="*/ 258 h 408"/>
                  <a:gd name="T56" fmla="*/ 348 w 358"/>
                  <a:gd name="T57" fmla="*/ 237 h 408"/>
                  <a:gd name="T58" fmla="*/ 348 w 358"/>
                  <a:gd name="T59" fmla="*/ 224 h 408"/>
                  <a:gd name="T60" fmla="*/ 352 w 358"/>
                  <a:gd name="T61" fmla="*/ 215 h 408"/>
                  <a:gd name="T62" fmla="*/ 354 w 358"/>
                  <a:gd name="T63" fmla="*/ 186 h 408"/>
                  <a:gd name="T64" fmla="*/ 352 w 358"/>
                  <a:gd name="T65" fmla="*/ 160 h 408"/>
                  <a:gd name="T66" fmla="*/ 348 w 358"/>
                  <a:gd name="T67" fmla="*/ 147 h 408"/>
                  <a:gd name="T68" fmla="*/ 358 w 358"/>
                  <a:gd name="T69" fmla="*/ 143 h 408"/>
                  <a:gd name="T70" fmla="*/ 333 w 358"/>
                  <a:gd name="T71" fmla="*/ 0 h 408"/>
                  <a:gd name="T72" fmla="*/ 279 w 358"/>
                  <a:gd name="T73" fmla="*/ 34 h 408"/>
                  <a:gd name="T74" fmla="*/ 265 w 358"/>
                  <a:gd name="T75" fmla="*/ 45 h 408"/>
                  <a:gd name="T76" fmla="*/ 245 w 358"/>
                  <a:gd name="T77" fmla="*/ 68 h 408"/>
                  <a:gd name="T78" fmla="*/ 224 w 358"/>
                  <a:gd name="T79" fmla="*/ 70 h 408"/>
                  <a:gd name="T80" fmla="*/ 203 w 358"/>
                  <a:gd name="T81" fmla="*/ 81 h 408"/>
                  <a:gd name="T82" fmla="*/ 190 w 358"/>
                  <a:gd name="T83" fmla="*/ 89 h 408"/>
                  <a:gd name="T84" fmla="*/ 175 w 358"/>
                  <a:gd name="T85" fmla="*/ 83 h 408"/>
                  <a:gd name="T86" fmla="*/ 155 w 358"/>
                  <a:gd name="T87" fmla="*/ 89 h 408"/>
                  <a:gd name="T88" fmla="*/ 155 w 358"/>
                  <a:gd name="T89" fmla="*/ 81 h 408"/>
                  <a:gd name="T90" fmla="*/ 158 w 358"/>
                  <a:gd name="T91" fmla="*/ 72 h 408"/>
                  <a:gd name="T92" fmla="*/ 145 w 358"/>
                  <a:gd name="T93" fmla="*/ 77 h 408"/>
                  <a:gd name="T94" fmla="*/ 128 w 358"/>
                  <a:gd name="T95" fmla="*/ 70 h 408"/>
                  <a:gd name="T96" fmla="*/ 108 w 358"/>
                  <a:gd name="T97" fmla="*/ 66 h 408"/>
                  <a:gd name="T98" fmla="*/ 74 w 358"/>
                  <a:gd name="T99" fmla="*/ 7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8" h="408">
                    <a:moveTo>
                      <a:pt x="0" y="81"/>
                    </a:moveTo>
                    <a:lnTo>
                      <a:pt x="14" y="181"/>
                    </a:lnTo>
                    <a:lnTo>
                      <a:pt x="34" y="361"/>
                    </a:lnTo>
                    <a:lnTo>
                      <a:pt x="44" y="356"/>
                    </a:lnTo>
                    <a:lnTo>
                      <a:pt x="49" y="361"/>
                    </a:lnTo>
                    <a:lnTo>
                      <a:pt x="61" y="358"/>
                    </a:lnTo>
                    <a:lnTo>
                      <a:pt x="78" y="365"/>
                    </a:lnTo>
                    <a:lnTo>
                      <a:pt x="81" y="373"/>
                    </a:lnTo>
                    <a:lnTo>
                      <a:pt x="93" y="386"/>
                    </a:lnTo>
                    <a:lnTo>
                      <a:pt x="100" y="388"/>
                    </a:lnTo>
                    <a:lnTo>
                      <a:pt x="113" y="386"/>
                    </a:lnTo>
                    <a:lnTo>
                      <a:pt x="117" y="388"/>
                    </a:lnTo>
                    <a:lnTo>
                      <a:pt x="132" y="397"/>
                    </a:lnTo>
                    <a:lnTo>
                      <a:pt x="138" y="397"/>
                    </a:lnTo>
                    <a:lnTo>
                      <a:pt x="143" y="391"/>
                    </a:lnTo>
                    <a:lnTo>
                      <a:pt x="149" y="390"/>
                    </a:lnTo>
                    <a:lnTo>
                      <a:pt x="158" y="391"/>
                    </a:lnTo>
                    <a:lnTo>
                      <a:pt x="166" y="397"/>
                    </a:lnTo>
                    <a:lnTo>
                      <a:pt x="172" y="393"/>
                    </a:lnTo>
                    <a:lnTo>
                      <a:pt x="179" y="393"/>
                    </a:lnTo>
                    <a:lnTo>
                      <a:pt x="183" y="388"/>
                    </a:lnTo>
                    <a:lnTo>
                      <a:pt x="190" y="380"/>
                    </a:lnTo>
                    <a:lnTo>
                      <a:pt x="198" y="376"/>
                    </a:lnTo>
                    <a:lnTo>
                      <a:pt x="203" y="390"/>
                    </a:lnTo>
                    <a:lnTo>
                      <a:pt x="209" y="395"/>
                    </a:lnTo>
                    <a:lnTo>
                      <a:pt x="217" y="395"/>
                    </a:lnTo>
                    <a:lnTo>
                      <a:pt x="222" y="403"/>
                    </a:lnTo>
                    <a:lnTo>
                      <a:pt x="228" y="408"/>
                    </a:lnTo>
                    <a:lnTo>
                      <a:pt x="228" y="408"/>
                    </a:lnTo>
                    <a:lnTo>
                      <a:pt x="235" y="408"/>
                    </a:lnTo>
                    <a:lnTo>
                      <a:pt x="245" y="403"/>
                    </a:lnTo>
                    <a:lnTo>
                      <a:pt x="250" y="397"/>
                    </a:lnTo>
                    <a:lnTo>
                      <a:pt x="250" y="390"/>
                    </a:lnTo>
                    <a:lnTo>
                      <a:pt x="258" y="384"/>
                    </a:lnTo>
                    <a:lnTo>
                      <a:pt x="256" y="371"/>
                    </a:lnTo>
                    <a:lnTo>
                      <a:pt x="254" y="367"/>
                    </a:lnTo>
                    <a:lnTo>
                      <a:pt x="256" y="359"/>
                    </a:lnTo>
                    <a:lnTo>
                      <a:pt x="258" y="358"/>
                    </a:lnTo>
                    <a:lnTo>
                      <a:pt x="258" y="350"/>
                    </a:lnTo>
                    <a:lnTo>
                      <a:pt x="260" y="344"/>
                    </a:lnTo>
                    <a:lnTo>
                      <a:pt x="265" y="337"/>
                    </a:lnTo>
                    <a:lnTo>
                      <a:pt x="271" y="339"/>
                    </a:lnTo>
                    <a:lnTo>
                      <a:pt x="279" y="350"/>
                    </a:lnTo>
                    <a:lnTo>
                      <a:pt x="282" y="343"/>
                    </a:lnTo>
                    <a:lnTo>
                      <a:pt x="286" y="335"/>
                    </a:lnTo>
                    <a:lnTo>
                      <a:pt x="281" y="329"/>
                    </a:lnTo>
                    <a:lnTo>
                      <a:pt x="284" y="322"/>
                    </a:lnTo>
                    <a:lnTo>
                      <a:pt x="284" y="314"/>
                    </a:lnTo>
                    <a:lnTo>
                      <a:pt x="288" y="309"/>
                    </a:lnTo>
                    <a:lnTo>
                      <a:pt x="297" y="303"/>
                    </a:lnTo>
                    <a:lnTo>
                      <a:pt x="297" y="296"/>
                    </a:lnTo>
                    <a:lnTo>
                      <a:pt x="303" y="288"/>
                    </a:lnTo>
                    <a:lnTo>
                      <a:pt x="314" y="292"/>
                    </a:lnTo>
                    <a:lnTo>
                      <a:pt x="329" y="280"/>
                    </a:lnTo>
                    <a:lnTo>
                      <a:pt x="337" y="265"/>
                    </a:lnTo>
                    <a:lnTo>
                      <a:pt x="346" y="258"/>
                    </a:lnTo>
                    <a:lnTo>
                      <a:pt x="348" y="245"/>
                    </a:lnTo>
                    <a:lnTo>
                      <a:pt x="348" y="237"/>
                    </a:lnTo>
                    <a:lnTo>
                      <a:pt x="348" y="232"/>
                    </a:lnTo>
                    <a:lnTo>
                      <a:pt x="348" y="224"/>
                    </a:lnTo>
                    <a:lnTo>
                      <a:pt x="352" y="224"/>
                    </a:lnTo>
                    <a:lnTo>
                      <a:pt x="352" y="215"/>
                    </a:lnTo>
                    <a:lnTo>
                      <a:pt x="350" y="207"/>
                    </a:lnTo>
                    <a:lnTo>
                      <a:pt x="354" y="186"/>
                    </a:lnTo>
                    <a:lnTo>
                      <a:pt x="356" y="181"/>
                    </a:lnTo>
                    <a:lnTo>
                      <a:pt x="352" y="160"/>
                    </a:lnTo>
                    <a:lnTo>
                      <a:pt x="346" y="153"/>
                    </a:lnTo>
                    <a:lnTo>
                      <a:pt x="348" y="147"/>
                    </a:lnTo>
                    <a:lnTo>
                      <a:pt x="352" y="147"/>
                    </a:lnTo>
                    <a:lnTo>
                      <a:pt x="358" y="143"/>
                    </a:lnTo>
                    <a:lnTo>
                      <a:pt x="333" y="4"/>
                    </a:lnTo>
                    <a:lnTo>
                      <a:pt x="333" y="0"/>
                    </a:lnTo>
                    <a:lnTo>
                      <a:pt x="292" y="25"/>
                    </a:lnTo>
                    <a:lnTo>
                      <a:pt x="279" y="34"/>
                    </a:lnTo>
                    <a:lnTo>
                      <a:pt x="271" y="40"/>
                    </a:lnTo>
                    <a:lnTo>
                      <a:pt x="265" y="45"/>
                    </a:lnTo>
                    <a:lnTo>
                      <a:pt x="258" y="57"/>
                    </a:lnTo>
                    <a:lnTo>
                      <a:pt x="245" y="68"/>
                    </a:lnTo>
                    <a:lnTo>
                      <a:pt x="232" y="70"/>
                    </a:lnTo>
                    <a:lnTo>
                      <a:pt x="224" y="70"/>
                    </a:lnTo>
                    <a:lnTo>
                      <a:pt x="209" y="76"/>
                    </a:lnTo>
                    <a:lnTo>
                      <a:pt x="203" y="81"/>
                    </a:lnTo>
                    <a:lnTo>
                      <a:pt x="196" y="83"/>
                    </a:lnTo>
                    <a:lnTo>
                      <a:pt x="190" y="89"/>
                    </a:lnTo>
                    <a:lnTo>
                      <a:pt x="183" y="87"/>
                    </a:lnTo>
                    <a:lnTo>
                      <a:pt x="175" y="83"/>
                    </a:lnTo>
                    <a:lnTo>
                      <a:pt x="160" y="83"/>
                    </a:lnTo>
                    <a:lnTo>
                      <a:pt x="155" y="89"/>
                    </a:lnTo>
                    <a:lnTo>
                      <a:pt x="147" y="89"/>
                    </a:lnTo>
                    <a:lnTo>
                      <a:pt x="155" y="81"/>
                    </a:lnTo>
                    <a:lnTo>
                      <a:pt x="166" y="79"/>
                    </a:lnTo>
                    <a:lnTo>
                      <a:pt x="158" y="72"/>
                    </a:lnTo>
                    <a:lnTo>
                      <a:pt x="153" y="79"/>
                    </a:lnTo>
                    <a:lnTo>
                      <a:pt x="145" y="77"/>
                    </a:lnTo>
                    <a:lnTo>
                      <a:pt x="138" y="72"/>
                    </a:lnTo>
                    <a:lnTo>
                      <a:pt x="128" y="70"/>
                    </a:lnTo>
                    <a:lnTo>
                      <a:pt x="123" y="68"/>
                    </a:lnTo>
                    <a:lnTo>
                      <a:pt x="108" y="66"/>
                    </a:lnTo>
                    <a:lnTo>
                      <a:pt x="106" y="62"/>
                    </a:lnTo>
                    <a:lnTo>
                      <a:pt x="74" y="7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8" name="Freeform 119"/>
              <p:cNvSpPr>
                <a:spLocks/>
              </p:cNvSpPr>
              <p:nvPr/>
            </p:nvSpPr>
            <p:spPr bwMode="auto">
              <a:xfrm>
                <a:off x="4087538" y="2831485"/>
                <a:ext cx="447682" cy="419452"/>
              </a:xfrm>
              <a:custGeom>
                <a:avLst/>
                <a:gdLst>
                  <a:gd name="T0" fmla="*/ 436 w 466"/>
                  <a:gd name="T1" fmla="*/ 274 h 481"/>
                  <a:gd name="T2" fmla="*/ 431 w 466"/>
                  <a:gd name="T3" fmla="*/ 253 h 481"/>
                  <a:gd name="T4" fmla="*/ 412 w 466"/>
                  <a:gd name="T5" fmla="*/ 236 h 481"/>
                  <a:gd name="T6" fmla="*/ 404 w 466"/>
                  <a:gd name="T7" fmla="*/ 218 h 481"/>
                  <a:gd name="T8" fmla="*/ 391 w 466"/>
                  <a:gd name="T9" fmla="*/ 193 h 481"/>
                  <a:gd name="T10" fmla="*/ 363 w 466"/>
                  <a:gd name="T11" fmla="*/ 176 h 481"/>
                  <a:gd name="T12" fmla="*/ 355 w 466"/>
                  <a:gd name="T13" fmla="*/ 165 h 481"/>
                  <a:gd name="T14" fmla="*/ 346 w 466"/>
                  <a:gd name="T15" fmla="*/ 150 h 481"/>
                  <a:gd name="T16" fmla="*/ 323 w 466"/>
                  <a:gd name="T17" fmla="*/ 137 h 481"/>
                  <a:gd name="T18" fmla="*/ 307 w 466"/>
                  <a:gd name="T19" fmla="*/ 118 h 481"/>
                  <a:gd name="T20" fmla="*/ 261 w 466"/>
                  <a:gd name="T21" fmla="*/ 80 h 481"/>
                  <a:gd name="T22" fmla="*/ 250 w 466"/>
                  <a:gd name="T23" fmla="*/ 60 h 481"/>
                  <a:gd name="T24" fmla="*/ 218 w 466"/>
                  <a:gd name="T25" fmla="*/ 43 h 481"/>
                  <a:gd name="T26" fmla="*/ 201 w 466"/>
                  <a:gd name="T27" fmla="*/ 31 h 481"/>
                  <a:gd name="T28" fmla="*/ 218 w 466"/>
                  <a:gd name="T29" fmla="*/ 0 h 481"/>
                  <a:gd name="T30" fmla="*/ 0 w 466"/>
                  <a:gd name="T31" fmla="*/ 30 h 481"/>
                  <a:gd name="T32" fmla="*/ 66 w 466"/>
                  <a:gd name="T33" fmla="*/ 251 h 481"/>
                  <a:gd name="T34" fmla="*/ 79 w 466"/>
                  <a:gd name="T35" fmla="*/ 280 h 481"/>
                  <a:gd name="T36" fmla="*/ 92 w 466"/>
                  <a:gd name="T37" fmla="*/ 298 h 481"/>
                  <a:gd name="T38" fmla="*/ 98 w 466"/>
                  <a:gd name="T39" fmla="*/ 319 h 481"/>
                  <a:gd name="T40" fmla="*/ 88 w 466"/>
                  <a:gd name="T41" fmla="*/ 344 h 481"/>
                  <a:gd name="T42" fmla="*/ 88 w 466"/>
                  <a:gd name="T43" fmla="*/ 377 h 481"/>
                  <a:gd name="T44" fmla="*/ 94 w 466"/>
                  <a:gd name="T45" fmla="*/ 402 h 481"/>
                  <a:gd name="T46" fmla="*/ 96 w 466"/>
                  <a:gd name="T47" fmla="*/ 430 h 481"/>
                  <a:gd name="T48" fmla="*/ 107 w 466"/>
                  <a:gd name="T49" fmla="*/ 451 h 481"/>
                  <a:gd name="T50" fmla="*/ 124 w 466"/>
                  <a:gd name="T51" fmla="*/ 479 h 481"/>
                  <a:gd name="T52" fmla="*/ 372 w 466"/>
                  <a:gd name="T53" fmla="*/ 481 h 481"/>
                  <a:gd name="T54" fmla="*/ 385 w 466"/>
                  <a:gd name="T55" fmla="*/ 462 h 481"/>
                  <a:gd name="T56" fmla="*/ 380 w 466"/>
                  <a:gd name="T57" fmla="*/ 443 h 481"/>
                  <a:gd name="T58" fmla="*/ 391 w 466"/>
                  <a:gd name="T59" fmla="*/ 430 h 481"/>
                  <a:gd name="T60" fmla="*/ 423 w 466"/>
                  <a:gd name="T61" fmla="*/ 438 h 481"/>
                  <a:gd name="T62" fmla="*/ 431 w 466"/>
                  <a:gd name="T63" fmla="*/ 428 h 481"/>
                  <a:gd name="T64" fmla="*/ 431 w 466"/>
                  <a:gd name="T65" fmla="*/ 409 h 481"/>
                  <a:gd name="T66" fmla="*/ 423 w 466"/>
                  <a:gd name="T67" fmla="*/ 396 h 481"/>
                  <a:gd name="T68" fmla="*/ 423 w 466"/>
                  <a:gd name="T69" fmla="*/ 392 h 481"/>
                  <a:gd name="T70" fmla="*/ 438 w 466"/>
                  <a:gd name="T71" fmla="*/ 379 h 481"/>
                  <a:gd name="T72" fmla="*/ 427 w 466"/>
                  <a:gd name="T73" fmla="*/ 370 h 481"/>
                  <a:gd name="T74" fmla="*/ 429 w 466"/>
                  <a:gd name="T75" fmla="*/ 368 h 481"/>
                  <a:gd name="T76" fmla="*/ 440 w 466"/>
                  <a:gd name="T77" fmla="*/ 360 h 481"/>
                  <a:gd name="T78" fmla="*/ 434 w 466"/>
                  <a:gd name="T79" fmla="*/ 345 h 481"/>
                  <a:gd name="T80" fmla="*/ 444 w 466"/>
                  <a:gd name="T81" fmla="*/ 338 h 481"/>
                  <a:gd name="T82" fmla="*/ 440 w 466"/>
                  <a:gd name="T83" fmla="*/ 330 h 481"/>
                  <a:gd name="T84" fmla="*/ 451 w 466"/>
                  <a:gd name="T85" fmla="*/ 315 h 481"/>
                  <a:gd name="T86" fmla="*/ 451 w 466"/>
                  <a:gd name="T87" fmla="*/ 306 h 481"/>
                  <a:gd name="T88" fmla="*/ 464 w 466"/>
                  <a:gd name="T89" fmla="*/ 295 h 481"/>
                  <a:gd name="T90" fmla="*/ 459 w 466"/>
                  <a:gd name="T91" fmla="*/ 285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6" h="481">
                    <a:moveTo>
                      <a:pt x="455" y="283"/>
                    </a:moveTo>
                    <a:lnTo>
                      <a:pt x="442" y="282"/>
                    </a:lnTo>
                    <a:lnTo>
                      <a:pt x="436" y="274"/>
                    </a:lnTo>
                    <a:lnTo>
                      <a:pt x="436" y="268"/>
                    </a:lnTo>
                    <a:lnTo>
                      <a:pt x="436" y="261"/>
                    </a:lnTo>
                    <a:lnTo>
                      <a:pt x="431" y="253"/>
                    </a:lnTo>
                    <a:lnTo>
                      <a:pt x="427" y="248"/>
                    </a:lnTo>
                    <a:lnTo>
                      <a:pt x="423" y="240"/>
                    </a:lnTo>
                    <a:lnTo>
                      <a:pt x="412" y="236"/>
                    </a:lnTo>
                    <a:lnTo>
                      <a:pt x="406" y="231"/>
                    </a:lnTo>
                    <a:lnTo>
                      <a:pt x="404" y="223"/>
                    </a:lnTo>
                    <a:lnTo>
                      <a:pt x="404" y="218"/>
                    </a:lnTo>
                    <a:lnTo>
                      <a:pt x="401" y="210"/>
                    </a:lnTo>
                    <a:lnTo>
                      <a:pt x="393" y="199"/>
                    </a:lnTo>
                    <a:lnTo>
                      <a:pt x="391" y="193"/>
                    </a:lnTo>
                    <a:lnTo>
                      <a:pt x="378" y="184"/>
                    </a:lnTo>
                    <a:lnTo>
                      <a:pt x="370" y="182"/>
                    </a:lnTo>
                    <a:lnTo>
                      <a:pt x="363" y="176"/>
                    </a:lnTo>
                    <a:lnTo>
                      <a:pt x="363" y="174"/>
                    </a:lnTo>
                    <a:lnTo>
                      <a:pt x="357" y="171"/>
                    </a:lnTo>
                    <a:lnTo>
                      <a:pt x="355" y="165"/>
                    </a:lnTo>
                    <a:lnTo>
                      <a:pt x="348" y="161"/>
                    </a:lnTo>
                    <a:lnTo>
                      <a:pt x="346" y="154"/>
                    </a:lnTo>
                    <a:lnTo>
                      <a:pt x="346" y="150"/>
                    </a:lnTo>
                    <a:lnTo>
                      <a:pt x="340" y="146"/>
                    </a:lnTo>
                    <a:lnTo>
                      <a:pt x="331" y="139"/>
                    </a:lnTo>
                    <a:lnTo>
                      <a:pt x="323" y="137"/>
                    </a:lnTo>
                    <a:lnTo>
                      <a:pt x="318" y="133"/>
                    </a:lnTo>
                    <a:lnTo>
                      <a:pt x="314" y="125"/>
                    </a:lnTo>
                    <a:lnTo>
                      <a:pt x="307" y="118"/>
                    </a:lnTo>
                    <a:lnTo>
                      <a:pt x="293" y="110"/>
                    </a:lnTo>
                    <a:lnTo>
                      <a:pt x="280" y="101"/>
                    </a:lnTo>
                    <a:lnTo>
                      <a:pt x="261" y="80"/>
                    </a:lnTo>
                    <a:lnTo>
                      <a:pt x="260" y="73"/>
                    </a:lnTo>
                    <a:lnTo>
                      <a:pt x="252" y="65"/>
                    </a:lnTo>
                    <a:lnTo>
                      <a:pt x="250" y="60"/>
                    </a:lnTo>
                    <a:lnTo>
                      <a:pt x="243" y="52"/>
                    </a:lnTo>
                    <a:lnTo>
                      <a:pt x="231" y="54"/>
                    </a:lnTo>
                    <a:lnTo>
                      <a:pt x="218" y="43"/>
                    </a:lnTo>
                    <a:lnTo>
                      <a:pt x="213" y="43"/>
                    </a:lnTo>
                    <a:lnTo>
                      <a:pt x="205" y="39"/>
                    </a:lnTo>
                    <a:lnTo>
                      <a:pt x="201" y="31"/>
                    </a:lnTo>
                    <a:lnTo>
                      <a:pt x="203" y="24"/>
                    </a:lnTo>
                    <a:lnTo>
                      <a:pt x="216" y="5"/>
                    </a:lnTo>
                    <a:lnTo>
                      <a:pt x="218" y="0"/>
                    </a:lnTo>
                    <a:lnTo>
                      <a:pt x="113" y="16"/>
                    </a:lnTo>
                    <a:lnTo>
                      <a:pt x="77" y="18"/>
                    </a:lnTo>
                    <a:lnTo>
                      <a:pt x="0" y="30"/>
                    </a:lnTo>
                    <a:lnTo>
                      <a:pt x="32" y="131"/>
                    </a:lnTo>
                    <a:lnTo>
                      <a:pt x="64" y="248"/>
                    </a:lnTo>
                    <a:lnTo>
                      <a:pt x="66" y="251"/>
                    </a:lnTo>
                    <a:lnTo>
                      <a:pt x="68" y="259"/>
                    </a:lnTo>
                    <a:lnTo>
                      <a:pt x="73" y="266"/>
                    </a:lnTo>
                    <a:lnTo>
                      <a:pt x="79" y="280"/>
                    </a:lnTo>
                    <a:lnTo>
                      <a:pt x="87" y="287"/>
                    </a:lnTo>
                    <a:lnTo>
                      <a:pt x="88" y="291"/>
                    </a:lnTo>
                    <a:lnTo>
                      <a:pt x="92" y="298"/>
                    </a:lnTo>
                    <a:lnTo>
                      <a:pt x="90" y="308"/>
                    </a:lnTo>
                    <a:lnTo>
                      <a:pt x="96" y="312"/>
                    </a:lnTo>
                    <a:lnTo>
                      <a:pt x="98" y="319"/>
                    </a:lnTo>
                    <a:lnTo>
                      <a:pt x="92" y="323"/>
                    </a:lnTo>
                    <a:lnTo>
                      <a:pt x="88" y="330"/>
                    </a:lnTo>
                    <a:lnTo>
                      <a:pt x="88" y="344"/>
                    </a:lnTo>
                    <a:lnTo>
                      <a:pt x="85" y="351"/>
                    </a:lnTo>
                    <a:lnTo>
                      <a:pt x="83" y="364"/>
                    </a:lnTo>
                    <a:lnTo>
                      <a:pt x="88" y="377"/>
                    </a:lnTo>
                    <a:lnTo>
                      <a:pt x="94" y="385"/>
                    </a:lnTo>
                    <a:lnTo>
                      <a:pt x="96" y="394"/>
                    </a:lnTo>
                    <a:lnTo>
                      <a:pt x="94" y="402"/>
                    </a:lnTo>
                    <a:lnTo>
                      <a:pt x="96" y="407"/>
                    </a:lnTo>
                    <a:lnTo>
                      <a:pt x="94" y="423"/>
                    </a:lnTo>
                    <a:lnTo>
                      <a:pt x="96" y="430"/>
                    </a:lnTo>
                    <a:lnTo>
                      <a:pt x="102" y="438"/>
                    </a:lnTo>
                    <a:lnTo>
                      <a:pt x="107" y="447"/>
                    </a:lnTo>
                    <a:lnTo>
                      <a:pt x="107" y="451"/>
                    </a:lnTo>
                    <a:lnTo>
                      <a:pt x="117" y="466"/>
                    </a:lnTo>
                    <a:lnTo>
                      <a:pt x="119" y="473"/>
                    </a:lnTo>
                    <a:lnTo>
                      <a:pt x="124" y="479"/>
                    </a:lnTo>
                    <a:lnTo>
                      <a:pt x="359" y="462"/>
                    </a:lnTo>
                    <a:lnTo>
                      <a:pt x="367" y="468"/>
                    </a:lnTo>
                    <a:lnTo>
                      <a:pt x="372" y="481"/>
                    </a:lnTo>
                    <a:lnTo>
                      <a:pt x="380" y="481"/>
                    </a:lnTo>
                    <a:lnTo>
                      <a:pt x="385" y="477"/>
                    </a:lnTo>
                    <a:lnTo>
                      <a:pt x="385" y="462"/>
                    </a:lnTo>
                    <a:lnTo>
                      <a:pt x="385" y="456"/>
                    </a:lnTo>
                    <a:lnTo>
                      <a:pt x="382" y="449"/>
                    </a:lnTo>
                    <a:lnTo>
                      <a:pt x="380" y="443"/>
                    </a:lnTo>
                    <a:lnTo>
                      <a:pt x="382" y="436"/>
                    </a:lnTo>
                    <a:lnTo>
                      <a:pt x="385" y="436"/>
                    </a:lnTo>
                    <a:lnTo>
                      <a:pt x="391" y="430"/>
                    </a:lnTo>
                    <a:lnTo>
                      <a:pt x="399" y="432"/>
                    </a:lnTo>
                    <a:lnTo>
                      <a:pt x="416" y="436"/>
                    </a:lnTo>
                    <a:lnTo>
                      <a:pt x="423" y="438"/>
                    </a:lnTo>
                    <a:lnTo>
                      <a:pt x="427" y="436"/>
                    </a:lnTo>
                    <a:lnTo>
                      <a:pt x="429" y="436"/>
                    </a:lnTo>
                    <a:lnTo>
                      <a:pt x="431" y="428"/>
                    </a:lnTo>
                    <a:lnTo>
                      <a:pt x="425" y="423"/>
                    </a:lnTo>
                    <a:lnTo>
                      <a:pt x="427" y="415"/>
                    </a:lnTo>
                    <a:lnTo>
                      <a:pt x="431" y="409"/>
                    </a:lnTo>
                    <a:lnTo>
                      <a:pt x="425" y="409"/>
                    </a:lnTo>
                    <a:lnTo>
                      <a:pt x="429" y="402"/>
                    </a:lnTo>
                    <a:lnTo>
                      <a:pt x="423" y="396"/>
                    </a:lnTo>
                    <a:lnTo>
                      <a:pt x="429" y="400"/>
                    </a:lnTo>
                    <a:lnTo>
                      <a:pt x="432" y="392"/>
                    </a:lnTo>
                    <a:lnTo>
                      <a:pt x="423" y="392"/>
                    </a:lnTo>
                    <a:lnTo>
                      <a:pt x="427" y="385"/>
                    </a:lnTo>
                    <a:lnTo>
                      <a:pt x="432" y="389"/>
                    </a:lnTo>
                    <a:lnTo>
                      <a:pt x="438" y="379"/>
                    </a:lnTo>
                    <a:lnTo>
                      <a:pt x="440" y="372"/>
                    </a:lnTo>
                    <a:lnTo>
                      <a:pt x="432" y="370"/>
                    </a:lnTo>
                    <a:lnTo>
                      <a:pt x="427" y="370"/>
                    </a:lnTo>
                    <a:lnTo>
                      <a:pt x="419" y="366"/>
                    </a:lnTo>
                    <a:lnTo>
                      <a:pt x="423" y="366"/>
                    </a:lnTo>
                    <a:lnTo>
                      <a:pt x="429" y="368"/>
                    </a:lnTo>
                    <a:lnTo>
                      <a:pt x="436" y="368"/>
                    </a:lnTo>
                    <a:lnTo>
                      <a:pt x="436" y="360"/>
                    </a:lnTo>
                    <a:lnTo>
                      <a:pt x="440" y="360"/>
                    </a:lnTo>
                    <a:lnTo>
                      <a:pt x="444" y="347"/>
                    </a:lnTo>
                    <a:lnTo>
                      <a:pt x="438" y="349"/>
                    </a:lnTo>
                    <a:lnTo>
                      <a:pt x="434" y="345"/>
                    </a:lnTo>
                    <a:lnTo>
                      <a:pt x="440" y="340"/>
                    </a:lnTo>
                    <a:lnTo>
                      <a:pt x="438" y="334"/>
                    </a:lnTo>
                    <a:lnTo>
                      <a:pt x="444" y="338"/>
                    </a:lnTo>
                    <a:lnTo>
                      <a:pt x="448" y="330"/>
                    </a:lnTo>
                    <a:lnTo>
                      <a:pt x="448" y="329"/>
                    </a:lnTo>
                    <a:lnTo>
                      <a:pt x="440" y="330"/>
                    </a:lnTo>
                    <a:lnTo>
                      <a:pt x="438" y="323"/>
                    </a:lnTo>
                    <a:lnTo>
                      <a:pt x="446" y="323"/>
                    </a:lnTo>
                    <a:lnTo>
                      <a:pt x="451" y="315"/>
                    </a:lnTo>
                    <a:lnTo>
                      <a:pt x="444" y="310"/>
                    </a:lnTo>
                    <a:lnTo>
                      <a:pt x="444" y="302"/>
                    </a:lnTo>
                    <a:lnTo>
                      <a:pt x="451" y="306"/>
                    </a:lnTo>
                    <a:lnTo>
                      <a:pt x="459" y="306"/>
                    </a:lnTo>
                    <a:lnTo>
                      <a:pt x="457" y="298"/>
                    </a:lnTo>
                    <a:lnTo>
                      <a:pt x="464" y="295"/>
                    </a:lnTo>
                    <a:lnTo>
                      <a:pt x="466" y="287"/>
                    </a:lnTo>
                    <a:lnTo>
                      <a:pt x="463" y="287"/>
                    </a:lnTo>
                    <a:lnTo>
                      <a:pt x="459" y="285"/>
                    </a:lnTo>
                    <a:lnTo>
                      <a:pt x="455" y="28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2" name="Freeform 123"/>
              <p:cNvSpPr>
                <a:spLocks/>
              </p:cNvSpPr>
              <p:nvPr/>
            </p:nvSpPr>
            <p:spPr bwMode="auto">
              <a:xfrm>
                <a:off x="4286401" y="2275123"/>
                <a:ext cx="365062" cy="333120"/>
              </a:xfrm>
              <a:custGeom>
                <a:avLst/>
                <a:gdLst>
                  <a:gd name="T0" fmla="*/ 124 w 380"/>
                  <a:gd name="T1" fmla="*/ 17 h 382"/>
                  <a:gd name="T2" fmla="*/ 122 w 380"/>
                  <a:gd name="T3" fmla="*/ 64 h 382"/>
                  <a:gd name="T4" fmla="*/ 120 w 380"/>
                  <a:gd name="T5" fmla="*/ 81 h 382"/>
                  <a:gd name="T6" fmla="*/ 120 w 380"/>
                  <a:gd name="T7" fmla="*/ 102 h 382"/>
                  <a:gd name="T8" fmla="*/ 101 w 380"/>
                  <a:gd name="T9" fmla="*/ 137 h 382"/>
                  <a:gd name="T10" fmla="*/ 69 w 380"/>
                  <a:gd name="T11" fmla="*/ 153 h 382"/>
                  <a:gd name="T12" fmla="*/ 56 w 380"/>
                  <a:gd name="T13" fmla="*/ 171 h 382"/>
                  <a:gd name="T14" fmla="*/ 58 w 380"/>
                  <a:gd name="T15" fmla="*/ 192 h 382"/>
                  <a:gd name="T16" fmla="*/ 43 w 380"/>
                  <a:gd name="T17" fmla="*/ 196 h 382"/>
                  <a:gd name="T18" fmla="*/ 30 w 380"/>
                  <a:gd name="T19" fmla="*/ 207 h 382"/>
                  <a:gd name="T20" fmla="*/ 26 w 380"/>
                  <a:gd name="T21" fmla="*/ 224 h 382"/>
                  <a:gd name="T22" fmla="*/ 22 w 380"/>
                  <a:gd name="T23" fmla="*/ 247 h 382"/>
                  <a:gd name="T24" fmla="*/ 7 w 380"/>
                  <a:gd name="T25" fmla="*/ 265 h 382"/>
                  <a:gd name="T26" fmla="*/ 0 w 380"/>
                  <a:gd name="T27" fmla="*/ 271 h 382"/>
                  <a:gd name="T28" fmla="*/ 0 w 380"/>
                  <a:gd name="T29" fmla="*/ 294 h 382"/>
                  <a:gd name="T30" fmla="*/ 24 w 380"/>
                  <a:gd name="T31" fmla="*/ 322 h 382"/>
                  <a:gd name="T32" fmla="*/ 66 w 380"/>
                  <a:gd name="T33" fmla="*/ 352 h 382"/>
                  <a:gd name="T34" fmla="*/ 79 w 380"/>
                  <a:gd name="T35" fmla="*/ 372 h 382"/>
                  <a:gd name="T36" fmla="*/ 116 w 380"/>
                  <a:gd name="T37" fmla="*/ 372 h 382"/>
                  <a:gd name="T38" fmla="*/ 137 w 380"/>
                  <a:gd name="T39" fmla="*/ 371 h 382"/>
                  <a:gd name="T40" fmla="*/ 162 w 380"/>
                  <a:gd name="T41" fmla="*/ 356 h 382"/>
                  <a:gd name="T42" fmla="*/ 184 w 380"/>
                  <a:gd name="T43" fmla="*/ 341 h 382"/>
                  <a:gd name="T44" fmla="*/ 207 w 380"/>
                  <a:gd name="T45" fmla="*/ 331 h 382"/>
                  <a:gd name="T46" fmla="*/ 205 w 380"/>
                  <a:gd name="T47" fmla="*/ 310 h 382"/>
                  <a:gd name="T48" fmla="*/ 222 w 380"/>
                  <a:gd name="T49" fmla="*/ 275 h 382"/>
                  <a:gd name="T50" fmla="*/ 229 w 380"/>
                  <a:gd name="T51" fmla="*/ 247 h 382"/>
                  <a:gd name="T52" fmla="*/ 237 w 380"/>
                  <a:gd name="T53" fmla="*/ 224 h 382"/>
                  <a:gd name="T54" fmla="*/ 252 w 380"/>
                  <a:gd name="T55" fmla="*/ 213 h 382"/>
                  <a:gd name="T56" fmla="*/ 272 w 380"/>
                  <a:gd name="T57" fmla="*/ 216 h 382"/>
                  <a:gd name="T58" fmla="*/ 282 w 380"/>
                  <a:gd name="T59" fmla="*/ 188 h 382"/>
                  <a:gd name="T60" fmla="*/ 293 w 380"/>
                  <a:gd name="T61" fmla="*/ 171 h 382"/>
                  <a:gd name="T62" fmla="*/ 312 w 380"/>
                  <a:gd name="T63" fmla="*/ 156 h 382"/>
                  <a:gd name="T64" fmla="*/ 327 w 380"/>
                  <a:gd name="T65" fmla="*/ 128 h 382"/>
                  <a:gd name="T66" fmla="*/ 327 w 380"/>
                  <a:gd name="T67" fmla="*/ 100 h 382"/>
                  <a:gd name="T68" fmla="*/ 376 w 380"/>
                  <a:gd name="T69" fmla="*/ 111 h 382"/>
                  <a:gd name="T70" fmla="*/ 372 w 380"/>
                  <a:gd name="T71" fmla="*/ 89 h 382"/>
                  <a:gd name="T72" fmla="*/ 366 w 380"/>
                  <a:gd name="T73" fmla="*/ 72 h 382"/>
                  <a:gd name="T74" fmla="*/ 346 w 380"/>
                  <a:gd name="T75" fmla="*/ 68 h 382"/>
                  <a:gd name="T76" fmla="*/ 329 w 380"/>
                  <a:gd name="T77" fmla="*/ 75 h 382"/>
                  <a:gd name="T78" fmla="*/ 314 w 380"/>
                  <a:gd name="T79" fmla="*/ 89 h 382"/>
                  <a:gd name="T80" fmla="*/ 289 w 380"/>
                  <a:gd name="T81" fmla="*/ 83 h 382"/>
                  <a:gd name="T82" fmla="*/ 278 w 380"/>
                  <a:gd name="T83" fmla="*/ 104 h 382"/>
                  <a:gd name="T84" fmla="*/ 263 w 380"/>
                  <a:gd name="T85" fmla="*/ 111 h 382"/>
                  <a:gd name="T86" fmla="*/ 246 w 380"/>
                  <a:gd name="T87" fmla="*/ 132 h 382"/>
                  <a:gd name="T88" fmla="*/ 147 w 380"/>
                  <a:gd name="T89" fmla="*/ 98 h 382"/>
                  <a:gd name="T90" fmla="*/ 120 w 380"/>
                  <a:gd name="T91" fmla="*/ 4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0" h="382">
                    <a:moveTo>
                      <a:pt x="120" y="4"/>
                    </a:moveTo>
                    <a:lnTo>
                      <a:pt x="118" y="10"/>
                    </a:lnTo>
                    <a:lnTo>
                      <a:pt x="124" y="17"/>
                    </a:lnTo>
                    <a:lnTo>
                      <a:pt x="128" y="38"/>
                    </a:lnTo>
                    <a:lnTo>
                      <a:pt x="126" y="43"/>
                    </a:lnTo>
                    <a:lnTo>
                      <a:pt x="122" y="64"/>
                    </a:lnTo>
                    <a:lnTo>
                      <a:pt x="124" y="72"/>
                    </a:lnTo>
                    <a:lnTo>
                      <a:pt x="124" y="81"/>
                    </a:lnTo>
                    <a:lnTo>
                      <a:pt x="120" y="81"/>
                    </a:lnTo>
                    <a:lnTo>
                      <a:pt x="120" y="89"/>
                    </a:lnTo>
                    <a:lnTo>
                      <a:pt x="120" y="94"/>
                    </a:lnTo>
                    <a:lnTo>
                      <a:pt x="120" y="102"/>
                    </a:lnTo>
                    <a:lnTo>
                      <a:pt x="118" y="115"/>
                    </a:lnTo>
                    <a:lnTo>
                      <a:pt x="109" y="122"/>
                    </a:lnTo>
                    <a:lnTo>
                      <a:pt x="101" y="137"/>
                    </a:lnTo>
                    <a:lnTo>
                      <a:pt x="86" y="149"/>
                    </a:lnTo>
                    <a:lnTo>
                      <a:pt x="75" y="145"/>
                    </a:lnTo>
                    <a:lnTo>
                      <a:pt x="69" y="153"/>
                    </a:lnTo>
                    <a:lnTo>
                      <a:pt x="69" y="160"/>
                    </a:lnTo>
                    <a:lnTo>
                      <a:pt x="60" y="166"/>
                    </a:lnTo>
                    <a:lnTo>
                      <a:pt x="56" y="171"/>
                    </a:lnTo>
                    <a:lnTo>
                      <a:pt x="56" y="179"/>
                    </a:lnTo>
                    <a:lnTo>
                      <a:pt x="53" y="186"/>
                    </a:lnTo>
                    <a:lnTo>
                      <a:pt x="58" y="192"/>
                    </a:lnTo>
                    <a:lnTo>
                      <a:pt x="54" y="200"/>
                    </a:lnTo>
                    <a:lnTo>
                      <a:pt x="51" y="207"/>
                    </a:lnTo>
                    <a:lnTo>
                      <a:pt x="43" y="196"/>
                    </a:lnTo>
                    <a:lnTo>
                      <a:pt x="37" y="194"/>
                    </a:lnTo>
                    <a:lnTo>
                      <a:pt x="32" y="201"/>
                    </a:lnTo>
                    <a:lnTo>
                      <a:pt x="30" y="207"/>
                    </a:lnTo>
                    <a:lnTo>
                      <a:pt x="30" y="215"/>
                    </a:lnTo>
                    <a:lnTo>
                      <a:pt x="28" y="216"/>
                    </a:lnTo>
                    <a:lnTo>
                      <a:pt x="26" y="224"/>
                    </a:lnTo>
                    <a:lnTo>
                      <a:pt x="28" y="228"/>
                    </a:lnTo>
                    <a:lnTo>
                      <a:pt x="30" y="241"/>
                    </a:lnTo>
                    <a:lnTo>
                      <a:pt x="22" y="247"/>
                    </a:lnTo>
                    <a:lnTo>
                      <a:pt x="22" y="254"/>
                    </a:lnTo>
                    <a:lnTo>
                      <a:pt x="17" y="260"/>
                    </a:lnTo>
                    <a:lnTo>
                      <a:pt x="7" y="265"/>
                    </a:lnTo>
                    <a:lnTo>
                      <a:pt x="0" y="265"/>
                    </a:lnTo>
                    <a:lnTo>
                      <a:pt x="0" y="265"/>
                    </a:lnTo>
                    <a:lnTo>
                      <a:pt x="0" y="271"/>
                    </a:lnTo>
                    <a:lnTo>
                      <a:pt x="4" y="273"/>
                    </a:lnTo>
                    <a:lnTo>
                      <a:pt x="4" y="280"/>
                    </a:lnTo>
                    <a:lnTo>
                      <a:pt x="0" y="294"/>
                    </a:lnTo>
                    <a:lnTo>
                      <a:pt x="15" y="309"/>
                    </a:lnTo>
                    <a:lnTo>
                      <a:pt x="17" y="316"/>
                    </a:lnTo>
                    <a:lnTo>
                      <a:pt x="24" y="322"/>
                    </a:lnTo>
                    <a:lnTo>
                      <a:pt x="37" y="341"/>
                    </a:lnTo>
                    <a:lnTo>
                      <a:pt x="53" y="352"/>
                    </a:lnTo>
                    <a:lnTo>
                      <a:pt x="66" y="352"/>
                    </a:lnTo>
                    <a:lnTo>
                      <a:pt x="66" y="357"/>
                    </a:lnTo>
                    <a:lnTo>
                      <a:pt x="71" y="365"/>
                    </a:lnTo>
                    <a:lnTo>
                      <a:pt x="79" y="372"/>
                    </a:lnTo>
                    <a:lnTo>
                      <a:pt x="92" y="380"/>
                    </a:lnTo>
                    <a:lnTo>
                      <a:pt x="103" y="382"/>
                    </a:lnTo>
                    <a:lnTo>
                      <a:pt x="116" y="372"/>
                    </a:lnTo>
                    <a:lnTo>
                      <a:pt x="118" y="367"/>
                    </a:lnTo>
                    <a:lnTo>
                      <a:pt x="130" y="371"/>
                    </a:lnTo>
                    <a:lnTo>
                      <a:pt x="137" y="371"/>
                    </a:lnTo>
                    <a:lnTo>
                      <a:pt x="152" y="363"/>
                    </a:lnTo>
                    <a:lnTo>
                      <a:pt x="160" y="361"/>
                    </a:lnTo>
                    <a:lnTo>
                      <a:pt x="162" y="356"/>
                    </a:lnTo>
                    <a:lnTo>
                      <a:pt x="162" y="348"/>
                    </a:lnTo>
                    <a:lnTo>
                      <a:pt x="171" y="352"/>
                    </a:lnTo>
                    <a:lnTo>
                      <a:pt x="184" y="341"/>
                    </a:lnTo>
                    <a:lnTo>
                      <a:pt x="192" y="342"/>
                    </a:lnTo>
                    <a:lnTo>
                      <a:pt x="205" y="333"/>
                    </a:lnTo>
                    <a:lnTo>
                      <a:pt x="207" y="331"/>
                    </a:lnTo>
                    <a:lnTo>
                      <a:pt x="205" y="324"/>
                    </a:lnTo>
                    <a:lnTo>
                      <a:pt x="210" y="318"/>
                    </a:lnTo>
                    <a:lnTo>
                      <a:pt x="205" y="310"/>
                    </a:lnTo>
                    <a:lnTo>
                      <a:pt x="207" y="297"/>
                    </a:lnTo>
                    <a:lnTo>
                      <a:pt x="214" y="284"/>
                    </a:lnTo>
                    <a:lnTo>
                      <a:pt x="222" y="275"/>
                    </a:lnTo>
                    <a:lnTo>
                      <a:pt x="224" y="262"/>
                    </a:lnTo>
                    <a:lnTo>
                      <a:pt x="225" y="254"/>
                    </a:lnTo>
                    <a:lnTo>
                      <a:pt x="229" y="247"/>
                    </a:lnTo>
                    <a:lnTo>
                      <a:pt x="233" y="233"/>
                    </a:lnTo>
                    <a:lnTo>
                      <a:pt x="237" y="230"/>
                    </a:lnTo>
                    <a:lnTo>
                      <a:pt x="237" y="224"/>
                    </a:lnTo>
                    <a:lnTo>
                      <a:pt x="237" y="209"/>
                    </a:lnTo>
                    <a:lnTo>
                      <a:pt x="244" y="207"/>
                    </a:lnTo>
                    <a:lnTo>
                      <a:pt x="252" y="213"/>
                    </a:lnTo>
                    <a:lnTo>
                      <a:pt x="252" y="216"/>
                    </a:lnTo>
                    <a:lnTo>
                      <a:pt x="267" y="218"/>
                    </a:lnTo>
                    <a:lnTo>
                      <a:pt x="272" y="216"/>
                    </a:lnTo>
                    <a:lnTo>
                      <a:pt x="276" y="209"/>
                    </a:lnTo>
                    <a:lnTo>
                      <a:pt x="278" y="194"/>
                    </a:lnTo>
                    <a:lnTo>
                      <a:pt x="282" y="188"/>
                    </a:lnTo>
                    <a:lnTo>
                      <a:pt x="284" y="179"/>
                    </a:lnTo>
                    <a:lnTo>
                      <a:pt x="286" y="171"/>
                    </a:lnTo>
                    <a:lnTo>
                      <a:pt x="293" y="171"/>
                    </a:lnTo>
                    <a:lnTo>
                      <a:pt x="301" y="169"/>
                    </a:lnTo>
                    <a:lnTo>
                      <a:pt x="306" y="156"/>
                    </a:lnTo>
                    <a:lnTo>
                      <a:pt x="312" y="156"/>
                    </a:lnTo>
                    <a:lnTo>
                      <a:pt x="318" y="149"/>
                    </a:lnTo>
                    <a:lnTo>
                      <a:pt x="321" y="136"/>
                    </a:lnTo>
                    <a:lnTo>
                      <a:pt x="327" y="128"/>
                    </a:lnTo>
                    <a:lnTo>
                      <a:pt x="325" y="115"/>
                    </a:lnTo>
                    <a:lnTo>
                      <a:pt x="329" y="107"/>
                    </a:lnTo>
                    <a:lnTo>
                      <a:pt x="327" y="100"/>
                    </a:lnTo>
                    <a:lnTo>
                      <a:pt x="335" y="98"/>
                    </a:lnTo>
                    <a:lnTo>
                      <a:pt x="372" y="119"/>
                    </a:lnTo>
                    <a:lnTo>
                      <a:pt x="376" y="111"/>
                    </a:lnTo>
                    <a:lnTo>
                      <a:pt x="380" y="98"/>
                    </a:lnTo>
                    <a:lnTo>
                      <a:pt x="378" y="94"/>
                    </a:lnTo>
                    <a:lnTo>
                      <a:pt x="372" y="89"/>
                    </a:lnTo>
                    <a:lnTo>
                      <a:pt x="370" y="81"/>
                    </a:lnTo>
                    <a:lnTo>
                      <a:pt x="365" y="79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51" y="74"/>
                    </a:lnTo>
                    <a:lnTo>
                      <a:pt x="346" y="68"/>
                    </a:lnTo>
                    <a:lnTo>
                      <a:pt x="338" y="66"/>
                    </a:lnTo>
                    <a:lnTo>
                      <a:pt x="333" y="68"/>
                    </a:lnTo>
                    <a:lnTo>
                      <a:pt x="329" y="75"/>
                    </a:lnTo>
                    <a:lnTo>
                      <a:pt x="321" y="75"/>
                    </a:lnTo>
                    <a:lnTo>
                      <a:pt x="316" y="83"/>
                    </a:lnTo>
                    <a:lnTo>
                      <a:pt x="314" y="89"/>
                    </a:lnTo>
                    <a:lnTo>
                      <a:pt x="304" y="90"/>
                    </a:lnTo>
                    <a:lnTo>
                      <a:pt x="297" y="89"/>
                    </a:lnTo>
                    <a:lnTo>
                      <a:pt x="289" y="83"/>
                    </a:lnTo>
                    <a:lnTo>
                      <a:pt x="288" y="83"/>
                    </a:lnTo>
                    <a:lnTo>
                      <a:pt x="288" y="90"/>
                    </a:lnTo>
                    <a:lnTo>
                      <a:pt x="278" y="104"/>
                    </a:lnTo>
                    <a:lnTo>
                      <a:pt x="271" y="102"/>
                    </a:lnTo>
                    <a:lnTo>
                      <a:pt x="265" y="106"/>
                    </a:lnTo>
                    <a:lnTo>
                      <a:pt x="263" y="111"/>
                    </a:lnTo>
                    <a:lnTo>
                      <a:pt x="256" y="119"/>
                    </a:lnTo>
                    <a:lnTo>
                      <a:pt x="252" y="126"/>
                    </a:lnTo>
                    <a:lnTo>
                      <a:pt x="246" y="132"/>
                    </a:lnTo>
                    <a:lnTo>
                      <a:pt x="241" y="139"/>
                    </a:lnTo>
                    <a:lnTo>
                      <a:pt x="231" y="83"/>
                    </a:lnTo>
                    <a:lnTo>
                      <a:pt x="147" y="98"/>
                    </a:lnTo>
                    <a:lnTo>
                      <a:pt x="130" y="0"/>
                    </a:lnTo>
                    <a:lnTo>
                      <a:pt x="124" y="4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3" name="Freeform 124"/>
              <p:cNvSpPr>
                <a:spLocks/>
              </p:cNvSpPr>
              <p:nvPr/>
            </p:nvSpPr>
            <p:spPr bwMode="auto">
              <a:xfrm>
                <a:off x="4280636" y="2793115"/>
                <a:ext cx="414057" cy="288645"/>
              </a:xfrm>
              <a:custGeom>
                <a:avLst/>
                <a:gdLst>
                  <a:gd name="T0" fmla="*/ 218 w 431"/>
                  <a:gd name="T1" fmla="*/ 28 h 331"/>
                  <a:gd name="T2" fmla="*/ 203 w 431"/>
                  <a:gd name="T3" fmla="*/ 4 h 331"/>
                  <a:gd name="T4" fmla="*/ 162 w 431"/>
                  <a:gd name="T5" fmla="*/ 2 h 331"/>
                  <a:gd name="T6" fmla="*/ 72 w 431"/>
                  <a:gd name="T7" fmla="*/ 17 h 331"/>
                  <a:gd name="T8" fmla="*/ 40 w 431"/>
                  <a:gd name="T9" fmla="*/ 32 h 331"/>
                  <a:gd name="T10" fmla="*/ 2 w 431"/>
                  <a:gd name="T11" fmla="*/ 68 h 331"/>
                  <a:gd name="T12" fmla="*/ 12 w 431"/>
                  <a:gd name="T13" fmla="*/ 87 h 331"/>
                  <a:gd name="T14" fmla="*/ 42 w 431"/>
                  <a:gd name="T15" fmla="*/ 96 h 331"/>
                  <a:gd name="T16" fmla="*/ 59 w 431"/>
                  <a:gd name="T17" fmla="*/ 117 h 331"/>
                  <a:gd name="T18" fmla="*/ 92 w 431"/>
                  <a:gd name="T19" fmla="*/ 154 h 331"/>
                  <a:gd name="T20" fmla="*/ 117 w 431"/>
                  <a:gd name="T21" fmla="*/ 177 h 331"/>
                  <a:gd name="T22" fmla="*/ 139 w 431"/>
                  <a:gd name="T23" fmla="*/ 190 h 331"/>
                  <a:gd name="T24" fmla="*/ 147 w 431"/>
                  <a:gd name="T25" fmla="*/ 205 h 331"/>
                  <a:gd name="T26" fmla="*/ 162 w 431"/>
                  <a:gd name="T27" fmla="*/ 218 h 331"/>
                  <a:gd name="T28" fmla="*/ 177 w 431"/>
                  <a:gd name="T29" fmla="*/ 228 h 331"/>
                  <a:gd name="T30" fmla="*/ 200 w 431"/>
                  <a:gd name="T31" fmla="*/ 254 h 331"/>
                  <a:gd name="T32" fmla="*/ 205 w 431"/>
                  <a:gd name="T33" fmla="*/ 275 h 331"/>
                  <a:gd name="T34" fmla="*/ 226 w 431"/>
                  <a:gd name="T35" fmla="*/ 292 h 331"/>
                  <a:gd name="T36" fmla="*/ 235 w 431"/>
                  <a:gd name="T37" fmla="*/ 312 h 331"/>
                  <a:gd name="T38" fmla="*/ 254 w 431"/>
                  <a:gd name="T39" fmla="*/ 327 h 331"/>
                  <a:gd name="T40" fmla="*/ 263 w 431"/>
                  <a:gd name="T41" fmla="*/ 316 h 331"/>
                  <a:gd name="T42" fmla="*/ 271 w 431"/>
                  <a:gd name="T43" fmla="*/ 316 h 331"/>
                  <a:gd name="T44" fmla="*/ 265 w 431"/>
                  <a:gd name="T45" fmla="*/ 299 h 331"/>
                  <a:gd name="T46" fmla="*/ 263 w 431"/>
                  <a:gd name="T47" fmla="*/ 284 h 331"/>
                  <a:gd name="T48" fmla="*/ 273 w 431"/>
                  <a:gd name="T49" fmla="*/ 284 h 331"/>
                  <a:gd name="T50" fmla="*/ 292 w 431"/>
                  <a:gd name="T51" fmla="*/ 295 h 331"/>
                  <a:gd name="T52" fmla="*/ 294 w 431"/>
                  <a:gd name="T53" fmla="*/ 284 h 331"/>
                  <a:gd name="T54" fmla="*/ 277 w 431"/>
                  <a:gd name="T55" fmla="*/ 277 h 331"/>
                  <a:gd name="T56" fmla="*/ 294 w 431"/>
                  <a:gd name="T57" fmla="*/ 273 h 331"/>
                  <a:gd name="T58" fmla="*/ 312 w 431"/>
                  <a:gd name="T59" fmla="*/ 263 h 331"/>
                  <a:gd name="T60" fmla="*/ 322 w 431"/>
                  <a:gd name="T61" fmla="*/ 258 h 331"/>
                  <a:gd name="T62" fmla="*/ 335 w 431"/>
                  <a:gd name="T63" fmla="*/ 248 h 331"/>
                  <a:gd name="T64" fmla="*/ 329 w 431"/>
                  <a:gd name="T65" fmla="*/ 228 h 331"/>
                  <a:gd name="T66" fmla="*/ 344 w 431"/>
                  <a:gd name="T67" fmla="*/ 233 h 331"/>
                  <a:gd name="T68" fmla="*/ 359 w 431"/>
                  <a:gd name="T69" fmla="*/ 218 h 331"/>
                  <a:gd name="T70" fmla="*/ 369 w 431"/>
                  <a:gd name="T71" fmla="*/ 205 h 331"/>
                  <a:gd name="T72" fmla="*/ 382 w 431"/>
                  <a:gd name="T73" fmla="*/ 190 h 331"/>
                  <a:gd name="T74" fmla="*/ 389 w 431"/>
                  <a:gd name="T75" fmla="*/ 183 h 331"/>
                  <a:gd name="T76" fmla="*/ 378 w 431"/>
                  <a:gd name="T77" fmla="*/ 164 h 331"/>
                  <a:gd name="T78" fmla="*/ 380 w 431"/>
                  <a:gd name="T79" fmla="*/ 168 h 331"/>
                  <a:gd name="T80" fmla="*/ 389 w 431"/>
                  <a:gd name="T81" fmla="*/ 154 h 331"/>
                  <a:gd name="T82" fmla="*/ 423 w 431"/>
                  <a:gd name="T83" fmla="*/ 106 h 331"/>
                  <a:gd name="T84" fmla="*/ 427 w 431"/>
                  <a:gd name="T85" fmla="*/ 9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1" h="331">
                    <a:moveTo>
                      <a:pt x="316" y="15"/>
                    </a:moveTo>
                    <a:lnTo>
                      <a:pt x="220" y="30"/>
                    </a:lnTo>
                    <a:lnTo>
                      <a:pt x="218" y="28"/>
                    </a:lnTo>
                    <a:lnTo>
                      <a:pt x="218" y="23"/>
                    </a:lnTo>
                    <a:lnTo>
                      <a:pt x="215" y="15"/>
                    </a:lnTo>
                    <a:lnTo>
                      <a:pt x="203" y="4"/>
                    </a:lnTo>
                    <a:lnTo>
                      <a:pt x="198" y="8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85" y="12"/>
                    </a:lnTo>
                    <a:lnTo>
                      <a:pt x="77" y="13"/>
                    </a:lnTo>
                    <a:lnTo>
                      <a:pt x="72" y="17"/>
                    </a:lnTo>
                    <a:lnTo>
                      <a:pt x="57" y="23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17" y="44"/>
                    </a:lnTo>
                    <a:lnTo>
                      <a:pt x="15" y="49"/>
                    </a:lnTo>
                    <a:lnTo>
                      <a:pt x="2" y="68"/>
                    </a:lnTo>
                    <a:lnTo>
                      <a:pt x="0" y="75"/>
                    </a:lnTo>
                    <a:lnTo>
                      <a:pt x="4" y="83"/>
                    </a:lnTo>
                    <a:lnTo>
                      <a:pt x="12" y="87"/>
                    </a:lnTo>
                    <a:lnTo>
                      <a:pt x="17" y="87"/>
                    </a:lnTo>
                    <a:lnTo>
                      <a:pt x="30" y="98"/>
                    </a:lnTo>
                    <a:lnTo>
                      <a:pt x="42" y="96"/>
                    </a:lnTo>
                    <a:lnTo>
                      <a:pt x="49" y="104"/>
                    </a:lnTo>
                    <a:lnTo>
                      <a:pt x="51" y="109"/>
                    </a:lnTo>
                    <a:lnTo>
                      <a:pt x="59" y="117"/>
                    </a:lnTo>
                    <a:lnTo>
                      <a:pt x="60" y="124"/>
                    </a:lnTo>
                    <a:lnTo>
                      <a:pt x="79" y="145"/>
                    </a:lnTo>
                    <a:lnTo>
                      <a:pt x="92" y="154"/>
                    </a:lnTo>
                    <a:lnTo>
                      <a:pt x="106" y="162"/>
                    </a:lnTo>
                    <a:lnTo>
                      <a:pt x="113" y="169"/>
                    </a:lnTo>
                    <a:lnTo>
                      <a:pt x="117" y="177"/>
                    </a:lnTo>
                    <a:lnTo>
                      <a:pt x="122" y="181"/>
                    </a:lnTo>
                    <a:lnTo>
                      <a:pt x="130" y="183"/>
                    </a:lnTo>
                    <a:lnTo>
                      <a:pt x="139" y="190"/>
                    </a:lnTo>
                    <a:lnTo>
                      <a:pt x="145" y="194"/>
                    </a:lnTo>
                    <a:lnTo>
                      <a:pt x="145" y="198"/>
                    </a:lnTo>
                    <a:lnTo>
                      <a:pt x="147" y="205"/>
                    </a:lnTo>
                    <a:lnTo>
                      <a:pt x="154" y="209"/>
                    </a:lnTo>
                    <a:lnTo>
                      <a:pt x="156" y="215"/>
                    </a:lnTo>
                    <a:lnTo>
                      <a:pt x="162" y="218"/>
                    </a:lnTo>
                    <a:lnTo>
                      <a:pt x="162" y="220"/>
                    </a:lnTo>
                    <a:lnTo>
                      <a:pt x="169" y="226"/>
                    </a:lnTo>
                    <a:lnTo>
                      <a:pt x="177" y="228"/>
                    </a:lnTo>
                    <a:lnTo>
                      <a:pt x="190" y="237"/>
                    </a:lnTo>
                    <a:lnTo>
                      <a:pt x="192" y="243"/>
                    </a:lnTo>
                    <a:lnTo>
                      <a:pt x="200" y="254"/>
                    </a:lnTo>
                    <a:lnTo>
                      <a:pt x="203" y="262"/>
                    </a:lnTo>
                    <a:lnTo>
                      <a:pt x="203" y="267"/>
                    </a:lnTo>
                    <a:lnTo>
                      <a:pt x="205" y="275"/>
                    </a:lnTo>
                    <a:lnTo>
                      <a:pt x="211" y="280"/>
                    </a:lnTo>
                    <a:lnTo>
                      <a:pt x="222" y="284"/>
                    </a:lnTo>
                    <a:lnTo>
                      <a:pt x="226" y="292"/>
                    </a:lnTo>
                    <a:lnTo>
                      <a:pt x="230" y="297"/>
                    </a:lnTo>
                    <a:lnTo>
                      <a:pt x="235" y="305"/>
                    </a:lnTo>
                    <a:lnTo>
                      <a:pt x="235" y="312"/>
                    </a:lnTo>
                    <a:lnTo>
                      <a:pt x="235" y="318"/>
                    </a:lnTo>
                    <a:lnTo>
                      <a:pt x="241" y="326"/>
                    </a:lnTo>
                    <a:lnTo>
                      <a:pt x="254" y="327"/>
                    </a:lnTo>
                    <a:lnTo>
                      <a:pt x="258" y="329"/>
                    </a:lnTo>
                    <a:lnTo>
                      <a:pt x="262" y="331"/>
                    </a:lnTo>
                    <a:lnTo>
                      <a:pt x="263" y="316"/>
                    </a:lnTo>
                    <a:lnTo>
                      <a:pt x="267" y="310"/>
                    </a:lnTo>
                    <a:lnTo>
                      <a:pt x="267" y="316"/>
                    </a:lnTo>
                    <a:lnTo>
                      <a:pt x="271" y="316"/>
                    </a:lnTo>
                    <a:lnTo>
                      <a:pt x="277" y="309"/>
                    </a:lnTo>
                    <a:lnTo>
                      <a:pt x="269" y="305"/>
                    </a:lnTo>
                    <a:lnTo>
                      <a:pt x="265" y="299"/>
                    </a:lnTo>
                    <a:lnTo>
                      <a:pt x="263" y="294"/>
                    </a:lnTo>
                    <a:lnTo>
                      <a:pt x="258" y="280"/>
                    </a:lnTo>
                    <a:lnTo>
                      <a:pt x="263" y="284"/>
                    </a:lnTo>
                    <a:lnTo>
                      <a:pt x="265" y="292"/>
                    </a:lnTo>
                    <a:lnTo>
                      <a:pt x="273" y="297"/>
                    </a:lnTo>
                    <a:lnTo>
                      <a:pt x="273" y="284"/>
                    </a:lnTo>
                    <a:lnTo>
                      <a:pt x="278" y="295"/>
                    </a:lnTo>
                    <a:lnTo>
                      <a:pt x="284" y="301"/>
                    </a:lnTo>
                    <a:lnTo>
                      <a:pt x="292" y="295"/>
                    </a:lnTo>
                    <a:lnTo>
                      <a:pt x="295" y="284"/>
                    </a:lnTo>
                    <a:lnTo>
                      <a:pt x="288" y="290"/>
                    </a:lnTo>
                    <a:lnTo>
                      <a:pt x="294" y="284"/>
                    </a:lnTo>
                    <a:lnTo>
                      <a:pt x="292" y="280"/>
                    </a:lnTo>
                    <a:lnTo>
                      <a:pt x="284" y="280"/>
                    </a:lnTo>
                    <a:lnTo>
                      <a:pt x="277" y="277"/>
                    </a:lnTo>
                    <a:lnTo>
                      <a:pt x="271" y="279"/>
                    </a:lnTo>
                    <a:lnTo>
                      <a:pt x="284" y="271"/>
                    </a:lnTo>
                    <a:lnTo>
                      <a:pt x="294" y="273"/>
                    </a:lnTo>
                    <a:lnTo>
                      <a:pt x="299" y="271"/>
                    </a:lnTo>
                    <a:lnTo>
                      <a:pt x="307" y="269"/>
                    </a:lnTo>
                    <a:lnTo>
                      <a:pt x="312" y="263"/>
                    </a:lnTo>
                    <a:lnTo>
                      <a:pt x="309" y="260"/>
                    </a:lnTo>
                    <a:lnTo>
                      <a:pt x="316" y="263"/>
                    </a:lnTo>
                    <a:lnTo>
                      <a:pt x="322" y="258"/>
                    </a:lnTo>
                    <a:lnTo>
                      <a:pt x="329" y="256"/>
                    </a:lnTo>
                    <a:lnTo>
                      <a:pt x="329" y="252"/>
                    </a:lnTo>
                    <a:lnTo>
                      <a:pt x="335" y="248"/>
                    </a:lnTo>
                    <a:lnTo>
                      <a:pt x="339" y="241"/>
                    </a:lnTo>
                    <a:lnTo>
                      <a:pt x="333" y="239"/>
                    </a:lnTo>
                    <a:lnTo>
                      <a:pt x="329" y="228"/>
                    </a:lnTo>
                    <a:lnTo>
                      <a:pt x="335" y="228"/>
                    </a:lnTo>
                    <a:lnTo>
                      <a:pt x="339" y="235"/>
                    </a:lnTo>
                    <a:lnTo>
                      <a:pt x="344" y="233"/>
                    </a:lnTo>
                    <a:lnTo>
                      <a:pt x="352" y="228"/>
                    </a:lnTo>
                    <a:lnTo>
                      <a:pt x="356" y="220"/>
                    </a:lnTo>
                    <a:lnTo>
                      <a:pt x="359" y="218"/>
                    </a:lnTo>
                    <a:lnTo>
                      <a:pt x="357" y="211"/>
                    </a:lnTo>
                    <a:lnTo>
                      <a:pt x="361" y="203"/>
                    </a:lnTo>
                    <a:lnTo>
                      <a:pt x="369" y="205"/>
                    </a:lnTo>
                    <a:lnTo>
                      <a:pt x="374" y="203"/>
                    </a:lnTo>
                    <a:lnTo>
                      <a:pt x="378" y="198"/>
                    </a:lnTo>
                    <a:lnTo>
                      <a:pt x="382" y="190"/>
                    </a:lnTo>
                    <a:lnTo>
                      <a:pt x="378" y="186"/>
                    </a:lnTo>
                    <a:lnTo>
                      <a:pt x="384" y="188"/>
                    </a:lnTo>
                    <a:lnTo>
                      <a:pt x="389" y="183"/>
                    </a:lnTo>
                    <a:lnTo>
                      <a:pt x="386" y="175"/>
                    </a:lnTo>
                    <a:lnTo>
                      <a:pt x="378" y="171"/>
                    </a:lnTo>
                    <a:lnTo>
                      <a:pt x="378" y="164"/>
                    </a:lnTo>
                    <a:lnTo>
                      <a:pt x="382" y="156"/>
                    </a:lnTo>
                    <a:lnTo>
                      <a:pt x="386" y="154"/>
                    </a:lnTo>
                    <a:lnTo>
                      <a:pt x="380" y="168"/>
                    </a:lnTo>
                    <a:lnTo>
                      <a:pt x="387" y="171"/>
                    </a:lnTo>
                    <a:lnTo>
                      <a:pt x="389" y="177"/>
                    </a:lnTo>
                    <a:lnTo>
                      <a:pt x="389" y="154"/>
                    </a:lnTo>
                    <a:lnTo>
                      <a:pt x="393" y="149"/>
                    </a:lnTo>
                    <a:lnTo>
                      <a:pt x="408" y="121"/>
                    </a:lnTo>
                    <a:lnTo>
                      <a:pt x="423" y="106"/>
                    </a:lnTo>
                    <a:lnTo>
                      <a:pt x="431" y="100"/>
                    </a:lnTo>
                    <a:lnTo>
                      <a:pt x="431" y="96"/>
                    </a:lnTo>
                    <a:lnTo>
                      <a:pt x="427" y="94"/>
                    </a:lnTo>
                    <a:lnTo>
                      <a:pt x="316" y="1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5" name="Freeform 126"/>
              <p:cNvSpPr>
                <a:spLocks/>
              </p:cNvSpPr>
              <p:nvPr/>
            </p:nvSpPr>
            <p:spPr bwMode="auto">
              <a:xfrm>
                <a:off x="4387273" y="2078914"/>
                <a:ext cx="475542" cy="281669"/>
              </a:xfrm>
              <a:custGeom>
                <a:avLst/>
                <a:gdLst>
                  <a:gd name="T0" fmla="*/ 478 w 495"/>
                  <a:gd name="T1" fmla="*/ 203 h 323"/>
                  <a:gd name="T2" fmla="*/ 491 w 495"/>
                  <a:gd name="T3" fmla="*/ 188 h 323"/>
                  <a:gd name="T4" fmla="*/ 478 w 495"/>
                  <a:gd name="T5" fmla="*/ 169 h 323"/>
                  <a:gd name="T6" fmla="*/ 468 w 495"/>
                  <a:gd name="T7" fmla="*/ 161 h 323"/>
                  <a:gd name="T8" fmla="*/ 461 w 495"/>
                  <a:gd name="T9" fmla="*/ 150 h 323"/>
                  <a:gd name="T10" fmla="*/ 448 w 495"/>
                  <a:gd name="T11" fmla="*/ 141 h 323"/>
                  <a:gd name="T12" fmla="*/ 449 w 495"/>
                  <a:gd name="T13" fmla="*/ 122 h 323"/>
                  <a:gd name="T14" fmla="*/ 449 w 495"/>
                  <a:gd name="T15" fmla="*/ 109 h 323"/>
                  <a:gd name="T16" fmla="*/ 444 w 495"/>
                  <a:gd name="T17" fmla="*/ 103 h 323"/>
                  <a:gd name="T18" fmla="*/ 459 w 495"/>
                  <a:gd name="T19" fmla="*/ 79 h 323"/>
                  <a:gd name="T20" fmla="*/ 461 w 495"/>
                  <a:gd name="T21" fmla="*/ 65 h 323"/>
                  <a:gd name="T22" fmla="*/ 468 w 495"/>
                  <a:gd name="T23" fmla="*/ 54 h 323"/>
                  <a:gd name="T24" fmla="*/ 453 w 495"/>
                  <a:gd name="T25" fmla="*/ 49 h 323"/>
                  <a:gd name="T26" fmla="*/ 434 w 495"/>
                  <a:gd name="T27" fmla="*/ 37 h 323"/>
                  <a:gd name="T28" fmla="*/ 427 w 495"/>
                  <a:gd name="T29" fmla="*/ 15 h 323"/>
                  <a:gd name="T30" fmla="*/ 414 w 495"/>
                  <a:gd name="T31" fmla="*/ 11 h 323"/>
                  <a:gd name="T32" fmla="*/ 402 w 495"/>
                  <a:gd name="T33" fmla="*/ 2 h 323"/>
                  <a:gd name="T34" fmla="*/ 329 w 495"/>
                  <a:gd name="T35" fmla="*/ 17 h 323"/>
                  <a:gd name="T36" fmla="*/ 122 w 495"/>
                  <a:gd name="T37" fmla="*/ 58 h 323"/>
                  <a:gd name="T38" fmla="*/ 55 w 495"/>
                  <a:gd name="T39" fmla="*/ 45 h 323"/>
                  <a:gd name="T40" fmla="*/ 30 w 495"/>
                  <a:gd name="T41" fmla="*/ 60 h 323"/>
                  <a:gd name="T42" fmla="*/ 23 w 495"/>
                  <a:gd name="T43" fmla="*/ 65 h 323"/>
                  <a:gd name="T44" fmla="*/ 0 w 495"/>
                  <a:gd name="T45" fmla="*/ 82 h 323"/>
                  <a:gd name="T46" fmla="*/ 25 w 495"/>
                  <a:gd name="T47" fmla="*/ 225 h 323"/>
                  <a:gd name="T48" fmla="*/ 126 w 495"/>
                  <a:gd name="T49" fmla="*/ 308 h 323"/>
                  <a:gd name="T50" fmla="*/ 421 w 495"/>
                  <a:gd name="T51" fmla="*/ 248 h 323"/>
                  <a:gd name="T52" fmla="*/ 429 w 495"/>
                  <a:gd name="T53" fmla="*/ 235 h 323"/>
                  <a:gd name="T54" fmla="*/ 442 w 495"/>
                  <a:gd name="T55" fmla="*/ 229 h 323"/>
                  <a:gd name="T56" fmla="*/ 449 w 495"/>
                  <a:gd name="T57" fmla="*/ 233 h 323"/>
                  <a:gd name="T58" fmla="*/ 463 w 495"/>
                  <a:gd name="T59" fmla="*/ 223 h 323"/>
                  <a:gd name="T60" fmla="*/ 470 w 495"/>
                  <a:gd name="T61" fmla="*/ 210 h 323"/>
                  <a:gd name="T62" fmla="*/ 476 w 495"/>
                  <a:gd name="T63" fmla="*/ 205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5" h="323">
                    <a:moveTo>
                      <a:pt x="476" y="203"/>
                    </a:moveTo>
                    <a:lnTo>
                      <a:pt x="478" y="203"/>
                    </a:lnTo>
                    <a:lnTo>
                      <a:pt x="483" y="195"/>
                    </a:lnTo>
                    <a:lnTo>
                      <a:pt x="491" y="188"/>
                    </a:lnTo>
                    <a:lnTo>
                      <a:pt x="495" y="182"/>
                    </a:lnTo>
                    <a:lnTo>
                      <a:pt x="478" y="169"/>
                    </a:lnTo>
                    <a:lnTo>
                      <a:pt x="472" y="163"/>
                    </a:lnTo>
                    <a:lnTo>
                      <a:pt x="468" y="161"/>
                    </a:lnTo>
                    <a:lnTo>
                      <a:pt x="461" y="158"/>
                    </a:lnTo>
                    <a:lnTo>
                      <a:pt x="461" y="150"/>
                    </a:lnTo>
                    <a:lnTo>
                      <a:pt x="453" y="148"/>
                    </a:lnTo>
                    <a:lnTo>
                      <a:pt x="448" y="141"/>
                    </a:lnTo>
                    <a:lnTo>
                      <a:pt x="444" y="129"/>
                    </a:lnTo>
                    <a:lnTo>
                      <a:pt x="449" y="122"/>
                    </a:lnTo>
                    <a:lnTo>
                      <a:pt x="451" y="116"/>
                    </a:lnTo>
                    <a:lnTo>
                      <a:pt x="449" y="109"/>
                    </a:lnTo>
                    <a:lnTo>
                      <a:pt x="446" y="107"/>
                    </a:lnTo>
                    <a:lnTo>
                      <a:pt x="444" y="103"/>
                    </a:lnTo>
                    <a:lnTo>
                      <a:pt x="449" y="96"/>
                    </a:lnTo>
                    <a:lnTo>
                      <a:pt x="459" y="79"/>
                    </a:lnTo>
                    <a:lnTo>
                      <a:pt x="459" y="71"/>
                    </a:lnTo>
                    <a:lnTo>
                      <a:pt x="461" y="65"/>
                    </a:lnTo>
                    <a:lnTo>
                      <a:pt x="468" y="56"/>
                    </a:lnTo>
                    <a:lnTo>
                      <a:pt x="468" y="54"/>
                    </a:lnTo>
                    <a:lnTo>
                      <a:pt x="461" y="50"/>
                    </a:lnTo>
                    <a:lnTo>
                      <a:pt x="453" y="49"/>
                    </a:lnTo>
                    <a:lnTo>
                      <a:pt x="440" y="45"/>
                    </a:lnTo>
                    <a:lnTo>
                      <a:pt x="434" y="37"/>
                    </a:lnTo>
                    <a:lnTo>
                      <a:pt x="433" y="30"/>
                    </a:lnTo>
                    <a:lnTo>
                      <a:pt x="427" y="15"/>
                    </a:lnTo>
                    <a:lnTo>
                      <a:pt x="419" y="9"/>
                    </a:lnTo>
                    <a:lnTo>
                      <a:pt x="414" y="11"/>
                    </a:lnTo>
                    <a:lnTo>
                      <a:pt x="410" y="3"/>
                    </a:lnTo>
                    <a:lnTo>
                      <a:pt x="402" y="2"/>
                    </a:lnTo>
                    <a:lnTo>
                      <a:pt x="402" y="0"/>
                    </a:lnTo>
                    <a:lnTo>
                      <a:pt x="329" y="17"/>
                    </a:lnTo>
                    <a:lnTo>
                      <a:pt x="220" y="39"/>
                    </a:lnTo>
                    <a:lnTo>
                      <a:pt x="122" y="58"/>
                    </a:lnTo>
                    <a:lnTo>
                      <a:pt x="58" y="69"/>
                    </a:lnTo>
                    <a:lnTo>
                      <a:pt x="55" y="45"/>
                    </a:lnTo>
                    <a:lnTo>
                      <a:pt x="53" y="43"/>
                    </a:lnTo>
                    <a:lnTo>
                      <a:pt x="30" y="60"/>
                    </a:lnTo>
                    <a:lnTo>
                      <a:pt x="30" y="58"/>
                    </a:lnTo>
                    <a:lnTo>
                      <a:pt x="23" y="65"/>
                    </a:lnTo>
                    <a:lnTo>
                      <a:pt x="10" y="77"/>
                    </a:lnTo>
                    <a:lnTo>
                      <a:pt x="0" y="82"/>
                    </a:lnTo>
                    <a:lnTo>
                      <a:pt x="0" y="86"/>
                    </a:lnTo>
                    <a:lnTo>
                      <a:pt x="25" y="225"/>
                    </a:lnTo>
                    <a:lnTo>
                      <a:pt x="42" y="323"/>
                    </a:lnTo>
                    <a:lnTo>
                      <a:pt x="126" y="308"/>
                    </a:lnTo>
                    <a:lnTo>
                      <a:pt x="265" y="282"/>
                    </a:lnTo>
                    <a:lnTo>
                      <a:pt x="421" y="248"/>
                    </a:lnTo>
                    <a:lnTo>
                      <a:pt x="425" y="242"/>
                    </a:lnTo>
                    <a:lnTo>
                      <a:pt x="429" y="235"/>
                    </a:lnTo>
                    <a:lnTo>
                      <a:pt x="434" y="231"/>
                    </a:lnTo>
                    <a:lnTo>
                      <a:pt x="442" y="229"/>
                    </a:lnTo>
                    <a:lnTo>
                      <a:pt x="448" y="231"/>
                    </a:lnTo>
                    <a:lnTo>
                      <a:pt x="449" y="233"/>
                    </a:lnTo>
                    <a:lnTo>
                      <a:pt x="455" y="225"/>
                    </a:lnTo>
                    <a:lnTo>
                      <a:pt x="463" y="223"/>
                    </a:lnTo>
                    <a:lnTo>
                      <a:pt x="470" y="218"/>
                    </a:lnTo>
                    <a:lnTo>
                      <a:pt x="470" y="210"/>
                    </a:lnTo>
                    <a:lnTo>
                      <a:pt x="474" y="205"/>
                    </a:lnTo>
                    <a:lnTo>
                      <a:pt x="476" y="205"/>
                    </a:lnTo>
                    <a:lnTo>
                      <a:pt x="476" y="20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9" name="Freeform 130"/>
              <p:cNvSpPr>
                <a:spLocks/>
              </p:cNvSpPr>
              <p:nvPr/>
            </p:nvSpPr>
            <p:spPr bwMode="auto">
              <a:xfrm>
                <a:off x="4791723" y="2278611"/>
                <a:ext cx="88383" cy="132550"/>
              </a:xfrm>
              <a:custGeom>
                <a:avLst/>
                <a:gdLst>
                  <a:gd name="T0" fmla="*/ 21 w 92"/>
                  <a:gd name="T1" fmla="*/ 0 h 152"/>
                  <a:gd name="T2" fmla="*/ 13 w 92"/>
                  <a:gd name="T3" fmla="*/ 2 h 152"/>
                  <a:gd name="T4" fmla="*/ 8 w 92"/>
                  <a:gd name="T5" fmla="*/ 6 h 152"/>
                  <a:gd name="T6" fmla="*/ 4 w 92"/>
                  <a:gd name="T7" fmla="*/ 13 h 152"/>
                  <a:gd name="T8" fmla="*/ 0 w 92"/>
                  <a:gd name="T9" fmla="*/ 19 h 152"/>
                  <a:gd name="T10" fmla="*/ 23 w 92"/>
                  <a:gd name="T11" fmla="*/ 98 h 152"/>
                  <a:gd name="T12" fmla="*/ 34 w 92"/>
                  <a:gd name="T13" fmla="*/ 145 h 152"/>
                  <a:gd name="T14" fmla="*/ 40 w 92"/>
                  <a:gd name="T15" fmla="*/ 152 h 152"/>
                  <a:gd name="T16" fmla="*/ 89 w 92"/>
                  <a:gd name="T17" fmla="*/ 141 h 152"/>
                  <a:gd name="T18" fmla="*/ 90 w 92"/>
                  <a:gd name="T19" fmla="*/ 139 h 152"/>
                  <a:gd name="T20" fmla="*/ 92 w 92"/>
                  <a:gd name="T21" fmla="*/ 139 h 152"/>
                  <a:gd name="T22" fmla="*/ 87 w 92"/>
                  <a:gd name="T23" fmla="*/ 126 h 152"/>
                  <a:gd name="T24" fmla="*/ 79 w 92"/>
                  <a:gd name="T25" fmla="*/ 128 h 152"/>
                  <a:gd name="T26" fmla="*/ 77 w 92"/>
                  <a:gd name="T27" fmla="*/ 130 h 152"/>
                  <a:gd name="T28" fmla="*/ 83 w 92"/>
                  <a:gd name="T29" fmla="*/ 122 h 152"/>
                  <a:gd name="T30" fmla="*/ 79 w 92"/>
                  <a:gd name="T31" fmla="*/ 120 h 152"/>
                  <a:gd name="T32" fmla="*/ 79 w 92"/>
                  <a:gd name="T33" fmla="*/ 115 h 152"/>
                  <a:gd name="T34" fmla="*/ 81 w 92"/>
                  <a:gd name="T35" fmla="*/ 107 h 152"/>
                  <a:gd name="T36" fmla="*/ 79 w 92"/>
                  <a:gd name="T37" fmla="*/ 103 h 152"/>
                  <a:gd name="T38" fmla="*/ 72 w 92"/>
                  <a:gd name="T39" fmla="*/ 105 h 152"/>
                  <a:gd name="T40" fmla="*/ 59 w 92"/>
                  <a:gd name="T41" fmla="*/ 94 h 152"/>
                  <a:gd name="T42" fmla="*/ 57 w 92"/>
                  <a:gd name="T43" fmla="*/ 86 h 152"/>
                  <a:gd name="T44" fmla="*/ 49 w 92"/>
                  <a:gd name="T45" fmla="*/ 81 h 152"/>
                  <a:gd name="T46" fmla="*/ 45 w 92"/>
                  <a:gd name="T47" fmla="*/ 71 h 152"/>
                  <a:gd name="T48" fmla="*/ 43 w 92"/>
                  <a:gd name="T49" fmla="*/ 64 h 152"/>
                  <a:gd name="T50" fmla="*/ 40 w 92"/>
                  <a:gd name="T51" fmla="*/ 56 h 152"/>
                  <a:gd name="T52" fmla="*/ 32 w 92"/>
                  <a:gd name="T53" fmla="*/ 51 h 152"/>
                  <a:gd name="T54" fmla="*/ 27 w 92"/>
                  <a:gd name="T55" fmla="*/ 45 h 152"/>
                  <a:gd name="T56" fmla="*/ 23 w 92"/>
                  <a:gd name="T57" fmla="*/ 38 h 152"/>
                  <a:gd name="T58" fmla="*/ 23 w 92"/>
                  <a:gd name="T59" fmla="*/ 32 h 152"/>
                  <a:gd name="T60" fmla="*/ 19 w 92"/>
                  <a:gd name="T61" fmla="*/ 24 h 152"/>
                  <a:gd name="T62" fmla="*/ 21 w 92"/>
                  <a:gd name="T63" fmla="*/ 21 h 152"/>
                  <a:gd name="T64" fmla="*/ 25 w 92"/>
                  <a:gd name="T65" fmla="*/ 13 h 152"/>
                  <a:gd name="T66" fmla="*/ 25 w 92"/>
                  <a:gd name="T67" fmla="*/ 6 h 152"/>
                  <a:gd name="T68" fmla="*/ 28 w 92"/>
                  <a:gd name="T69" fmla="*/ 4 h 152"/>
                  <a:gd name="T70" fmla="*/ 27 w 92"/>
                  <a:gd name="T71" fmla="*/ 2 h 152"/>
                  <a:gd name="T72" fmla="*/ 21 w 92"/>
                  <a:gd name="T7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2" h="152">
                    <a:moveTo>
                      <a:pt x="21" y="0"/>
                    </a:moveTo>
                    <a:lnTo>
                      <a:pt x="13" y="2"/>
                    </a:lnTo>
                    <a:lnTo>
                      <a:pt x="8" y="6"/>
                    </a:lnTo>
                    <a:lnTo>
                      <a:pt x="4" y="13"/>
                    </a:lnTo>
                    <a:lnTo>
                      <a:pt x="0" y="19"/>
                    </a:lnTo>
                    <a:lnTo>
                      <a:pt x="23" y="98"/>
                    </a:lnTo>
                    <a:lnTo>
                      <a:pt x="34" y="145"/>
                    </a:lnTo>
                    <a:lnTo>
                      <a:pt x="40" y="152"/>
                    </a:lnTo>
                    <a:lnTo>
                      <a:pt x="89" y="141"/>
                    </a:lnTo>
                    <a:lnTo>
                      <a:pt x="90" y="139"/>
                    </a:lnTo>
                    <a:lnTo>
                      <a:pt x="92" y="139"/>
                    </a:lnTo>
                    <a:lnTo>
                      <a:pt x="87" y="126"/>
                    </a:lnTo>
                    <a:lnTo>
                      <a:pt x="79" y="128"/>
                    </a:lnTo>
                    <a:lnTo>
                      <a:pt x="77" y="130"/>
                    </a:lnTo>
                    <a:lnTo>
                      <a:pt x="83" y="122"/>
                    </a:lnTo>
                    <a:lnTo>
                      <a:pt x="79" y="120"/>
                    </a:lnTo>
                    <a:lnTo>
                      <a:pt x="79" y="115"/>
                    </a:lnTo>
                    <a:lnTo>
                      <a:pt x="81" y="107"/>
                    </a:lnTo>
                    <a:lnTo>
                      <a:pt x="79" y="103"/>
                    </a:lnTo>
                    <a:lnTo>
                      <a:pt x="72" y="105"/>
                    </a:lnTo>
                    <a:lnTo>
                      <a:pt x="59" y="94"/>
                    </a:lnTo>
                    <a:lnTo>
                      <a:pt x="57" y="86"/>
                    </a:lnTo>
                    <a:lnTo>
                      <a:pt x="49" y="81"/>
                    </a:lnTo>
                    <a:lnTo>
                      <a:pt x="45" y="71"/>
                    </a:lnTo>
                    <a:lnTo>
                      <a:pt x="43" y="64"/>
                    </a:lnTo>
                    <a:lnTo>
                      <a:pt x="40" y="56"/>
                    </a:lnTo>
                    <a:lnTo>
                      <a:pt x="32" y="51"/>
                    </a:lnTo>
                    <a:lnTo>
                      <a:pt x="27" y="45"/>
                    </a:lnTo>
                    <a:lnTo>
                      <a:pt x="23" y="38"/>
                    </a:lnTo>
                    <a:lnTo>
                      <a:pt x="23" y="32"/>
                    </a:lnTo>
                    <a:lnTo>
                      <a:pt x="19" y="24"/>
                    </a:lnTo>
                    <a:lnTo>
                      <a:pt x="21" y="21"/>
                    </a:lnTo>
                    <a:lnTo>
                      <a:pt x="25" y="13"/>
                    </a:lnTo>
                    <a:lnTo>
                      <a:pt x="25" y="6"/>
                    </a:lnTo>
                    <a:lnTo>
                      <a:pt x="28" y="4"/>
                    </a:lnTo>
                    <a:lnTo>
                      <a:pt x="27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0" name="Group 449"/>
              <p:cNvGrpSpPr/>
              <p:nvPr/>
            </p:nvGrpSpPr>
            <p:grpSpPr>
              <a:xfrm>
                <a:off x="4226838" y="2360583"/>
                <a:ext cx="636937" cy="326143"/>
                <a:chOff x="4226838" y="2360583"/>
                <a:chExt cx="636937" cy="326143"/>
              </a:xfrm>
              <a:grpFill/>
            </p:grpSpPr>
            <p:sp>
              <p:nvSpPr>
                <p:cNvPr id="361" name="Freeform 122"/>
                <p:cNvSpPr>
                  <a:spLocks/>
                </p:cNvSpPr>
                <p:nvPr/>
              </p:nvSpPr>
              <p:spPr bwMode="auto">
                <a:xfrm>
                  <a:off x="4226838" y="2360583"/>
                  <a:ext cx="632134" cy="326143"/>
                </a:xfrm>
                <a:custGeom>
                  <a:avLst/>
                  <a:gdLst>
                    <a:gd name="T0" fmla="*/ 472 w 658"/>
                    <a:gd name="T1" fmla="*/ 23 h 374"/>
                    <a:gd name="T2" fmla="*/ 455 w 658"/>
                    <a:gd name="T3" fmla="*/ 0 h 374"/>
                    <a:gd name="T4" fmla="*/ 397 w 658"/>
                    <a:gd name="T5" fmla="*/ 0 h 374"/>
                    <a:gd name="T6" fmla="*/ 389 w 658"/>
                    <a:gd name="T7" fmla="*/ 30 h 374"/>
                    <a:gd name="T8" fmla="*/ 368 w 658"/>
                    <a:gd name="T9" fmla="*/ 58 h 374"/>
                    <a:gd name="T10" fmla="*/ 346 w 658"/>
                    <a:gd name="T11" fmla="*/ 81 h 374"/>
                    <a:gd name="T12" fmla="*/ 334 w 658"/>
                    <a:gd name="T13" fmla="*/ 118 h 374"/>
                    <a:gd name="T14" fmla="*/ 306 w 658"/>
                    <a:gd name="T15" fmla="*/ 109 h 374"/>
                    <a:gd name="T16" fmla="*/ 295 w 658"/>
                    <a:gd name="T17" fmla="*/ 135 h 374"/>
                    <a:gd name="T18" fmla="*/ 284 w 658"/>
                    <a:gd name="T19" fmla="*/ 177 h 374"/>
                    <a:gd name="T20" fmla="*/ 272 w 658"/>
                    <a:gd name="T21" fmla="*/ 220 h 374"/>
                    <a:gd name="T22" fmla="*/ 254 w 658"/>
                    <a:gd name="T23" fmla="*/ 244 h 374"/>
                    <a:gd name="T24" fmla="*/ 224 w 658"/>
                    <a:gd name="T25" fmla="*/ 258 h 374"/>
                    <a:gd name="T26" fmla="*/ 192 w 658"/>
                    <a:gd name="T27" fmla="*/ 273 h 374"/>
                    <a:gd name="T28" fmla="*/ 154 w 658"/>
                    <a:gd name="T29" fmla="*/ 282 h 374"/>
                    <a:gd name="T30" fmla="*/ 128 w 658"/>
                    <a:gd name="T31" fmla="*/ 254 h 374"/>
                    <a:gd name="T32" fmla="*/ 73 w 658"/>
                    <a:gd name="T33" fmla="*/ 318 h 374"/>
                    <a:gd name="T34" fmla="*/ 53 w 658"/>
                    <a:gd name="T35" fmla="*/ 340 h 374"/>
                    <a:gd name="T36" fmla="*/ 21 w 658"/>
                    <a:gd name="T37" fmla="*/ 365 h 374"/>
                    <a:gd name="T38" fmla="*/ 41 w 658"/>
                    <a:gd name="T39" fmla="*/ 370 h 374"/>
                    <a:gd name="T40" fmla="*/ 169 w 658"/>
                    <a:gd name="T41" fmla="*/ 350 h 374"/>
                    <a:gd name="T42" fmla="*/ 466 w 658"/>
                    <a:gd name="T43" fmla="*/ 303 h 374"/>
                    <a:gd name="T44" fmla="*/ 645 w 658"/>
                    <a:gd name="T45" fmla="*/ 265 h 374"/>
                    <a:gd name="T46" fmla="*/ 652 w 658"/>
                    <a:gd name="T47" fmla="*/ 256 h 374"/>
                    <a:gd name="T48" fmla="*/ 641 w 658"/>
                    <a:gd name="T49" fmla="*/ 227 h 374"/>
                    <a:gd name="T50" fmla="*/ 615 w 658"/>
                    <a:gd name="T51" fmla="*/ 239 h 374"/>
                    <a:gd name="T52" fmla="*/ 598 w 658"/>
                    <a:gd name="T53" fmla="*/ 235 h 374"/>
                    <a:gd name="T54" fmla="*/ 579 w 658"/>
                    <a:gd name="T55" fmla="*/ 216 h 374"/>
                    <a:gd name="T56" fmla="*/ 556 w 658"/>
                    <a:gd name="T57" fmla="*/ 211 h 374"/>
                    <a:gd name="T58" fmla="*/ 530 w 658"/>
                    <a:gd name="T59" fmla="*/ 205 h 374"/>
                    <a:gd name="T60" fmla="*/ 556 w 658"/>
                    <a:gd name="T61" fmla="*/ 199 h 374"/>
                    <a:gd name="T62" fmla="*/ 581 w 658"/>
                    <a:gd name="T63" fmla="*/ 212 h 374"/>
                    <a:gd name="T64" fmla="*/ 605 w 658"/>
                    <a:gd name="T65" fmla="*/ 224 h 374"/>
                    <a:gd name="T66" fmla="*/ 601 w 658"/>
                    <a:gd name="T67" fmla="*/ 207 h 374"/>
                    <a:gd name="T68" fmla="*/ 573 w 658"/>
                    <a:gd name="T69" fmla="*/ 190 h 374"/>
                    <a:gd name="T70" fmla="*/ 592 w 658"/>
                    <a:gd name="T71" fmla="*/ 197 h 374"/>
                    <a:gd name="T72" fmla="*/ 600 w 658"/>
                    <a:gd name="T73" fmla="*/ 182 h 374"/>
                    <a:gd name="T74" fmla="*/ 598 w 658"/>
                    <a:gd name="T75" fmla="*/ 169 h 374"/>
                    <a:gd name="T76" fmla="*/ 579 w 658"/>
                    <a:gd name="T77" fmla="*/ 160 h 374"/>
                    <a:gd name="T78" fmla="*/ 551 w 658"/>
                    <a:gd name="T79" fmla="*/ 137 h 374"/>
                    <a:gd name="T80" fmla="*/ 522 w 658"/>
                    <a:gd name="T81" fmla="*/ 115 h 374"/>
                    <a:gd name="T82" fmla="*/ 537 w 658"/>
                    <a:gd name="T83" fmla="*/ 122 h 374"/>
                    <a:gd name="T84" fmla="*/ 562 w 658"/>
                    <a:gd name="T85" fmla="*/ 141 h 374"/>
                    <a:gd name="T86" fmla="*/ 590 w 658"/>
                    <a:gd name="T87" fmla="*/ 156 h 374"/>
                    <a:gd name="T88" fmla="*/ 596 w 658"/>
                    <a:gd name="T89" fmla="*/ 133 h 374"/>
                    <a:gd name="T90" fmla="*/ 575 w 658"/>
                    <a:gd name="T91" fmla="*/ 118 h 374"/>
                    <a:gd name="T92" fmla="*/ 560 w 658"/>
                    <a:gd name="T93" fmla="*/ 105 h 374"/>
                    <a:gd name="T94" fmla="*/ 534 w 658"/>
                    <a:gd name="T95" fmla="*/ 107 h 374"/>
                    <a:gd name="T96" fmla="*/ 507 w 658"/>
                    <a:gd name="T97" fmla="*/ 96 h 374"/>
                    <a:gd name="T98" fmla="*/ 496 w 658"/>
                    <a:gd name="T99" fmla="*/ 90 h 374"/>
                    <a:gd name="T100" fmla="*/ 504 w 658"/>
                    <a:gd name="T101" fmla="*/ 66 h 374"/>
                    <a:gd name="T102" fmla="*/ 509 w 658"/>
                    <a:gd name="T103" fmla="*/ 45 h 374"/>
                    <a:gd name="T104" fmla="*/ 492 w 658"/>
                    <a:gd name="T105" fmla="*/ 28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58" h="374">
                      <a:moveTo>
                        <a:pt x="492" y="28"/>
                      </a:moveTo>
                      <a:lnTo>
                        <a:pt x="489" y="24"/>
                      </a:lnTo>
                      <a:lnTo>
                        <a:pt x="481" y="23"/>
                      </a:lnTo>
                      <a:lnTo>
                        <a:pt x="472" y="23"/>
                      </a:lnTo>
                      <a:lnTo>
                        <a:pt x="464" y="17"/>
                      </a:lnTo>
                      <a:lnTo>
                        <a:pt x="466" y="11"/>
                      </a:lnTo>
                      <a:lnTo>
                        <a:pt x="462" y="4"/>
                      </a:lnTo>
                      <a:lnTo>
                        <a:pt x="455" y="0"/>
                      </a:lnTo>
                      <a:lnTo>
                        <a:pt x="442" y="0"/>
                      </a:lnTo>
                      <a:lnTo>
                        <a:pt x="438" y="13"/>
                      </a:lnTo>
                      <a:lnTo>
                        <a:pt x="434" y="21"/>
                      </a:lnTo>
                      <a:lnTo>
                        <a:pt x="397" y="0"/>
                      </a:lnTo>
                      <a:lnTo>
                        <a:pt x="389" y="2"/>
                      </a:lnTo>
                      <a:lnTo>
                        <a:pt x="391" y="9"/>
                      </a:lnTo>
                      <a:lnTo>
                        <a:pt x="387" y="17"/>
                      </a:lnTo>
                      <a:lnTo>
                        <a:pt x="389" y="30"/>
                      </a:lnTo>
                      <a:lnTo>
                        <a:pt x="383" y="38"/>
                      </a:lnTo>
                      <a:lnTo>
                        <a:pt x="380" y="51"/>
                      </a:lnTo>
                      <a:lnTo>
                        <a:pt x="374" y="58"/>
                      </a:lnTo>
                      <a:lnTo>
                        <a:pt x="368" y="58"/>
                      </a:lnTo>
                      <a:lnTo>
                        <a:pt x="363" y="71"/>
                      </a:lnTo>
                      <a:lnTo>
                        <a:pt x="355" y="73"/>
                      </a:lnTo>
                      <a:lnTo>
                        <a:pt x="348" y="73"/>
                      </a:lnTo>
                      <a:lnTo>
                        <a:pt x="346" y="81"/>
                      </a:lnTo>
                      <a:lnTo>
                        <a:pt x="344" y="90"/>
                      </a:lnTo>
                      <a:lnTo>
                        <a:pt x="340" y="96"/>
                      </a:lnTo>
                      <a:lnTo>
                        <a:pt x="338" y="111"/>
                      </a:lnTo>
                      <a:lnTo>
                        <a:pt x="334" y="118"/>
                      </a:lnTo>
                      <a:lnTo>
                        <a:pt x="329" y="120"/>
                      </a:lnTo>
                      <a:lnTo>
                        <a:pt x="314" y="118"/>
                      </a:lnTo>
                      <a:lnTo>
                        <a:pt x="314" y="115"/>
                      </a:lnTo>
                      <a:lnTo>
                        <a:pt x="306" y="109"/>
                      </a:lnTo>
                      <a:lnTo>
                        <a:pt x="299" y="111"/>
                      </a:lnTo>
                      <a:lnTo>
                        <a:pt x="299" y="126"/>
                      </a:lnTo>
                      <a:lnTo>
                        <a:pt x="299" y="132"/>
                      </a:lnTo>
                      <a:lnTo>
                        <a:pt x="295" y="135"/>
                      </a:lnTo>
                      <a:lnTo>
                        <a:pt x="291" y="149"/>
                      </a:lnTo>
                      <a:lnTo>
                        <a:pt x="287" y="156"/>
                      </a:lnTo>
                      <a:lnTo>
                        <a:pt x="286" y="164"/>
                      </a:lnTo>
                      <a:lnTo>
                        <a:pt x="284" y="177"/>
                      </a:lnTo>
                      <a:lnTo>
                        <a:pt x="276" y="186"/>
                      </a:lnTo>
                      <a:lnTo>
                        <a:pt x="269" y="199"/>
                      </a:lnTo>
                      <a:lnTo>
                        <a:pt x="267" y="212"/>
                      </a:lnTo>
                      <a:lnTo>
                        <a:pt x="272" y="220"/>
                      </a:lnTo>
                      <a:lnTo>
                        <a:pt x="267" y="226"/>
                      </a:lnTo>
                      <a:lnTo>
                        <a:pt x="269" y="233"/>
                      </a:lnTo>
                      <a:lnTo>
                        <a:pt x="267" y="235"/>
                      </a:lnTo>
                      <a:lnTo>
                        <a:pt x="254" y="244"/>
                      </a:lnTo>
                      <a:lnTo>
                        <a:pt x="246" y="243"/>
                      </a:lnTo>
                      <a:lnTo>
                        <a:pt x="233" y="254"/>
                      </a:lnTo>
                      <a:lnTo>
                        <a:pt x="224" y="250"/>
                      </a:lnTo>
                      <a:lnTo>
                        <a:pt x="224" y="258"/>
                      </a:lnTo>
                      <a:lnTo>
                        <a:pt x="222" y="263"/>
                      </a:lnTo>
                      <a:lnTo>
                        <a:pt x="214" y="265"/>
                      </a:lnTo>
                      <a:lnTo>
                        <a:pt x="199" y="273"/>
                      </a:lnTo>
                      <a:lnTo>
                        <a:pt x="192" y="273"/>
                      </a:lnTo>
                      <a:lnTo>
                        <a:pt x="180" y="269"/>
                      </a:lnTo>
                      <a:lnTo>
                        <a:pt x="178" y="274"/>
                      </a:lnTo>
                      <a:lnTo>
                        <a:pt x="165" y="284"/>
                      </a:lnTo>
                      <a:lnTo>
                        <a:pt x="154" y="282"/>
                      </a:lnTo>
                      <a:lnTo>
                        <a:pt x="141" y="274"/>
                      </a:lnTo>
                      <a:lnTo>
                        <a:pt x="133" y="267"/>
                      </a:lnTo>
                      <a:lnTo>
                        <a:pt x="128" y="259"/>
                      </a:lnTo>
                      <a:lnTo>
                        <a:pt x="128" y="254"/>
                      </a:lnTo>
                      <a:lnTo>
                        <a:pt x="101" y="286"/>
                      </a:lnTo>
                      <a:lnTo>
                        <a:pt x="77" y="303"/>
                      </a:lnTo>
                      <a:lnTo>
                        <a:pt x="73" y="310"/>
                      </a:lnTo>
                      <a:lnTo>
                        <a:pt x="73" y="318"/>
                      </a:lnTo>
                      <a:lnTo>
                        <a:pt x="64" y="323"/>
                      </a:lnTo>
                      <a:lnTo>
                        <a:pt x="64" y="329"/>
                      </a:lnTo>
                      <a:lnTo>
                        <a:pt x="58" y="336"/>
                      </a:lnTo>
                      <a:lnTo>
                        <a:pt x="53" y="340"/>
                      </a:lnTo>
                      <a:lnTo>
                        <a:pt x="45" y="346"/>
                      </a:lnTo>
                      <a:lnTo>
                        <a:pt x="43" y="352"/>
                      </a:lnTo>
                      <a:lnTo>
                        <a:pt x="28" y="359"/>
                      </a:lnTo>
                      <a:lnTo>
                        <a:pt x="21" y="365"/>
                      </a:lnTo>
                      <a:lnTo>
                        <a:pt x="13" y="367"/>
                      </a:lnTo>
                      <a:lnTo>
                        <a:pt x="0" y="374"/>
                      </a:lnTo>
                      <a:lnTo>
                        <a:pt x="26" y="370"/>
                      </a:lnTo>
                      <a:lnTo>
                        <a:pt x="41" y="370"/>
                      </a:lnTo>
                      <a:lnTo>
                        <a:pt x="98" y="361"/>
                      </a:lnTo>
                      <a:lnTo>
                        <a:pt x="133" y="357"/>
                      </a:lnTo>
                      <a:lnTo>
                        <a:pt x="160" y="350"/>
                      </a:lnTo>
                      <a:lnTo>
                        <a:pt x="169" y="350"/>
                      </a:lnTo>
                      <a:lnTo>
                        <a:pt x="184" y="350"/>
                      </a:lnTo>
                      <a:lnTo>
                        <a:pt x="210" y="348"/>
                      </a:lnTo>
                      <a:lnTo>
                        <a:pt x="278" y="336"/>
                      </a:lnTo>
                      <a:lnTo>
                        <a:pt x="466" y="303"/>
                      </a:lnTo>
                      <a:lnTo>
                        <a:pt x="560" y="284"/>
                      </a:lnTo>
                      <a:lnTo>
                        <a:pt x="643" y="265"/>
                      </a:lnTo>
                      <a:lnTo>
                        <a:pt x="641" y="261"/>
                      </a:lnTo>
                      <a:lnTo>
                        <a:pt x="645" y="265"/>
                      </a:lnTo>
                      <a:lnTo>
                        <a:pt x="648" y="263"/>
                      </a:lnTo>
                      <a:lnTo>
                        <a:pt x="647" y="258"/>
                      </a:lnTo>
                      <a:lnTo>
                        <a:pt x="647" y="250"/>
                      </a:lnTo>
                      <a:lnTo>
                        <a:pt x="652" y="256"/>
                      </a:lnTo>
                      <a:lnTo>
                        <a:pt x="656" y="263"/>
                      </a:lnTo>
                      <a:lnTo>
                        <a:pt x="658" y="261"/>
                      </a:lnTo>
                      <a:lnTo>
                        <a:pt x="647" y="241"/>
                      </a:lnTo>
                      <a:lnTo>
                        <a:pt x="641" y="227"/>
                      </a:lnTo>
                      <a:lnTo>
                        <a:pt x="620" y="227"/>
                      </a:lnTo>
                      <a:lnTo>
                        <a:pt x="615" y="226"/>
                      </a:lnTo>
                      <a:lnTo>
                        <a:pt x="613" y="235"/>
                      </a:lnTo>
                      <a:lnTo>
                        <a:pt x="615" y="239"/>
                      </a:lnTo>
                      <a:lnTo>
                        <a:pt x="609" y="235"/>
                      </a:lnTo>
                      <a:lnTo>
                        <a:pt x="603" y="235"/>
                      </a:lnTo>
                      <a:lnTo>
                        <a:pt x="596" y="241"/>
                      </a:lnTo>
                      <a:lnTo>
                        <a:pt x="598" y="235"/>
                      </a:lnTo>
                      <a:lnTo>
                        <a:pt x="592" y="227"/>
                      </a:lnTo>
                      <a:lnTo>
                        <a:pt x="584" y="224"/>
                      </a:lnTo>
                      <a:lnTo>
                        <a:pt x="584" y="224"/>
                      </a:lnTo>
                      <a:lnTo>
                        <a:pt x="579" y="216"/>
                      </a:lnTo>
                      <a:lnTo>
                        <a:pt x="577" y="211"/>
                      </a:lnTo>
                      <a:lnTo>
                        <a:pt x="569" y="212"/>
                      </a:lnTo>
                      <a:lnTo>
                        <a:pt x="562" y="211"/>
                      </a:lnTo>
                      <a:lnTo>
                        <a:pt x="556" y="211"/>
                      </a:lnTo>
                      <a:lnTo>
                        <a:pt x="543" y="207"/>
                      </a:lnTo>
                      <a:lnTo>
                        <a:pt x="522" y="207"/>
                      </a:lnTo>
                      <a:lnTo>
                        <a:pt x="524" y="203"/>
                      </a:lnTo>
                      <a:lnTo>
                        <a:pt x="530" y="205"/>
                      </a:lnTo>
                      <a:lnTo>
                        <a:pt x="545" y="201"/>
                      </a:lnTo>
                      <a:lnTo>
                        <a:pt x="553" y="207"/>
                      </a:lnTo>
                      <a:lnTo>
                        <a:pt x="556" y="207"/>
                      </a:lnTo>
                      <a:lnTo>
                        <a:pt x="556" y="199"/>
                      </a:lnTo>
                      <a:lnTo>
                        <a:pt x="562" y="207"/>
                      </a:lnTo>
                      <a:lnTo>
                        <a:pt x="569" y="211"/>
                      </a:lnTo>
                      <a:lnTo>
                        <a:pt x="575" y="205"/>
                      </a:lnTo>
                      <a:lnTo>
                        <a:pt x="581" y="212"/>
                      </a:lnTo>
                      <a:lnTo>
                        <a:pt x="588" y="218"/>
                      </a:lnTo>
                      <a:lnTo>
                        <a:pt x="596" y="220"/>
                      </a:lnTo>
                      <a:lnTo>
                        <a:pt x="601" y="227"/>
                      </a:lnTo>
                      <a:lnTo>
                        <a:pt x="605" y="224"/>
                      </a:lnTo>
                      <a:lnTo>
                        <a:pt x="609" y="222"/>
                      </a:lnTo>
                      <a:lnTo>
                        <a:pt x="611" y="216"/>
                      </a:lnTo>
                      <a:lnTo>
                        <a:pt x="609" y="209"/>
                      </a:lnTo>
                      <a:lnTo>
                        <a:pt x="601" y="207"/>
                      </a:lnTo>
                      <a:lnTo>
                        <a:pt x="600" y="199"/>
                      </a:lnTo>
                      <a:lnTo>
                        <a:pt x="592" y="201"/>
                      </a:lnTo>
                      <a:lnTo>
                        <a:pt x="579" y="196"/>
                      </a:lnTo>
                      <a:lnTo>
                        <a:pt x="573" y="190"/>
                      </a:lnTo>
                      <a:lnTo>
                        <a:pt x="558" y="179"/>
                      </a:lnTo>
                      <a:lnTo>
                        <a:pt x="566" y="179"/>
                      </a:lnTo>
                      <a:lnTo>
                        <a:pt x="579" y="192"/>
                      </a:lnTo>
                      <a:lnTo>
                        <a:pt x="592" y="197"/>
                      </a:lnTo>
                      <a:lnTo>
                        <a:pt x="596" y="190"/>
                      </a:lnTo>
                      <a:lnTo>
                        <a:pt x="590" y="184"/>
                      </a:lnTo>
                      <a:lnTo>
                        <a:pt x="592" y="182"/>
                      </a:lnTo>
                      <a:lnTo>
                        <a:pt x="600" y="182"/>
                      </a:lnTo>
                      <a:lnTo>
                        <a:pt x="605" y="188"/>
                      </a:lnTo>
                      <a:lnTo>
                        <a:pt x="607" y="182"/>
                      </a:lnTo>
                      <a:lnTo>
                        <a:pt x="603" y="169"/>
                      </a:lnTo>
                      <a:lnTo>
                        <a:pt x="598" y="169"/>
                      </a:lnTo>
                      <a:lnTo>
                        <a:pt x="590" y="167"/>
                      </a:lnTo>
                      <a:lnTo>
                        <a:pt x="594" y="165"/>
                      </a:lnTo>
                      <a:lnTo>
                        <a:pt x="586" y="160"/>
                      </a:lnTo>
                      <a:lnTo>
                        <a:pt x="579" y="160"/>
                      </a:lnTo>
                      <a:lnTo>
                        <a:pt x="573" y="154"/>
                      </a:lnTo>
                      <a:lnTo>
                        <a:pt x="571" y="150"/>
                      </a:lnTo>
                      <a:lnTo>
                        <a:pt x="556" y="145"/>
                      </a:lnTo>
                      <a:lnTo>
                        <a:pt x="551" y="137"/>
                      </a:lnTo>
                      <a:lnTo>
                        <a:pt x="545" y="133"/>
                      </a:lnTo>
                      <a:lnTo>
                        <a:pt x="539" y="130"/>
                      </a:lnTo>
                      <a:lnTo>
                        <a:pt x="536" y="124"/>
                      </a:lnTo>
                      <a:lnTo>
                        <a:pt x="522" y="115"/>
                      </a:lnTo>
                      <a:lnTo>
                        <a:pt x="517" y="115"/>
                      </a:lnTo>
                      <a:lnTo>
                        <a:pt x="522" y="113"/>
                      </a:lnTo>
                      <a:lnTo>
                        <a:pt x="530" y="117"/>
                      </a:lnTo>
                      <a:lnTo>
                        <a:pt x="537" y="122"/>
                      </a:lnTo>
                      <a:lnTo>
                        <a:pt x="545" y="130"/>
                      </a:lnTo>
                      <a:lnTo>
                        <a:pt x="551" y="132"/>
                      </a:lnTo>
                      <a:lnTo>
                        <a:pt x="556" y="139"/>
                      </a:lnTo>
                      <a:lnTo>
                        <a:pt x="562" y="141"/>
                      </a:lnTo>
                      <a:lnTo>
                        <a:pt x="575" y="150"/>
                      </a:lnTo>
                      <a:lnTo>
                        <a:pt x="583" y="152"/>
                      </a:lnTo>
                      <a:lnTo>
                        <a:pt x="583" y="154"/>
                      </a:lnTo>
                      <a:lnTo>
                        <a:pt x="590" y="156"/>
                      </a:lnTo>
                      <a:lnTo>
                        <a:pt x="594" y="147"/>
                      </a:lnTo>
                      <a:lnTo>
                        <a:pt x="594" y="139"/>
                      </a:lnTo>
                      <a:lnTo>
                        <a:pt x="588" y="132"/>
                      </a:lnTo>
                      <a:lnTo>
                        <a:pt x="596" y="133"/>
                      </a:lnTo>
                      <a:lnTo>
                        <a:pt x="596" y="126"/>
                      </a:lnTo>
                      <a:lnTo>
                        <a:pt x="581" y="120"/>
                      </a:lnTo>
                      <a:lnTo>
                        <a:pt x="575" y="120"/>
                      </a:lnTo>
                      <a:lnTo>
                        <a:pt x="575" y="118"/>
                      </a:lnTo>
                      <a:lnTo>
                        <a:pt x="568" y="118"/>
                      </a:lnTo>
                      <a:lnTo>
                        <a:pt x="568" y="115"/>
                      </a:lnTo>
                      <a:lnTo>
                        <a:pt x="562" y="109"/>
                      </a:lnTo>
                      <a:lnTo>
                        <a:pt x="560" y="105"/>
                      </a:lnTo>
                      <a:lnTo>
                        <a:pt x="547" y="109"/>
                      </a:lnTo>
                      <a:lnTo>
                        <a:pt x="545" y="107"/>
                      </a:lnTo>
                      <a:lnTo>
                        <a:pt x="537" y="107"/>
                      </a:lnTo>
                      <a:lnTo>
                        <a:pt x="534" y="107"/>
                      </a:lnTo>
                      <a:lnTo>
                        <a:pt x="522" y="96"/>
                      </a:lnTo>
                      <a:lnTo>
                        <a:pt x="522" y="90"/>
                      </a:lnTo>
                      <a:lnTo>
                        <a:pt x="515" y="90"/>
                      </a:lnTo>
                      <a:lnTo>
                        <a:pt x="507" y="96"/>
                      </a:lnTo>
                      <a:lnTo>
                        <a:pt x="502" y="98"/>
                      </a:lnTo>
                      <a:lnTo>
                        <a:pt x="496" y="98"/>
                      </a:lnTo>
                      <a:lnTo>
                        <a:pt x="492" y="90"/>
                      </a:lnTo>
                      <a:lnTo>
                        <a:pt x="496" y="90"/>
                      </a:lnTo>
                      <a:lnTo>
                        <a:pt x="494" y="83"/>
                      </a:lnTo>
                      <a:lnTo>
                        <a:pt x="498" y="62"/>
                      </a:lnTo>
                      <a:lnTo>
                        <a:pt x="502" y="66"/>
                      </a:lnTo>
                      <a:lnTo>
                        <a:pt x="504" y="66"/>
                      </a:lnTo>
                      <a:lnTo>
                        <a:pt x="506" y="62"/>
                      </a:lnTo>
                      <a:lnTo>
                        <a:pt x="504" y="58"/>
                      </a:lnTo>
                      <a:lnTo>
                        <a:pt x="511" y="53"/>
                      </a:lnTo>
                      <a:lnTo>
                        <a:pt x="509" y="45"/>
                      </a:lnTo>
                      <a:lnTo>
                        <a:pt x="507" y="41"/>
                      </a:lnTo>
                      <a:lnTo>
                        <a:pt x="506" y="34"/>
                      </a:lnTo>
                      <a:lnTo>
                        <a:pt x="500" y="30"/>
                      </a:lnTo>
                      <a:lnTo>
                        <a:pt x="492" y="2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1" name="Freeform 132"/>
                <p:cNvSpPr>
                  <a:spLocks/>
                </p:cNvSpPr>
                <p:nvPr/>
              </p:nvSpPr>
              <p:spPr bwMode="auto">
                <a:xfrm>
                  <a:off x="4830151" y="2444299"/>
                  <a:ext cx="33624" cy="89820"/>
                </a:xfrm>
                <a:custGeom>
                  <a:avLst/>
                  <a:gdLst>
                    <a:gd name="T0" fmla="*/ 15 w 35"/>
                    <a:gd name="T1" fmla="*/ 13 h 103"/>
                    <a:gd name="T2" fmla="*/ 9 w 35"/>
                    <a:gd name="T3" fmla="*/ 19 h 103"/>
                    <a:gd name="T4" fmla="*/ 15 w 35"/>
                    <a:gd name="T5" fmla="*/ 24 h 103"/>
                    <a:gd name="T6" fmla="*/ 13 w 35"/>
                    <a:gd name="T7" fmla="*/ 32 h 103"/>
                    <a:gd name="T8" fmla="*/ 7 w 35"/>
                    <a:gd name="T9" fmla="*/ 32 h 103"/>
                    <a:gd name="T10" fmla="*/ 5 w 35"/>
                    <a:gd name="T11" fmla="*/ 45 h 103"/>
                    <a:gd name="T12" fmla="*/ 2 w 35"/>
                    <a:gd name="T13" fmla="*/ 56 h 103"/>
                    <a:gd name="T14" fmla="*/ 0 w 35"/>
                    <a:gd name="T15" fmla="*/ 71 h 103"/>
                    <a:gd name="T16" fmla="*/ 2 w 35"/>
                    <a:gd name="T17" fmla="*/ 79 h 103"/>
                    <a:gd name="T18" fmla="*/ 0 w 35"/>
                    <a:gd name="T19" fmla="*/ 81 h 103"/>
                    <a:gd name="T20" fmla="*/ 0 w 35"/>
                    <a:gd name="T21" fmla="*/ 94 h 103"/>
                    <a:gd name="T22" fmla="*/ 7 w 35"/>
                    <a:gd name="T23" fmla="*/ 103 h 103"/>
                    <a:gd name="T24" fmla="*/ 13 w 35"/>
                    <a:gd name="T25" fmla="*/ 90 h 103"/>
                    <a:gd name="T26" fmla="*/ 13 w 35"/>
                    <a:gd name="T27" fmla="*/ 79 h 103"/>
                    <a:gd name="T28" fmla="*/ 13 w 35"/>
                    <a:gd name="T29" fmla="*/ 71 h 103"/>
                    <a:gd name="T30" fmla="*/ 17 w 35"/>
                    <a:gd name="T31" fmla="*/ 64 h 103"/>
                    <a:gd name="T32" fmla="*/ 19 w 35"/>
                    <a:gd name="T33" fmla="*/ 58 h 103"/>
                    <a:gd name="T34" fmla="*/ 24 w 35"/>
                    <a:gd name="T35" fmla="*/ 62 h 103"/>
                    <a:gd name="T36" fmla="*/ 26 w 35"/>
                    <a:gd name="T37" fmla="*/ 62 h 103"/>
                    <a:gd name="T38" fmla="*/ 28 w 35"/>
                    <a:gd name="T39" fmla="*/ 54 h 103"/>
                    <a:gd name="T40" fmla="*/ 26 w 35"/>
                    <a:gd name="T41" fmla="*/ 41 h 103"/>
                    <a:gd name="T42" fmla="*/ 30 w 35"/>
                    <a:gd name="T43" fmla="*/ 28 h 103"/>
                    <a:gd name="T44" fmla="*/ 34 w 35"/>
                    <a:gd name="T45" fmla="*/ 17 h 103"/>
                    <a:gd name="T46" fmla="*/ 34 w 35"/>
                    <a:gd name="T47" fmla="*/ 11 h 103"/>
                    <a:gd name="T48" fmla="*/ 35 w 35"/>
                    <a:gd name="T49" fmla="*/ 0 h 103"/>
                    <a:gd name="T50" fmla="*/ 20 w 35"/>
                    <a:gd name="T51" fmla="*/ 6 h 103"/>
                    <a:gd name="T52" fmla="*/ 15 w 35"/>
                    <a:gd name="T53" fmla="*/ 1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5" h="103">
                      <a:moveTo>
                        <a:pt x="15" y="13"/>
                      </a:moveTo>
                      <a:lnTo>
                        <a:pt x="9" y="19"/>
                      </a:lnTo>
                      <a:lnTo>
                        <a:pt x="15" y="24"/>
                      </a:lnTo>
                      <a:lnTo>
                        <a:pt x="13" y="32"/>
                      </a:lnTo>
                      <a:lnTo>
                        <a:pt x="7" y="32"/>
                      </a:lnTo>
                      <a:lnTo>
                        <a:pt x="5" y="45"/>
                      </a:lnTo>
                      <a:lnTo>
                        <a:pt x="2" y="56"/>
                      </a:lnTo>
                      <a:lnTo>
                        <a:pt x="0" y="71"/>
                      </a:lnTo>
                      <a:lnTo>
                        <a:pt x="2" y="79"/>
                      </a:lnTo>
                      <a:lnTo>
                        <a:pt x="0" y="81"/>
                      </a:lnTo>
                      <a:lnTo>
                        <a:pt x="0" y="94"/>
                      </a:lnTo>
                      <a:lnTo>
                        <a:pt x="7" y="103"/>
                      </a:lnTo>
                      <a:lnTo>
                        <a:pt x="13" y="90"/>
                      </a:lnTo>
                      <a:lnTo>
                        <a:pt x="13" y="79"/>
                      </a:lnTo>
                      <a:lnTo>
                        <a:pt x="13" y="71"/>
                      </a:lnTo>
                      <a:lnTo>
                        <a:pt x="17" y="64"/>
                      </a:lnTo>
                      <a:lnTo>
                        <a:pt x="19" y="58"/>
                      </a:lnTo>
                      <a:lnTo>
                        <a:pt x="24" y="62"/>
                      </a:lnTo>
                      <a:lnTo>
                        <a:pt x="26" y="62"/>
                      </a:lnTo>
                      <a:lnTo>
                        <a:pt x="28" y="54"/>
                      </a:lnTo>
                      <a:lnTo>
                        <a:pt x="26" y="41"/>
                      </a:lnTo>
                      <a:lnTo>
                        <a:pt x="30" y="28"/>
                      </a:lnTo>
                      <a:lnTo>
                        <a:pt x="34" y="17"/>
                      </a:lnTo>
                      <a:lnTo>
                        <a:pt x="34" y="11"/>
                      </a:lnTo>
                      <a:lnTo>
                        <a:pt x="35" y="0"/>
                      </a:lnTo>
                      <a:lnTo>
                        <a:pt x="20" y="6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372" name="Freeform 133"/>
              <p:cNvSpPr>
                <a:spLocks/>
              </p:cNvSpPr>
              <p:nvPr/>
            </p:nvSpPr>
            <p:spPr bwMode="auto">
              <a:xfrm>
                <a:off x="4846483" y="1740562"/>
                <a:ext cx="137379" cy="234579"/>
              </a:xfrm>
              <a:custGeom>
                <a:avLst/>
                <a:gdLst>
                  <a:gd name="T0" fmla="*/ 2 w 143"/>
                  <a:gd name="T1" fmla="*/ 44 h 269"/>
                  <a:gd name="T2" fmla="*/ 2 w 143"/>
                  <a:gd name="T3" fmla="*/ 51 h 269"/>
                  <a:gd name="T4" fmla="*/ 7 w 143"/>
                  <a:gd name="T5" fmla="*/ 59 h 269"/>
                  <a:gd name="T6" fmla="*/ 7 w 143"/>
                  <a:gd name="T7" fmla="*/ 76 h 269"/>
                  <a:gd name="T8" fmla="*/ 9 w 143"/>
                  <a:gd name="T9" fmla="*/ 83 h 269"/>
                  <a:gd name="T10" fmla="*/ 17 w 143"/>
                  <a:gd name="T11" fmla="*/ 89 h 269"/>
                  <a:gd name="T12" fmla="*/ 18 w 143"/>
                  <a:gd name="T13" fmla="*/ 96 h 269"/>
                  <a:gd name="T14" fmla="*/ 18 w 143"/>
                  <a:gd name="T15" fmla="*/ 102 h 269"/>
                  <a:gd name="T16" fmla="*/ 20 w 143"/>
                  <a:gd name="T17" fmla="*/ 109 h 269"/>
                  <a:gd name="T18" fmla="*/ 20 w 143"/>
                  <a:gd name="T19" fmla="*/ 117 h 269"/>
                  <a:gd name="T20" fmla="*/ 18 w 143"/>
                  <a:gd name="T21" fmla="*/ 121 h 269"/>
                  <a:gd name="T22" fmla="*/ 18 w 143"/>
                  <a:gd name="T23" fmla="*/ 134 h 269"/>
                  <a:gd name="T24" fmla="*/ 22 w 143"/>
                  <a:gd name="T25" fmla="*/ 147 h 269"/>
                  <a:gd name="T26" fmla="*/ 28 w 143"/>
                  <a:gd name="T27" fmla="*/ 155 h 269"/>
                  <a:gd name="T28" fmla="*/ 32 w 143"/>
                  <a:gd name="T29" fmla="*/ 168 h 269"/>
                  <a:gd name="T30" fmla="*/ 30 w 143"/>
                  <a:gd name="T31" fmla="*/ 181 h 269"/>
                  <a:gd name="T32" fmla="*/ 33 w 143"/>
                  <a:gd name="T33" fmla="*/ 188 h 269"/>
                  <a:gd name="T34" fmla="*/ 35 w 143"/>
                  <a:gd name="T35" fmla="*/ 179 h 269"/>
                  <a:gd name="T36" fmla="*/ 47 w 143"/>
                  <a:gd name="T37" fmla="*/ 188 h 269"/>
                  <a:gd name="T38" fmla="*/ 62 w 143"/>
                  <a:gd name="T39" fmla="*/ 258 h 269"/>
                  <a:gd name="T40" fmla="*/ 62 w 143"/>
                  <a:gd name="T41" fmla="*/ 264 h 269"/>
                  <a:gd name="T42" fmla="*/ 65 w 143"/>
                  <a:gd name="T43" fmla="*/ 269 h 269"/>
                  <a:gd name="T44" fmla="*/ 126 w 143"/>
                  <a:gd name="T45" fmla="*/ 258 h 269"/>
                  <a:gd name="T46" fmla="*/ 120 w 143"/>
                  <a:gd name="T47" fmla="*/ 250 h 269"/>
                  <a:gd name="T48" fmla="*/ 116 w 143"/>
                  <a:gd name="T49" fmla="*/ 243 h 269"/>
                  <a:gd name="T50" fmla="*/ 116 w 143"/>
                  <a:gd name="T51" fmla="*/ 235 h 269"/>
                  <a:gd name="T52" fmla="*/ 120 w 143"/>
                  <a:gd name="T53" fmla="*/ 228 h 269"/>
                  <a:gd name="T54" fmla="*/ 114 w 143"/>
                  <a:gd name="T55" fmla="*/ 207 h 269"/>
                  <a:gd name="T56" fmla="*/ 114 w 143"/>
                  <a:gd name="T57" fmla="*/ 194 h 269"/>
                  <a:gd name="T58" fmla="*/ 109 w 143"/>
                  <a:gd name="T59" fmla="*/ 170 h 269"/>
                  <a:gd name="T60" fmla="*/ 112 w 143"/>
                  <a:gd name="T61" fmla="*/ 164 h 269"/>
                  <a:gd name="T62" fmla="*/ 111 w 143"/>
                  <a:gd name="T63" fmla="*/ 153 h 269"/>
                  <a:gd name="T64" fmla="*/ 114 w 143"/>
                  <a:gd name="T65" fmla="*/ 145 h 269"/>
                  <a:gd name="T66" fmla="*/ 116 w 143"/>
                  <a:gd name="T67" fmla="*/ 139 h 269"/>
                  <a:gd name="T68" fmla="*/ 116 w 143"/>
                  <a:gd name="T69" fmla="*/ 132 h 269"/>
                  <a:gd name="T70" fmla="*/ 120 w 143"/>
                  <a:gd name="T71" fmla="*/ 124 h 269"/>
                  <a:gd name="T72" fmla="*/ 118 w 143"/>
                  <a:gd name="T73" fmla="*/ 117 h 269"/>
                  <a:gd name="T74" fmla="*/ 120 w 143"/>
                  <a:gd name="T75" fmla="*/ 106 h 269"/>
                  <a:gd name="T76" fmla="*/ 116 w 143"/>
                  <a:gd name="T77" fmla="*/ 91 h 269"/>
                  <a:gd name="T78" fmla="*/ 116 w 143"/>
                  <a:gd name="T79" fmla="*/ 85 h 269"/>
                  <a:gd name="T80" fmla="*/ 122 w 143"/>
                  <a:gd name="T81" fmla="*/ 77 h 269"/>
                  <a:gd name="T82" fmla="*/ 126 w 143"/>
                  <a:gd name="T83" fmla="*/ 77 h 269"/>
                  <a:gd name="T84" fmla="*/ 137 w 143"/>
                  <a:gd name="T85" fmla="*/ 64 h 269"/>
                  <a:gd name="T86" fmla="*/ 143 w 143"/>
                  <a:gd name="T87" fmla="*/ 53 h 269"/>
                  <a:gd name="T88" fmla="*/ 143 w 143"/>
                  <a:gd name="T89" fmla="*/ 47 h 269"/>
                  <a:gd name="T90" fmla="*/ 141 w 143"/>
                  <a:gd name="T91" fmla="*/ 40 h 269"/>
                  <a:gd name="T92" fmla="*/ 135 w 143"/>
                  <a:gd name="T93" fmla="*/ 34 h 269"/>
                  <a:gd name="T94" fmla="*/ 133 w 143"/>
                  <a:gd name="T95" fmla="*/ 27 h 269"/>
                  <a:gd name="T96" fmla="*/ 137 w 143"/>
                  <a:gd name="T97" fmla="*/ 14 h 269"/>
                  <a:gd name="T98" fmla="*/ 133 w 143"/>
                  <a:gd name="T99" fmla="*/ 2 h 269"/>
                  <a:gd name="T100" fmla="*/ 135 w 143"/>
                  <a:gd name="T101" fmla="*/ 0 h 269"/>
                  <a:gd name="T102" fmla="*/ 26 w 143"/>
                  <a:gd name="T103" fmla="*/ 29 h 269"/>
                  <a:gd name="T104" fmla="*/ 0 w 143"/>
                  <a:gd name="T105" fmla="*/ 36 h 269"/>
                  <a:gd name="T106" fmla="*/ 0 w 143"/>
                  <a:gd name="T107" fmla="*/ 40 h 269"/>
                  <a:gd name="T108" fmla="*/ 2 w 143"/>
                  <a:gd name="T109" fmla="*/ 44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3" h="269">
                    <a:moveTo>
                      <a:pt x="2" y="44"/>
                    </a:moveTo>
                    <a:lnTo>
                      <a:pt x="2" y="51"/>
                    </a:lnTo>
                    <a:lnTo>
                      <a:pt x="7" y="59"/>
                    </a:lnTo>
                    <a:lnTo>
                      <a:pt x="7" y="76"/>
                    </a:lnTo>
                    <a:lnTo>
                      <a:pt x="9" y="83"/>
                    </a:lnTo>
                    <a:lnTo>
                      <a:pt x="17" y="89"/>
                    </a:lnTo>
                    <a:lnTo>
                      <a:pt x="18" y="96"/>
                    </a:lnTo>
                    <a:lnTo>
                      <a:pt x="18" y="102"/>
                    </a:lnTo>
                    <a:lnTo>
                      <a:pt x="20" y="109"/>
                    </a:lnTo>
                    <a:lnTo>
                      <a:pt x="20" y="117"/>
                    </a:lnTo>
                    <a:lnTo>
                      <a:pt x="18" y="121"/>
                    </a:lnTo>
                    <a:lnTo>
                      <a:pt x="18" y="134"/>
                    </a:lnTo>
                    <a:lnTo>
                      <a:pt x="22" y="147"/>
                    </a:lnTo>
                    <a:lnTo>
                      <a:pt x="28" y="155"/>
                    </a:lnTo>
                    <a:lnTo>
                      <a:pt x="32" y="168"/>
                    </a:lnTo>
                    <a:lnTo>
                      <a:pt x="30" y="181"/>
                    </a:lnTo>
                    <a:lnTo>
                      <a:pt x="33" y="188"/>
                    </a:lnTo>
                    <a:lnTo>
                      <a:pt x="35" y="179"/>
                    </a:lnTo>
                    <a:lnTo>
                      <a:pt x="47" y="188"/>
                    </a:lnTo>
                    <a:lnTo>
                      <a:pt x="62" y="258"/>
                    </a:lnTo>
                    <a:lnTo>
                      <a:pt x="62" y="264"/>
                    </a:lnTo>
                    <a:lnTo>
                      <a:pt x="65" y="269"/>
                    </a:lnTo>
                    <a:lnTo>
                      <a:pt x="126" y="258"/>
                    </a:lnTo>
                    <a:lnTo>
                      <a:pt x="120" y="250"/>
                    </a:lnTo>
                    <a:lnTo>
                      <a:pt x="116" y="243"/>
                    </a:lnTo>
                    <a:lnTo>
                      <a:pt x="116" y="235"/>
                    </a:lnTo>
                    <a:lnTo>
                      <a:pt x="120" y="228"/>
                    </a:lnTo>
                    <a:lnTo>
                      <a:pt x="114" y="207"/>
                    </a:lnTo>
                    <a:lnTo>
                      <a:pt x="114" y="194"/>
                    </a:lnTo>
                    <a:lnTo>
                      <a:pt x="109" y="170"/>
                    </a:lnTo>
                    <a:lnTo>
                      <a:pt x="112" y="164"/>
                    </a:lnTo>
                    <a:lnTo>
                      <a:pt x="111" y="153"/>
                    </a:lnTo>
                    <a:lnTo>
                      <a:pt x="114" y="145"/>
                    </a:lnTo>
                    <a:lnTo>
                      <a:pt x="116" y="139"/>
                    </a:lnTo>
                    <a:lnTo>
                      <a:pt x="116" y="132"/>
                    </a:lnTo>
                    <a:lnTo>
                      <a:pt x="120" y="124"/>
                    </a:lnTo>
                    <a:lnTo>
                      <a:pt x="118" y="117"/>
                    </a:lnTo>
                    <a:lnTo>
                      <a:pt x="120" y="106"/>
                    </a:lnTo>
                    <a:lnTo>
                      <a:pt x="116" y="91"/>
                    </a:lnTo>
                    <a:lnTo>
                      <a:pt x="116" y="85"/>
                    </a:lnTo>
                    <a:lnTo>
                      <a:pt x="122" y="77"/>
                    </a:lnTo>
                    <a:lnTo>
                      <a:pt x="126" y="77"/>
                    </a:lnTo>
                    <a:lnTo>
                      <a:pt x="137" y="64"/>
                    </a:lnTo>
                    <a:lnTo>
                      <a:pt x="143" y="53"/>
                    </a:lnTo>
                    <a:lnTo>
                      <a:pt x="143" y="47"/>
                    </a:lnTo>
                    <a:lnTo>
                      <a:pt x="141" y="40"/>
                    </a:lnTo>
                    <a:lnTo>
                      <a:pt x="135" y="34"/>
                    </a:lnTo>
                    <a:lnTo>
                      <a:pt x="133" y="27"/>
                    </a:lnTo>
                    <a:lnTo>
                      <a:pt x="137" y="14"/>
                    </a:lnTo>
                    <a:lnTo>
                      <a:pt x="133" y="2"/>
                    </a:lnTo>
                    <a:lnTo>
                      <a:pt x="135" y="0"/>
                    </a:lnTo>
                    <a:lnTo>
                      <a:pt x="26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3" name="Group 452"/>
              <p:cNvGrpSpPr/>
              <p:nvPr/>
            </p:nvGrpSpPr>
            <p:grpSpPr>
              <a:xfrm>
                <a:off x="4196096" y="2578593"/>
                <a:ext cx="720518" cy="298238"/>
                <a:chOff x="4196096" y="2578593"/>
                <a:chExt cx="720518" cy="298238"/>
              </a:xfrm>
              <a:grpFill/>
            </p:grpSpPr>
            <p:sp>
              <p:nvSpPr>
                <p:cNvPr id="244" name="Freeform 5"/>
                <p:cNvSpPr>
                  <a:spLocks/>
                </p:cNvSpPr>
                <p:nvPr/>
              </p:nvSpPr>
              <p:spPr bwMode="auto">
                <a:xfrm>
                  <a:off x="4793645" y="2624811"/>
                  <a:ext cx="3843" cy="4360"/>
                </a:xfrm>
                <a:custGeom>
                  <a:avLst/>
                  <a:gdLst>
                    <a:gd name="T0" fmla="*/ 0 w 4"/>
                    <a:gd name="T1" fmla="*/ 0 h 5"/>
                    <a:gd name="T2" fmla="*/ 4 w 4"/>
                    <a:gd name="T3" fmla="*/ 5 h 5"/>
                    <a:gd name="T4" fmla="*/ 4 w 4"/>
                    <a:gd name="T5" fmla="*/ 3 h 5"/>
                    <a:gd name="T6" fmla="*/ 0 w 4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4" name="Freeform 55"/>
                <p:cNvSpPr>
                  <a:spLocks/>
                </p:cNvSpPr>
                <p:nvPr/>
              </p:nvSpPr>
              <p:spPr bwMode="auto">
                <a:xfrm>
                  <a:off x="4762903" y="2800091"/>
                  <a:ext cx="18253" cy="17441"/>
                </a:xfrm>
                <a:custGeom>
                  <a:avLst/>
                  <a:gdLst>
                    <a:gd name="T0" fmla="*/ 17 w 19"/>
                    <a:gd name="T1" fmla="*/ 0 h 20"/>
                    <a:gd name="T2" fmla="*/ 11 w 19"/>
                    <a:gd name="T3" fmla="*/ 5 h 20"/>
                    <a:gd name="T4" fmla="*/ 4 w 19"/>
                    <a:gd name="T5" fmla="*/ 13 h 20"/>
                    <a:gd name="T6" fmla="*/ 0 w 19"/>
                    <a:gd name="T7" fmla="*/ 20 h 20"/>
                    <a:gd name="T8" fmla="*/ 6 w 19"/>
                    <a:gd name="T9" fmla="*/ 13 h 20"/>
                    <a:gd name="T10" fmla="*/ 19 w 19"/>
                    <a:gd name="T11" fmla="*/ 0 h 20"/>
                    <a:gd name="T12" fmla="*/ 17 w 19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20">
                      <a:moveTo>
                        <a:pt x="17" y="0"/>
                      </a:moveTo>
                      <a:lnTo>
                        <a:pt x="11" y="5"/>
                      </a:ln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6" y="13"/>
                      </a:lnTo>
                      <a:lnTo>
                        <a:pt x="19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5" name="Freeform 56"/>
                <p:cNvSpPr>
                  <a:spLocks/>
                </p:cNvSpPr>
                <p:nvPr/>
              </p:nvSpPr>
              <p:spPr bwMode="auto">
                <a:xfrm>
                  <a:off x="4762903" y="2800091"/>
                  <a:ext cx="18253" cy="17441"/>
                </a:xfrm>
                <a:custGeom>
                  <a:avLst/>
                  <a:gdLst>
                    <a:gd name="T0" fmla="*/ 17 w 19"/>
                    <a:gd name="T1" fmla="*/ 0 h 20"/>
                    <a:gd name="T2" fmla="*/ 11 w 19"/>
                    <a:gd name="T3" fmla="*/ 5 h 20"/>
                    <a:gd name="T4" fmla="*/ 4 w 19"/>
                    <a:gd name="T5" fmla="*/ 13 h 20"/>
                    <a:gd name="T6" fmla="*/ 0 w 19"/>
                    <a:gd name="T7" fmla="*/ 20 h 20"/>
                    <a:gd name="T8" fmla="*/ 6 w 19"/>
                    <a:gd name="T9" fmla="*/ 13 h 20"/>
                    <a:gd name="T10" fmla="*/ 19 w 19"/>
                    <a:gd name="T11" fmla="*/ 0 h 20"/>
                    <a:gd name="T12" fmla="*/ 17 w 19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20">
                      <a:moveTo>
                        <a:pt x="17" y="0"/>
                      </a:moveTo>
                      <a:lnTo>
                        <a:pt x="11" y="5"/>
                      </a:ln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6" y="13"/>
                      </a:lnTo>
                      <a:lnTo>
                        <a:pt x="19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6" name="Freeform 57"/>
                <p:cNvSpPr>
                  <a:spLocks/>
                </p:cNvSpPr>
                <p:nvPr/>
              </p:nvSpPr>
              <p:spPr bwMode="auto">
                <a:xfrm>
                  <a:off x="4804212" y="2773930"/>
                  <a:ext cx="27860" cy="7848"/>
                </a:xfrm>
                <a:custGeom>
                  <a:avLst/>
                  <a:gdLst>
                    <a:gd name="T0" fmla="*/ 29 w 29"/>
                    <a:gd name="T1" fmla="*/ 0 h 9"/>
                    <a:gd name="T2" fmla="*/ 27 w 29"/>
                    <a:gd name="T3" fmla="*/ 0 h 9"/>
                    <a:gd name="T4" fmla="*/ 19 w 29"/>
                    <a:gd name="T5" fmla="*/ 0 h 9"/>
                    <a:gd name="T6" fmla="*/ 6 w 29"/>
                    <a:gd name="T7" fmla="*/ 5 h 9"/>
                    <a:gd name="T8" fmla="*/ 0 w 29"/>
                    <a:gd name="T9" fmla="*/ 9 h 9"/>
                    <a:gd name="T10" fmla="*/ 15 w 29"/>
                    <a:gd name="T11" fmla="*/ 3 h 9"/>
                    <a:gd name="T12" fmla="*/ 29 w 2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">
                      <a:moveTo>
                        <a:pt x="29" y="0"/>
                      </a:move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6" y="5"/>
                      </a:lnTo>
                      <a:lnTo>
                        <a:pt x="0" y="9"/>
                      </a:lnTo>
                      <a:lnTo>
                        <a:pt x="15" y="3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7" name="Freeform 58"/>
                <p:cNvSpPr>
                  <a:spLocks/>
                </p:cNvSpPr>
                <p:nvPr/>
              </p:nvSpPr>
              <p:spPr bwMode="auto">
                <a:xfrm>
                  <a:off x="4804212" y="2773930"/>
                  <a:ext cx="27860" cy="7848"/>
                </a:xfrm>
                <a:custGeom>
                  <a:avLst/>
                  <a:gdLst>
                    <a:gd name="T0" fmla="*/ 29 w 29"/>
                    <a:gd name="T1" fmla="*/ 0 h 9"/>
                    <a:gd name="T2" fmla="*/ 27 w 29"/>
                    <a:gd name="T3" fmla="*/ 0 h 9"/>
                    <a:gd name="T4" fmla="*/ 19 w 29"/>
                    <a:gd name="T5" fmla="*/ 0 h 9"/>
                    <a:gd name="T6" fmla="*/ 6 w 29"/>
                    <a:gd name="T7" fmla="*/ 5 h 9"/>
                    <a:gd name="T8" fmla="*/ 0 w 29"/>
                    <a:gd name="T9" fmla="*/ 9 h 9"/>
                    <a:gd name="T10" fmla="*/ 15 w 29"/>
                    <a:gd name="T11" fmla="*/ 3 h 9"/>
                    <a:gd name="T12" fmla="*/ 29 w 2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">
                      <a:moveTo>
                        <a:pt x="29" y="0"/>
                      </a:move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6" y="5"/>
                      </a:lnTo>
                      <a:lnTo>
                        <a:pt x="0" y="9"/>
                      </a:lnTo>
                      <a:lnTo>
                        <a:pt x="15" y="3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8" name="Freeform 59"/>
                <p:cNvSpPr>
                  <a:spLocks/>
                </p:cNvSpPr>
                <p:nvPr/>
              </p:nvSpPr>
              <p:spPr bwMode="auto">
                <a:xfrm>
                  <a:off x="4848404" y="2746025"/>
                  <a:ext cx="17292" cy="32266"/>
                </a:xfrm>
                <a:custGeom>
                  <a:avLst/>
                  <a:gdLst>
                    <a:gd name="T0" fmla="*/ 18 w 18"/>
                    <a:gd name="T1" fmla="*/ 0 h 37"/>
                    <a:gd name="T2" fmla="*/ 11 w 18"/>
                    <a:gd name="T3" fmla="*/ 7 h 37"/>
                    <a:gd name="T4" fmla="*/ 7 w 18"/>
                    <a:gd name="T5" fmla="*/ 13 h 37"/>
                    <a:gd name="T6" fmla="*/ 5 w 18"/>
                    <a:gd name="T7" fmla="*/ 20 h 37"/>
                    <a:gd name="T8" fmla="*/ 0 w 18"/>
                    <a:gd name="T9" fmla="*/ 37 h 37"/>
                    <a:gd name="T10" fmla="*/ 7 w 18"/>
                    <a:gd name="T11" fmla="*/ 15 h 37"/>
                    <a:gd name="T12" fmla="*/ 18 w 18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7">
                      <a:moveTo>
                        <a:pt x="18" y="0"/>
                      </a:moveTo>
                      <a:lnTo>
                        <a:pt x="11" y="7"/>
                      </a:lnTo>
                      <a:lnTo>
                        <a:pt x="7" y="13"/>
                      </a:lnTo>
                      <a:lnTo>
                        <a:pt x="5" y="20"/>
                      </a:lnTo>
                      <a:lnTo>
                        <a:pt x="0" y="37"/>
                      </a:lnTo>
                      <a:lnTo>
                        <a:pt x="7" y="1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9" name="Freeform 60"/>
                <p:cNvSpPr>
                  <a:spLocks/>
                </p:cNvSpPr>
                <p:nvPr/>
              </p:nvSpPr>
              <p:spPr bwMode="auto">
                <a:xfrm>
                  <a:off x="4848404" y="2746025"/>
                  <a:ext cx="17292" cy="32266"/>
                </a:xfrm>
                <a:custGeom>
                  <a:avLst/>
                  <a:gdLst>
                    <a:gd name="T0" fmla="*/ 18 w 18"/>
                    <a:gd name="T1" fmla="*/ 0 h 37"/>
                    <a:gd name="T2" fmla="*/ 11 w 18"/>
                    <a:gd name="T3" fmla="*/ 7 h 37"/>
                    <a:gd name="T4" fmla="*/ 7 w 18"/>
                    <a:gd name="T5" fmla="*/ 13 h 37"/>
                    <a:gd name="T6" fmla="*/ 5 w 18"/>
                    <a:gd name="T7" fmla="*/ 20 h 37"/>
                    <a:gd name="T8" fmla="*/ 0 w 18"/>
                    <a:gd name="T9" fmla="*/ 37 h 37"/>
                    <a:gd name="T10" fmla="*/ 7 w 18"/>
                    <a:gd name="T11" fmla="*/ 15 h 37"/>
                    <a:gd name="T12" fmla="*/ 18 w 18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7">
                      <a:moveTo>
                        <a:pt x="18" y="0"/>
                      </a:moveTo>
                      <a:lnTo>
                        <a:pt x="11" y="7"/>
                      </a:lnTo>
                      <a:lnTo>
                        <a:pt x="7" y="13"/>
                      </a:lnTo>
                      <a:lnTo>
                        <a:pt x="5" y="20"/>
                      </a:lnTo>
                      <a:lnTo>
                        <a:pt x="0" y="37"/>
                      </a:lnTo>
                      <a:lnTo>
                        <a:pt x="7" y="1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0" name="Freeform 61"/>
                <p:cNvSpPr>
                  <a:spLocks/>
                </p:cNvSpPr>
                <p:nvPr/>
              </p:nvSpPr>
              <p:spPr bwMode="auto">
                <a:xfrm>
                  <a:off x="4871461" y="2731200"/>
                  <a:ext cx="5764" cy="4360"/>
                </a:xfrm>
                <a:custGeom>
                  <a:avLst/>
                  <a:gdLst>
                    <a:gd name="T0" fmla="*/ 0 w 6"/>
                    <a:gd name="T1" fmla="*/ 5 h 5"/>
                    <a:gd name="T2" fmla="*/ 6 w 6"/>
                    <a:gd name="T3" fmla="*/ 0 h 5"/>
                    <a:gd name="T4" fmla="*/ 4 w 6"/>
                    <a:gd name="T5" fmla="*/ 0 h 5"/>
                    <a:gd name="T6" fmla="*/ 0 w 6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1" name="Freeform 62"/>
                <p:cNvSpPr>
                  <a:spLocks/>
                </p:cNvSpPr>
                <p:nvPr/>
              </p:nvSpPr>
              <p:spPr bwMode="auto">
                <a:xfrm>
                  <a:off x="4871461" y="2731200"/>
                  <a:ext cx="5764" cy="4360"/>
                </a:xfrm>
                <a:custGeom>
                  <a:avLst/>
                  <a:gdLst>
                    <a:gd name="T0" fmla="*/ 0 w 6"/>
                    <a:gd name="T1" fmla="*/ 5 h 5"/>
                    <a:gd name="T2" fmla="*/ 6 w 6"/>
                    <a:gd name="T3" fmla="*/ 0 h 5"/>
                    <a:gd name="T4" fmla="*/ 4 w 6"/>
                    <a:gd name="T5" fmla="*/ 0 h 5"/>
                    <a:gd name="T6" fmla="*/ 0 w 6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2" name="Freeform 63"/>
                <p:cNvSpPr>
                  <a:spLocks/>
                </p:cNvSpPr>
                <p:nvPr/>
              </p:nvSpPr>
              <p:spPr bwMode="auto">
                <a:xfrm>
                  <a:off x="4882028" y="2712887"/>
                  <a:ext cx="12489" cy="11337"/>
                </a:xfrm>
                <a:custGeom>
                  <a:avLst/>
                  <a:gdLst>
                    <a:gd name="T0" fmla="*/ 13 w 13"/>
                    <a:gd name="T1" fmla="*/ 0 h 13"/>
                    <a:gd name="T2" fmla="*/ 13 w 13"/>
                    <a:gd name="T3" fmla="*/ 2 h 13"/>
                    <a:gd name="T4" fmla="*/ 6 w 13"/>
                    <a:gd name="T5" fmla="*/ 8 h 13"/>
                    <a:gd name="T6" fmla="*/ 0 w 13"/>
                    <a:gd name="T7" fmla="*/ 13 h 13"/>
                    <a:gd name="T8" fmla="*/ 13 w 13"/>
                    <a:gd name="T9" fmla="*/ 2 h 13"/>
                    <a:gd name="T10" fmla="*/ 13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3" y="2"/>
                      </a:lnTo>
                      <a:lnTo>
                        <a:pt x="6" y="8"/>
                      </a:lnTo>
                      <a:lnTo>
                        <a:pt x="0" y="13"/>
                      </a:lnTo>
                      <a:lnTo>
                        <a:pt x="13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3" name="Freeform 64"/>
                <p:cNvSpPr>
                  <a:spLocks/>
                </p:cNvSpPr>
                <p:nvPr/>
              </p:nvSpPr>
              <p:spPr bwMode="auto">
                <a:xfrm>
                  <a:off x="4882028" y="2712887"/>
                  <a:ext cx="12489" cy="11337"/>
                </a:xfrm>
                <a:custGeom>
                  <a:avLst/>
                  <a:gdLst>
                    <a:gd name="T0" fmla="*/ 13 w 13"/>
                    <a:gd name="T1" fmla="*/ 0 h 13"/>
                    <a:gd name="T2" fmla="*/ 13 w 13"/>
                    <a:gd name="T3" fmla="*/ 2 h 13"/>
                    <a:gd name="T4" fmla="*/ 6 w 13"/>
                    <a:gd name="T5" fmla="*/ 8 h 13"/>
                    <a:gd name="T6" fmla="*/ 0 w 13"/>
                    <a:gd name="T7" fmla="*/ 13 h 13"/>
                    <a:gd name="T8" fmla="*/ 13 w 13"/>
                    <a:gd name="T9" fmla="*/ 2 h 13"/>
                    <a:gd name="T10" fmla="*/ 13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3" y="2"/>
                      </a:lnTo>
                      <a:lnTo>
                        <a:pt x="6" y="8"/>
                      </a:lnTo>
                      <a:lnTo>
                        <a:pt x="0" y="13"/>
                      </a:lnTo>
                      <a:lnTo>
                        <a:pt x="13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4" name="Freeform 65"/>
                <p:cNvSpPr>
                  <a:spLocks/>
                </p:cNvSpPr>
                <p:nvPr/>
              </p:nvSpPr>
              <p:spPr bwMode="auto">
                <a:xfrm>
                  <a:off x="4906046" y="2655333"/>
                  <a:ext cx="10568" cy="53194"/>
                </a:xfrm>
                <a:custGeom>
                  <a:avLst/>
                  <a:gdLst>
                    <a:gd name="T0" fmla="*/ 0 w 11"/>
                    <a:gd name="T1" fmla="*/ 61 h 61"/>
                    <a:gd name="T2" fmla="*/ 2 w 11"/>
                    <a:gd name="T3" fmla="*/ 61 h 61"/>
                    <a:gd name="T4" fmla="*/ 9 w 11"/>
                    <a:gd name="T5" fmla="*/ 57 h 61"/>
                    <a:gd name="T6" fmla="*/ 11 w 11"/>
                    <a:gd name="T7" fmla="*/ 44 h 61"/>
                    <a:gd name="T8" fmla="*/ 9 w 11"/>
                    <a:gd name="T9" fmla="*/ 23 h 61"/>
                    <a:gd name="T10" fmla="*/ 7 w 11"/>
                    <a:gd name="T11" fmla="*/ 15 h 61"/>
                    <a:gd name="T12" fmla="*/ 2 w 11"/>
                    <a:gd name="T13" fmla="*/ 0 h 61"/>
                    <a:gd name="T14" fmla="*/ 2 w 11"/>
                    <a:gd name="T15" fmla="*/ 8 h 61"/>
                    <a:gd name="T16" fmla="*/ 5 w 11"/>
                    <a:gd name="T17" fmla="*/ 15 h 61"/>
                    <a:gd name="T18" fmla="*/ 7 w 11"/>
                    <a:gd name="T19" fmla="*/ 21 h 61"/>
                    <a:gd name="T20" fmla="*/ 9 w 11"/>
                    <a:gd name="T21" fmla="*/ 47 h 61"/>
                    <a:gd name="T22" fmla="*/ 5 w 11"/>
                    <a:gd name="T23" fmla="*/ 55 h 61"/>
                    <a:gd name="T24" fmla="*/ 0 w 11"/>
                    <a:gd name="T2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61">
                      <a:moveTo>
                        <a:pt x="0" y="61"/>
                      </a:moveTo>
                      <a:lnTo>
                        <a:pt x="2" y="61"/>
                      </a:lnTo>
                      <a:lnTo>
                        <a:pt x="9" y="57"/>
                      </a:lnTo>
                      <a:lnTo>
                        <a:pt x="11" y="44"/>
                      </a:lnTo>
                      <a:lnTo>
                        <a:pt x="9" y="23"/>
                      </a:lnTo>
                      <a:lnTo>
                        <a:pt x="7" y="15"/>
                      </a:ln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5" y="15"/>
                      </a:lnTo>
                      <a:lnTo>
                        <a:pt x="7" y="21"/>
                      </a:lnTo>
                      <a:lnTo>
                        <a:pt x="9" y="47"/>
                      </a:lnTo>
                      <a:lnTo>
                        <a:pt x="5" y="5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5" name="Freeform 66"/>
                <p:cNvSpPr>
                  <a:spLocks/>
                </p:cNvSpPr>
                <p:nvPr/>
              </p:nvSpPr>
              <p:spPr bwMode="auto">
                <a:xfrm>
                  <a:off x="4906046" y="2655333"/>
                  <a:ext cx="10568" cy="53194"/>
                </a:xfrm>
                <a:custGeom>
                  <a:avLst/>
                  <a:gdLst>
                    <a:gd name="T0" fmla="*/ 0 w 11"/>
                    <a:gd name="T1" fmla="*/ 61 h 61"/>
                    <a:gd name="T2" fmla="*/ 2 w 11"/>
                    <a:gd name="T3" fmla="*/ 61 h 61"/>
                    <a:gd name="T4" fmla="*/ 9 w 11"/>
                    <a:gd name="T5" fmla="*/ 57 h 61"/>
                    <a:gd name="T6" fmla="*/ 11 w 11"/>
                    <a:gd name="T7" fmla="*/ 44 h 61"/>
                    <a:gd name="T8" fmla="*/ 9 w 11"/>
                    <a:gd name="T9" fmla="*/ 23 h 61"/>
                    <a:gd name="T10" fmla="*/ 7 w 11"/>
                    <a:gd name="T11" fmla="*/ 15 h 61"/>
                    <a:gd name="T12" fmla="*/ 2 w 11"/>
                    <a:gd name="T13" fmla="*/ 0 h 61"/>
                    <a:gd name="T14" fmla="*/ 2 w 11"/>
                    <a:gd name="T15" fmla="*/ 8 h 61"/>
                    <a:gd name="T16" fmla="*/ 5 w 11"/>
                    <a:gd name="T17" fmla="*/ 15 h 61"/>
                    <a:gd name="T18" fmla="*/ 7 w 11"/>
                    <a:gd name="T19" fmla="*/ 21 h 61"/>
                    <a:gd name="T20" fmla="*/ 9 w 11"/>
                    <a:gd name="T21" fmla="*/ 47 h 61"/>
                    <a:gd name="T22" fmla="*/ 5 w 11"/>
                    <a:gd name="T23" fmla="*/ 55 h 61"/>
                    <a:gd name="T24" fmla="*/ 0 w 11"/>
                    <a:gd name="T2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61">
                      <a:moveTo>
                        <a:pt x="0" y="61"/>
                      </a:moveTo>
                      <a:lnTo>
                        <a:pt x="2" y="61"/>
                      </a:lnTo>
                      <a:lnTo>
                        <a:pt x="9" y="57"/>
                      </a:lnTo>
                      <a:lnTo>
                        <a:pt x="11" y="44"/>
                      </a:lnTo>
                      <a:lnTo>
                        <a:pt x="9" y="23"/>
                      </a:lnTo>
                      <a:lnTo>
                        <a:pt x="7" y="15"/>
                      </a:ln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5" y="15"/>
                      </a:lnTo>
                      <a:lnTo>
                        <a:pt x="7" y="21"/>
                      </a:lnTo>
                      <a:lnTo>
                        <a:pt x="9" y="47"/>
                      </a:lnTo>
                      <a:lnTo>
                        <a:pt x="5" y="5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9" name="Freeform 120"/>
                <p:cNvSpPr>
                  <a:spLocks/>
                </p:cNvSpPr>
                <p:nvPr/>
              </p:nvSpPr>
              <p:spPr bwMode="auto">
                <a:xfrm>
                  <a:off x="4196096" y="2591674"/>
                  <a:ext cx="693618" cy="285157"/>
                </a:xfrm>
                <a:custGeom>
                  <a:avLst/>
                  <a:gdLst>
                    <a:gd name="T0" fmla="*/ 216 w 722"/>
                    <a:gd name="T1" fmla="*/ 85 h 327"/>
                    <a:gd name="T2" fmla="*/ 197 w 722"/>
                    <a:gd name="T3" fmla="*/ 113 h 327"/>
                    <a:gd name="T4" fmla="*/ 173 w 722"/>
                    <a:gd name="T5" fmla="*/ 145 h 327"/>
                    <a:gd name="T6" fmla="*/ 145 w 722"/>
                    <a:gd name="T7" fmla="*/ 156 h 327"/>
                    <a:gd name="T8" fmla="*/ 120 w 722"/>
                    <a:gd name="T9" fmla="*/ 162 h 327"/>
                    <a:gd name="T10" fmla="*/ 105 w 722"/>
                    <a:gd name="T11" fmla="*/ 184 h 327"/>
                    <a:gd name="T12" fmla="*/ 62 w 722"/>
                    <a:gd name="T13" fmla="*/ 218 h 327"/>
                    <a:gd name="T14" fmla="*/ 22 w 722"/>
                    <a:gd name="T15" fmla="*/ 237 h 327"/>
                    <a:gd name="T16" fmla="*/ 0 w 722"/>
                    <a:gd name="T17" fmla="*/ 263 h 327"/>
                    <a:gd name="T18" fmla="*/ 133 w 722"/>
                    <a:gd name="T19" fmla="*/ 263 h 327"/>
                    <a:gd name="T20" fmla="*/ 173 w 722"/>
                    <a:gd name="T21" fmla="*/ 243 h 327"/>
                    <a:gd name="T22" fmla="*/ 291 w 722"/>
                    <a:gd name="T23" fmla="*/ 235 h 327"/>
                    <a:gd name="T24" fmla="*/ 308 w 722"/>
                    <a:gd name="T25" fmla="*/ 261 h 327"/>
                    <a:gd name="T26" fmla="*/ 522 w 722"/>
                    <a:gd name="T27" fmla="*/ 327 h 327"/>
                    <a:gd name="T28" fmla="*/ 568 w 722"/>
                    <a:gd name="T29" fmla="*/ 314 h 327"/>
                    <a:gd name="T30" fmla="*/ 569 w 722"/>
                    <a:gd name="T31" fmla="*/ 291 h 327"/>
                    <a:gd name="T32" fmla="*/ 581 w 722"/>
                    <a:gd name="T33" fmla="*/ 267 h 327"/>
                    <a:gd name="T34" fmla="*/ 605 w 722"/>
                    <a:gd name="T35" fmla="*/ 228 h 327"/>
                    <a:gd name="T36" fmla="*/ 611 w 722"/>
                    <a:gd name="T37" fmla="*/ 235 h 327"/>
                    <a:gd name="T38" fmla="*/ 632 w 722"/>
                    <a:gd name="T39" fmla="*/ 216 h 327"/>
                    <a:gd name="T40" fmla="*/ 662 w 722"/>
                    <a:gd name="T41" fmla="*/ 197 h 327"/>
                    <a:gd name="T42" fmla="*/ 677 w 722"/>
                    <a:gd name="T43" fmla="*/ 201 h 327"/>
                    <a:gd name="T44" fmla="*/ 688 w 722"/>
                    <a:gd name="T45" fmla="*/ 169 h 327"/>
                    <a:gd name="T46" fmla="*/ 679 w 722"/>
                    <a:gd name="T47" fmla="*/ 171 h 327"/>
                    <a:gd name="T48" fmla="*/ 669 w 722"/>
                    <a:gd name="T49" fmla="*/ 173 h 327"/>
                    <a:gd name="T50" fmla="*/ 635 w 722"/>
                    <a:gd name="T51" fmla="*/ 184 h 327"/>
                    <a:gd name="T52" fmla="*/ 632 w 722"/>
                    <a:gd name="T53" fmla="*/ 173 h 327"/>
                    <a:gd name="T54" fmla="*/ 663 w 722"/>
                    <a:gd name="T55" fmla="*/ 164 h 327"/>
                    <a:gd name="T56" fmla="*/ 665 w 722"/>
                    <a:gd name="T57" fmla="*/ 152 h 327"/>
                    <a:gd name="T58" fmla="*/ 616 w 722"/>
                    <a:gd name="T59" fmla="*/ 132 h 327"/>
                    <a:gd name="T60" fmla="*/ 643 w 722"/>
                    <a:gd name="T61" fmla="*/ 132 h 327"/>
                    <a:gd name="T62" fmla="*/ 650 w 722"/>
                    <a:gd name="T63" fmla="*/ 117 h 327"/>
                    <a:gd name="T64" fmla="*/ 667 w 722"/>
                    <a:gd name="T65" fmla="*/ 130 h 327"/>
                    <a:gd name="T66" fmla="*/ 694 w 722"/>
                    <a:gd name="T67" fmla="*/ 130 h 327"/>
                    <a:gd name="T68" fmla="*/ 716 w 722"/>
                    <a:gd name="T69" fmla="*/ 98 h 327"/>
                    <a:gd name="T70" fmla="*/ 714 w 722"/>
                    <a:gd name="T71" fmla="*/ 64 h 327"/>
                    <a:gd name="T72" fmla="*/ 695 w 722"/>
                    <a:gd name="T73" fmla="*/ 68 h 327"/>
                    <a:gd name="T74" fmla="*/ 688 w 722"/>
                    <a:gd name="T75" fmla="*/ 92 h 327"/>
                    <a:gd name="T76" fmla="*/ 690 w 722"/>
                    <a:gd name="T77" fmla="*/ 68 h 327"/>
                    <a:gd name="T78" fmla="*/ 669 w 722"/>
                    <a:gd name="T79" fmla="*/ 71 h 327"/>
                    <a:gd name="T80" fmla="*/ 635 w 722"/>
                    <a:gd name="T81" fmla="*/ 77 h 327"/>
                    <a:gd name="T82" fmla="*/ 622 w 722"/>
                    <a:gd name="T83" fmla="*/ 49 h 327"/>
                    <a:gd name="T84" fmla="*/ 626 w 722"/>
                    <a:gd name="T85" fmla="*/ 43 h 327"/>
                    <a:gd name="T86" fmla="*/ 639 w 722"/>
                    <a:gd name="T87" fmla="*/ 64 h 327"/>
                    <a:gd name="T88" fmla="*/ 662 w 722"/>
                    <a:gd name="T89" fmla="*/ 49 h 327"/>
                    <a:gd name="T90" fmla="*/ 679 w 722"/>
                    <a:gd name="T91" fmla="*/ 45 h 327"/>
                    <a:gd name="T92" fmla="*/ 673 w 722"/>
                    <a:gd name="T93" fmla="*/ 30 h 327"/>
                    <a:gd name="T94" fmla="*/ 684 w 722"/>
                    <a:gd name="T95" fmla="*/ 25 h 327"/>
                    <a:gd name="T96" fmla="*/ 690 w 722"/>
                    <a:gd name="T97" fmla="*/ 17 h 327"/>
                    <a:gd name="T98" fmla="*/ 675 w 722"/>
                    <a:gd name="T99" fmla="*/ 0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22" h="327">
                      <a:moveTo>
                        <a:pt x="498" y="38"/>
                      </a:moveTo>
                      <a:lnTo>
                        <a:pt x="310" y="71"/>
                      </a:lnTo>
                      <a:lnTo>
                        <a:pt x="242" y="83"/>
                      </a:lnTo>
                      <a:lnTo>
                        <a:pt x="216" y="85"/>
                      </a:lnTo>
                      <a:lnTo>
                        <a:pt x="201" y="85"/>
                      </a:lnTo>
                      <a:lnTo>
                        <a:pt x="199" y="94"/>
                      </a:lnTo>
                      <a:lnTo>
                        <a:pt x="199" y="102"/>
                      </a:lnTo>
                      <a:lnTo>
                        <a:pt x="197" y="113"/>
                      </a:lnTo>
                      <a:lnTo>
                        <a:pt x="190" y="117"/>
                      </a:lnTo>
                      <a:lnTo>
                        <a:pt x="184" y="122"/>
                      </a:lnTo>
                      <a:lnTo>
                        <a:pt x="178" y="137"/>
                      </a:lnTo>
                      <a:lnTo>
                        <a:pt x="173" y="145"/>
                      </a:lnTo>
                      <a:lnTo>
                        <a:pt x="167" y="139"/>
                      </a:lnTo>
                      <a:lnTo>
                        <a:pt x="154" y="145"/>
                      </a:lnTo>
                      <a:lnTo>
                        <a:pt x="147" y="150"/>
                      </a:lnTo>
                      <a:lnTo>
                        <a:pt x="145" y="156"/>
                      </a:lnTo>
                      <a:lnTo>
                        <a:pt x="137" y="164"/>
                      </a:lnTo>
                      <a:lnTo>
                        <a:pt x="133" y="164"/>
                      </a:lnTo>
                      <a:lnTo>
                        <a:pt x="126" y="158"/>
                      </a:lnTo>
                      <a:lnTo>
                        <a:pt x="120" y="162"/>
                      </a:lnTo>
                      <a:lnTo>
                        <a:pt x="116" y="165"/>
                      </a:lnTo>
                      <a:lnTo>
                        <a:pt x="116" y="171"/>
                      </a:lnTo>
                      <a:lnTo>
                        <a:pt x="109" y="169"/>
                      </a:lnTo>
                      <a:lnTo>
                        <a:pt x="105" y="184"/>
                      </a:lnTo>
                      <a:lnTo>
                        <a:pt x="101" y="190"/>
                      </a:lnTo>
                      <a:lnTo>
                        <a:pt x="96" y="190"/>
                      </a:lnTo>
                      <a:lnTo>
                        <a:pt x="83" y="199"/>
                      </a:lnTo>
                      <a:lnTo>
                        <a:pt x="62" y="218"/>
                      </a:lnTo>
                      <a:lnTo>
                        <a:pt x="56" y="222"/>
                      </a:lnTo>
                      <a:lnTo>
                        <a:pt x="43" y="222"/>
                      </a:lnTo>
                      <a:lnTo>
                        <a:pt x="28" y="229"/>
                      </a:lnTo>
                      <a:lnTo>
                        <a:pt x="22" y="237"/>
                      </a:lnTo>
                      <a:lnTo>
                        <a:pt x="21" y="244"/>
                      </a:lnTo>
                      <a:lnTo>
                        <a:pt x="19" y="254"/>
                      </a:lnTo>
                      <a:lnTo>
                        <a:pt x="13" y="259"/>
                      </a:lnTo>
                      <a:lnTo>
                        <a:pt x="0" y="263"/>
                      </a:lnTo>
                      <a:lnTo>
                        <a:pt x="0" y="291"/>
                      </a:lnTo>
                      <a:lnTo>
                        <a:pt x="105" y="275"/>
                      </a:lnTo>
                      <a:lnTo>
                        <a:pt x="128" y="263"/>
                      </a:lnTo>
                      <a:lnTo>
                        <a:pt x="133" y="263"/>
                      </a:lnTo>
                      <a:lnTo>
                        <a:pt x="145" y="254"/>
                      </a:lnTo>
                      <a:lnTo>
                        <a:pt x="160" y="248"/>
                      </a:lnTo>
                      <a:lnTo>
                        <a:pt x="165" y="244"/>
                      </a:lnTo>
                      <a:lnTo>
                        <a:pt x="173" y="243"/>
                      </a:lnTo>
                      <a:lnTo>
                        <a:pt x="250" y="233"/>
                      </a:lnTo>
                      <a:lnTo>
                        <a:pt x="278" y="231"/>
                      </a:lnTo>
                      <a:lnTo>
                        <a:pt x="286" y="239"/>
                      </a:lnTo>
                      <a:lnTo>
                        <a:pt x="291" y="235"/>
                      </a:lnTo>
                      <a:lnTo>
                        <a:pt x="303" y="246"/>
                      </a:lnTo>
                      <a:lnTo>
                        <a:pt x="306" y="254"/>
                      </a:lnTo>
                      <a:lnTo>
                        <a:pt x="306" y="259"/>
                      </a:lnTo>
                      <a:lnTo>
                        <a:pt x="308" y="261"/>
                      </a:lnTo>
                      <a:lnTo>
                        <a:pt x="404" y="246"/>
                      </a:lnTo>
                      <a:lnTo>
                        <a:pt x="515" y="325"/>
                      </a:lnTo>
                      <a:lnTo>
                        <a:pt x="519" y="327"/>
                      </a:lnTo>
                      <a:lnTo>
                        <a:pt x="522" y="327"/>
                      </a:lnTo>
                      <a:lnTo>
                        <a:pt x="536" y="322"/>
                      </a:lnTo>
                      <a:lnTo>
                        <a:pt x="549" y="318"/>
                      </a:lnTo>
                      <a:lnTo>
                        <a:pt x="560" y="318"/>
                      </a:lnTo>
                      <a:lnTo>
                        <a:pt x="568" y="314"/>
                      </a:lnTo>
                      <a:lnTo>
                        <a:pt x="569" y="299"/>
                      </a:lnTo>
                      <a:lnTo>
                        <a:pt x="564" y="286"/>
                      </a:lnTo>
                      <a:lnTo>
                        <a:pt x="566" y="286"/>
                      </a:lnTo>
                      <a:lnTo>
                        <a:pt x="569" y="291"/>
                      </a:lnTo>
                      <a:lnTo>
                        <a:pt x="573" y="308"/>
                      </a:lnTo>
                      <a:lnTo>
                        <a:pt x="573" y="288"/>
                      </a:lnTo>
                      <a:lnTo>
                        <a:pt x="575" y="280"/>
                      </a:lnTo>
                      <a:lnTo>
                        <a:pt x="581" y="267"/>
                      </a:lnTo>
                      <a:lnTo>
                        <a:pt x="590" y="254"/>
                      </a:lnTo>
                      <a:lnTo>
                        <a:pt x="605" y="241"/>
                      </a:lnTo>
                      <a:lnTo>
                        <a:pt x="601" y="233"/>
                      </a:lnTo>
                      <a:lnTo>
                        <a:pt x="605" y="228"/>
                      </a:lnTo>
                      <a:lnTo>
                        <a:pt x="601" y="222"/>
                      </a:lnTo>
                      <a:lnTo>
                        <a:pt x="609" y="226"/>
                      </a:lnTo>
                      <a:lnTo>
                        <a:pt x="603" y="231"/>
                      </a:lnTo>
                      <a:lnTo>
                        <a:pt x="611" y="235"/>
                      </a:lnTo>
                      <a:lnTo>
                        <a:pt x="613" y="233"/>
                      </a:lnTo>
                      <a:lnTo>
                        <a:pt x="618" y="226"/>
                      </a:lnTo>
                      <a:lnTo>
                        <a:pt x="624" y="212"/>
                      </a:lnTo>
                      <a:lnTo>
                        <a:pt x="632" y="216"/>
                      </a:lnTo>
                      <a:lnTo>
                        <a:pt x="648" y="207"/>
                      </a:lnTo>
                      <a:lnTo>
                        <a:pt x="654" y="207"/>
                      </a:lnTo>
                      <a:lnTo>
                        <a:pt x="656" y="203"/>
                      </a:lnTo>
                      <a:lnTo>
                        <a:pt x="662" y="197"/>
                      </a:lnTo>
                      <a:lnTo>
                        <a:pt x="663" y="205"/>
                      </a:lnTo>
                      <a:lnTo>
                        <a:pt x="667" y="197"/>
                      </a:lnTo>
                      <a:lnTo>
                        <a:pt x="675" y="201"/>
                      </a:lnTo>
                      <a:lnTo>
                        <a:pt x="677" y="201"/>
                      </a:lnTo>
                      <a:lnTo>
                        <a:pt x="682" y="188"/>
                      </a:lnTo>
                      <a:lnTo>
                        <a:pt x="688" y="181"/>
                      </a:lnTo>
                      <a:lnTo>
                        <a:pt x="692" y="175"/>
                      </a:lnTo>
                      <a:lnTo>
                        <a:pt x="688" y="169"/>
                      </a:lnTo>
                      <a:lnTo>
                        <a:pt x="686" y="169"/>
                      </a:lnTo>
                      <a:lnTo>
                        <a:pt x="682" y="177"/>
                      </a:lnTo>
                      <a:lnTo>
                        <a:pt x="677" y="179"/>
                      </a:lnTo>
                      <a:lnTo>
                        <a:pt x="679" y="171"/>
                      </a:lnTo>
                      <a:lnTo>
                        <a:pt x="675" y="165"/>
                      </a:lnTo>
                      <a:lnTo>
                        <a:pt x="673" y="171"/>
                      </a:lnTo>
                      <a:lnTo>
                        <a:pt x="673" y="173"/>
                      </a:lnTo>
                      <a:lnTo>
                        <a:pt x="669" y="173"/>
                      </a:lnTo>
                      <a:lnTo>
                        <a:pt x="671" y="181"/>
                      </a:lnTo>
                      <a:lnTo>
                        <a:pt x="663" y="177"/>
                      </a:lnTo>
                      <a:lnTo>
                        <a:pt x="650" y="186"/>
                      </a:lnTo>
                      <a:lnTo>
                        <a:pt x="635" y="184"/>
                      </a:lnTo>
                      <a:lnTo>
                        <a:pt x="624" y="173"/>
                      </a:lnTo>
                      <a:lnTo>
                        <a:pt x="618" y="167"/>
                      </a:lnTo>
                      <a:lnTo>
                        <a:pt x="626" y="171"/>
                      </a:lnTo>
                      <a:lnTo>
                        <a:pt x="632" y="173"/>
                      </a:lnTo>
                      <a:lnTo>
                        <a:pt x="641" y="179"/>
                      </a:lnTo>
                      <a:lnTo>
                        <a:pt x="648" y="181"/>
                      </a:lnTo>
                      <a:lnTo>
                        <a:pt x="652" y="177"/>
                      </a:lnTo>
                      <a:lnTo>
                        <a:pt x="663" y="164"/>
                      </a:lnTo>
                      <a:lnTo>
                        <a:pt x="663" y="156"/>
                      </a:lnTo>
                      <a:lnTo>
                        <a:pt x="656" y="158"/>
                      </a:lnTo>
                      <a:lnTo>
                        <a:pt x="658" y="152"/>
                      </a:lnTo>
                      <a:lnTo>
                        <a:pt x="665" y="152"/>
                      </a:lnTo>
                      <a:lnTo>
                        <a:pt x="669" y="145"/>
                      </a:lnTo>
                      <a:lnTo>
                        <a:pt x="654" y="139"/>
                      </a:lnTo>
                      <a:lnTo>
                        <a:pt x="647" y="139"/>
                      </a:lnTo>
                      <a:lnTo>
                        <a:pt x="616" y="132"/>
                      </a:lnTo>
                      <a:lnTo>
                        <a:pt x="615" y="128"/>
                      </a:lnTo>
                      <a:lnTo>
                        <a:pt x="615" y="128"/>
                      </a:lnTo>
                      <a:lnTo>
                        <a:pt x="630" y="132"/>
                      </a:lnTo>
                      <a:lnTo>
                        <a:pt x="643" y="132"/>
                      </a:lnTo>
                      <a:lnTo>
                        <a:pt x="650" y="130"/>
                      </a:lnTo>
                      <a:lnTo>
                        <a:pt x="654" y="130"/>
                      </a:lnTo>
                      <a:lnTo>
                        <a:pt x="652" y="124"/>
                      </a:lnTo>
                      <a:lnTo>
                        <a:pt x="650" y="117"/>
                      </a:lnTo>
                      <a:lnTo>
                        <a:pt x="658" y="117"/>
                      </a:lnTo>
                      <a:lnTo>
                        <a:pt x="654" y="120"/>
                      </a:lnTo>
                      <a:lnTo>
                        <a:pt x="660" y="128"/>
                      </a:lnTo>
                      <a:lnTo>
                        <a:pt x="667" y="130"/>
                      </a:lnTo>
                      <a:lnTo>
                        <a:pt x="669" y="122"/>
                      </a:lnTo>
                      <a:lnTo>
                        <a:pt x="673" y="128"/>
                      </a:lnTo>
                      <a:lnTo>
                        <a:pt x="679" y="130"/>
                      </a:lnTo>
                      <a:lnTo>
                        <a:pt x="694" y="130"/>
                      </a:lnTo>
                      <a:lnTo>
                        <a:pt x="699" y="124"/>
                      </a:lnTo>
                      <a:lnTo>
                        <a:pt x="709" y="103"/>
                      </a:lnTo>
                      <a:lnTo>
                        <a:pt x="709" y="96"/>
                      </a:lnTo>
                      <a:lnTo>
                        <a:pt x="716" y="98"/>
                      </a:lnTo>
                      <a:lnTo>
                        <a:pt x="722" y="92"/>
                      </a:lnTo>
                      <a:lnTo>
                        <a:pt x="720" y="85"/>
                      </a:lnTo>
                      <a:lnTo>
                        <a:pt x="718" y="71"/>
                      </a:lnTo>
                      <a:lnTo>
                        <a:pt x="714" y="64"/>
                      </a:lnTo>
                      <a:lnTo>
                        <a:pt x="707" y="58"/>
                      </a:lnTo>
                      <a:lnTo>
                        <a:pt x="707" y="62"/>
                      </a:lnTo>
                      <a:lnTo>
                        <a:pt x="707" y="68"/>
                      </a:lnTo>
                      <a:lnTo>
                        <a:pt x="695" y="68"/>
                      </a:lnTo>
                      <a:lnTo>
                        <a:pt x="695" y="75"/>
                      </a:lnTo>
                      <a:lnTo>
                        <a:pt x="697" y="88"/>
                      </a:lnTo>
                      <a:lnTo>
                        <a:pt x="692" y="96"/>
                      </a:lnTo>
                      <a:lnTo>
                        <a:pt x="688" y="92"/>
                      </a:lnTo>
                      <a:lnTo>
                        <a:pt x="694" y="85"/>
                      </a:lnTo>
                      <a:lnTo>
                        <a:pt x="686" y="83"/>
                      </a:lnTo>
                      <a:lnTo>
                        <a:pt x="690" y="75"/>
                      </a:lnTo>
                      <a:lnTo>
                        <a:pt x="690" y="68"/>
                      </a:lnTo>
                      <a:lnTo>
                        <a:pt x="688" y="62"/>
                      </a:lnTo>
                      <a:lnTo>
                        <a:pt x="682" y="60"/>
                      </a:lnTo>
                      <a:lnTo>
                        <a:pt x="671" y="64"/>
                      </a:lnTo>
                      <a:lnTo>
                        <a:pt x="669" y="71"/>
                      </a:lnTo>
                      <a:lnTo>
                        <a:pt x="656" y="68"/>
                      </a:lnTo>
                      <a:lnTo>
                        <a:pt x="648" y="73"/>
                      </a:lnTo>
                      <a:lnTo>
                        <a:pt x="641" y="75"/>
                      </a:lnTo>
                      <a:lnTo>
                        <a:pt x="635" y="77"/>
                      </a:lnTo>
                      <a:lnTo>
                        <a:pt x="633" y="70"/>
                      </a:lnTo>
                      <a:lnTo>
                        <a:pt x="628" y="62"/>
                      </a:lnTo>
                      <a:lnTo>
                        <a:pt x="624" y="56"/>
                      </a:lnTo>
                      <a:lnTo>
                        <a:pt x="622" y="49"/>
                      </a:lnTo>
                      <a:lnTo>
                        <a:pt x="626" y="43"/>
                      </a:lnTo>
                      <a:lnTo>
                        <a:pt x="622" y="38"/>
                      </a:lnTo>
                      <a:lnTo>
                        <a:pt x="626" y="41"/>
                      </a:lnTo>
                      <a:lnTo>
                        <a:pt x="626" y="43"/>
                      </a:lnTo>
                      <a:lnTo>
                        <a:pt x="626" y="45"/>
                      </a:lnTo>
                      <a:lnTo>
                        <a:pt x="626" y="51"/>
                      </a:lnTo>
                      <a:lnTo>
                        <a:pt x="632" y="64"/>
                      </a:lnTo>
                      <a:lnTo>
                        <a:pt x="639" y="64"/>
                      </a:lnTo>
                      <a:lnTo>
                        <a:pt x="647" y="68"/>
                      </a:lnTo>
                      <a:lnTo>
                        <a:pt x="662" y="55"/>
                      </a:lnTo>
                      <a:lnTo>
                        <a:pt x="654" y="49"/>
                      </a:lnTo>
                      <a:lnTo>
                        <a:pt x="662" y="49"/>
                      </a:lnTo>
                      <a:lnTo>
                        <a:pt x="671" y="51"/>
                      </a:lnTo>
                      <a:lnTo>
                        <a:pt x="665" y="45"/>
                      </a:lnTo>
                      <a:lnTo>
                        <a:pt x="673" y="47"/>
                      </a:lnTo>
                      <a:lnTo>
                        <a:pt x="679" y="45"/>
                      </a:lnTo>
                      <a:lnTo>
                        <a:pt x="679" y="40"/>
                      </a:lnTo>
                      <a:lnTo>
                        <a:pt x="673" y="34"/>
                      </a:lnTo>
                      <a:lnTo>
                        <a:pt x="665" y="30"/>
                      </a:lnTo>
                      <a:lnTo>
                        <a:pt x="673" y="30"/>
                      </a:lnTo>
                      <a:lnTo>
                        <a:pt x="686" y="38"/>
                      </a:lnTo>
                      <a:lnTo>
                        <a:pt x="695" y="38"/>
                      </a:lnTo>
                      <a:lnTo>
                        <a:pt x="688" y="32"/>
                      </a:lnTo>
                      <a:lnTo>
                        <a:pt x="684" y="25"/>
                      </a:lnTo>
                      <a:lnTo>
                        <a:pt x="697" y="36"/>
                      </a:lnTo>
                      <a:lnTo>
                        <a:pt x="703" y="45"/>
                      </a:lnTo>
                      <a:lnTo>
                        <a:pt x="703" y="38"/>
                      </a:lnTo>
                      <a:lnTo>
                        <a:pt x="690" y="17"/>
                      </a:lnTo>
                      <a:lnTo>
                        <a:pt x="690" y="15"/>
                      </a:lnTo>
                      <a:lnTo>
                        <a:pt x="682" y="13"/>
                      </a:lnTo>
                      <a:lnTo>
                        <a:pt x="677" y="6"/>
                      </a:lnTo>
                      <a:lnTo>
                        <a:pt x="675" y="0"/>
                      </a:lnTo>
                      <a:lnTo>
                        <a:pt x="592" y="19"/>
                      </a:lnTo>
                      <a:lnTo>
                        <a:pt x="498" y="3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3" name="Freeform 134"/>
                <p:cNvSpPr>
                  <a:spLocks/>
                </p:cNvSpPr>
                <p:nvPr/>
              </p:nvSpPr>
              <p:spPr bwMode="auto">
                <a:xfrm>
                  <a:off x="4846483" y="2589930"/>
                  <a:ext cx="8646" cy="6976"/>
                </a:xfrm>
                <a:custGeom>
                  <a:avLst/>
                  <a:gdLst>
                    <a:gd name="T0" fmla="*/ 7 w 9"/>
                    <a:gd name="T1" fmla="*/ 8 h 8"/>
                    <a:gd name="T2" fmla="*/ 9 w 9"/>
                    <a:gd name="T3" fmla="*/ 0 h 8"/>
                    <a:gd name="T4" fmla="*/ 3 w 9"/>
                    <a:gd name="T5" fmla="*/ 0 h 8"/>
                    <a:gd name="T6" fmla="*/ 0 w 9"/>
                    <a:gd name="T7" fmla="*/ 2 h 8"/>
                    <a:gd name="T8" fmla="*/ 7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7" y="8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4" name="Freeform 135"/>
                <p:cNvSpPr>
                  <a:spLocks/>
                </p:cNvSpPr>
                <p:nvPr/>
              </p:nvSpPr>
              <p:spPr bwMode="auto">
                <a:xfrm>
                  <a:off x="4846483" y="2589930"/>
                  <a:ext cx="8646" cy="6976"/>
                </a:xfrm>
                <a:custGeom>
                  <a:avLst/>
                  <a:gdLst>
                    <a:gd name="T0" fmla="*/ 7 w 9"/>
                    <a:gd name="T1" fmla="*/ 8 h 8"/>
                    <a:gd name="T2" fmla="*/ 9 w 9"/>
                    <a:gd name="T3" fmla="*/ 0 h 8"/>
                    <a:gd name="T4" fmla="*/ 3 w 9"/>
                    <a:gd name="T5" fmla="*/ 0 h 8"/>
                    <a:gd name="T6" fmla="*/ 0 w 9"/>
                    <a:gd name="T7" fmla="*/ 2 h 8"/>
                    <a:gd name="T8" fmla="*/ 7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7" y="8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5" name="Freeform 136"/>
                <p:cNvSpPr>
                  <a:spLocks/>
                </p:cNvSpPr>
                <p:nvPr/>
              </p:nvSpPr>
              <p:spPr bwMode="auto">
                <a:xfrm>
                  <a:off x="4848404" y="2578593"/>
                  <a:ext cx="8646" cy="11337"/>
                </a:xfrm>
                <a:custGeom>
                  <a:avLst/>
                  <a:gdLst>
                    <a:gd name="T0" fmla="*/ 0 w 9"/>
                    <a:gd name="T1" fmla="*/ 0 h 13"/>
                    <a:gd name="T2" fmla="*/ 0 w 9"/>
                    <a:gd name="T3" fmla="*/ 8 h 13"/>
                    <a:gd name="T4" fmla="*/ 1 w 9"/>
                    <a:gd name="T5" fmla="*/ 13 h 13"/>
                    <a:gd name="T6" fmla="*/ 9 w 9"/>
                    <a:gd name="T7" fmla="*/ 13 h 13"/>
                    <a:gd name="T8" fmla="*/ 5 w 9"/>
                    <a:gd name="T9" fmla="*/ 6 h 13"/>
                    <a:gd name="T10" fmla="*/ 0 w 9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" y="13"/>
                      </a:lnTo>
                      <a:lnTo>
                        <a:pt x="9" y="13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6" name="Freeform 137"/>
                <p:cNvSpPr>
                  <a:spLocks/>
                </p:cNvSpPr>
                <p:nvPr/>
              </p:nvSpPr>
              <p:spPr bwMode="auto">
                <a:xfrm>
                  <a:off x="4848404" y="2578593"/>
                  <a:ext cx="8646" cy="11337"/>
                </a:xfrm>
                <a:custGeom>
                  <a:avLst/>
                  <a:gdLst>
                    <a:gd name="T0" fmla="*/ 0 w 9"/>
                    <a:gd name="T1" fmla="*/ 0 h 13"/>
                    <a:gd name="T2" fmla="*/ 0 w 9"/>
                    <a:gd name="T3" fmla="*/ 8 h 13"/>
                    <a:gd name="T4" fmla="*/ 1 w 9"/>
                    <a:gd name="T5" fmla="*/ 13 h 13"/>
                    <a:gd name="T6" fmla="*/ 9 w 9"/>
                    <a:gd name="T7" fmla="*/ 13 h 13"/>
                    <a:gd name="T8" fmla="*/ 5 w 9"/>
                    <a:gd name="T9" fmla="*/ 6 h 13"/>
                    <a:gd name="T10" fmla="*/ 0 w 9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" y="13"/>
                      </a:lnTo>
                      <a:lnTo>
                        <a:pt x="9" y="13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7" name="Freeform 138"/>
                <p:cNvSpPr>
                  <a:spLocks/>
                </p:cNvSpPr>
                <p:nvPr/>
              </p:nvSpPr>
              <p:spPr bwMode="auto">
                <a:xfrm>
                  <a:off x="4857050" y="2588186"/>
                  <a:ext cx="43231" cy="64531"/>
                </a:xfrm>
                <a:custGeom>
                  <a:avLst/>
                  <a:gdLst>
                    <a:gd name="T0" fmla="*/ 13 w 45"/>
                    <a:gd name="T1" fmla="*/ 29 h 74"/>
                    <a:gd name="T2" fmla="*/ 17 w 45"/>
                    <a:gd name="T3" fmla="*/ 34 h 74"/>
                    <a:gd name="T4" fmla="*/ 22 w 45"/>
                    <a:gd name="T5" fmla="*/ 47 h 74"/>
                    <a:gd name="T6" fmla="*/ 30 w 45"/>
                    <a:gd name="T7" fmla="*/ 53 h 74"/>
                    <a:gd name="T8" fmla="*/ 28 w 45"/>
                    <a:gd name="T9" fmla="*/ 57 h 74"/>
                    <a:gd name="T10" fmla="*/ 34 w 45"/>
                    <a:gd name="T11" fmla="*/ 59 h 74"/>
                    <a:gd name="T12" fmla="*/ 41 w 45"/>
                    <a:gd name="T13" fmla="*/ 66 h 74"/>
                    <a:gd name="T14" fmla="*/ 45 w 45"/>
                    <a:gd name="T15" fmla="*/ 74 h 74"/>
                    <a:gd name="T16" fmla="*/ 45 w 45"/>
                    <a:gd name="T17" fmla="*/ 72 h 74"/>
                    <a:gd name="T18" fmla="*/ 41 w 45"/>
                    <a:gd name="T19" fmla="*/ 64 h 74"/>
                    <a:gd name="T20" fmla="*/ 24 w 45"/>
                    <a:gd name="T21" fmla="*/ 44 h 74"/>
                    <a:gd name="T22" fmla="*/ 15 w 45"/>
                    <a:gd name="T23" fmla="*/ 30 h 74"/>
                    <a:gd name="T24" fmla="*/ 4 w 45"/>
                    <a:gd name="T25" fmla="*/ 2 h 74"/>
                    <a:gd name="T26" fmla="*/ 2 w 45"/>
                    <a:gd name="T27" fmla="*/ 0 h 74"/>
                    <a:gd name="T28" fmla="*/ 0 w 45"/>
                    <a:gd name="T29" fmla="*/ 2 h 74"/>
                    <a:gd name="T30" fmla="*/ 13 w 45"/>
                    <a:gd name="T31" fmla="*/ 2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5" h="74">
                      <a:moveTo>
                        <a:pt x="13" y="29"/>
                      </a:moveTo>
                      <a:lnTo>
                        <a:pt x="17" y="34"/>
                      </a:lnTo>
                      <a:lnTo>
                        <a:pt x="22" y="47"/>
                      </a:lnTo>
                      <a:lnTo>
                        <a:pt x="30" y="53"/>
                      </a:lnTo>
                      <a:lnTo>
                        <a:pt x="28" y="57"/>
                      </a:lnTo>
                      <a:lnTo>
                        <a:pt x="34" y="59"/>
                      </a:lnTo>
                      <a:lnTo>
                        <a:pt x="41" y="66"/>
                      </a:lnTo>
                      <a:lnTo>
                        <a:pt x="45" y="74"/>
                      </a:lnTo>
                      <a:lnTo>
                        <a:pt x="45" y="72"/>
                      </a:lnTo>
                      <a:lnTo>
                        <a:pt x="41" y="64"/>
                      </a:lnTo>
                      <a:lnTo>
                        <a:pt x="24" y="44"/>
                      </a:lnTo>
                      <a:lnTo>
                        <a:pt x="15" y="3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8" name="Freeform 139"/>
                <p:cNvSpPr>
                  <a:spLocks/>
                </p:cNvSpPr>
                <p:nvPr/>
              </p:nvSpPr>
              <p:spPr bwMode="auto">
                <a:xfrm>
                  <a:off x="4857050" y="2588186"/>
                  <a:ext cx="43231" cy="64531"/>
                </a:xfrm>
                <a:custGeom>
                  <a:avLst/>
                  <a:gdLst>
                    <a:gd name="T0" fmla="*/ 13 w 45"/>
                    <a:gd name="T1" fmla="*/ 29 h 74"/>
                    <a:gd name="T2" fmla="*/ 17 w 45"/>
                    <a:gd name="T3" fmla="*/ 34 h 74"/>
                    <a:gd name="T4" fmla="*/ 22 w 45"/>
                    <a:gd name="T5" fmla="*/ 47 h 74"/>
                    <a:gd name="T6" fmla="*/ 30 w 45"/>
                    <a:gd name="T7" fmla="*/ 53 h 74"/>
                    <a:gd name="T8" fmla="*/ 28 w 45"/>
                    <a:gd name="T9" fmla="*/ 57 h 74"/>
                    <a:gd name="T10" fmla="*/ 34 w 45"/>
                    <a:gd name="T11" fmla="*/ 59 h 74"/>
                    <a:gd name="T12" fmla="*/ 41 w 45"/>
                    <a:gd name="T13" fmla="*/ 66 h 74"/>
                    <a:gd name="T14" fmla="*/ 45 w 45"/>
                    <a:gd name="T15" fmla="*/ 74 h 74"/>
                    <a:gd name="T16" fmla="*/ 45 w 45"/>
                    <a:gd name="T17" fmla="*/ 72 h 74"/>
                    <a:gd name="T18" fmla="*/ 41 w 45"/>
                    <a:gd name="T19" fmla="*/ 64 h 74"/>
                    <a:gd name="T20" fmla="*/ 24 w 45"/>
                    <a:gd name="T21" fmla="*/ 44 h 74"/>
                    <a:gd name="T22" fmla="*/ 15 w 45"/>
                    <a:gd name="T23" fmla="*/ 30 h 74"/>
                    <a:gd name="T24" fmla="*/ 4 w 45"/>
                    <a:gd name="T25" fmla="*/ 2 h 74"/>
                    <a:gd name="T26" fmla="*/ 2 w 45"/>
                    <a:gd name="T27" fmla="*/ 0 h 74"/>
                    <a:gd name="T28" fmla="*/ 0 w 45"/>
                    <a:gd name="T29" fmla="*/ 2 h 74"/>
                    <a:gd name="T30" fmla="*/ 13 w 45"/>
                    <a:gd name="T31" fmla="*/ 2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5" h="74">
                      <a:moveTo>
                        <a:pt x="13" y="29"/>
                      </a:moveTo>
                      <a:lnTo>
                        <a:pt x="17" y="34"/>
                      </a:lnTo>
                      <a:lnTo>
                        <a:pt x="22" y="47"/>
                      </a:lnTo>
                      <a:lnTo>
                        <a:pt x="30" y="53"/>
                      </a:lnTo>
                      <a:lnTo>
                        <a:pt x="28" y="57"/>
                      </a:lnTo>
                      <a:lnTo>
                        <a:pt x="34" y="59"/>
                      </a:lnTo>
                      <a:lnTo>
                        <a:pt x="41" y="66"/>
                      </a:lnTo>
                      <a:lnTo>
                        <a:pt x="45" y="74"/>
                      </a:lnTo>
                      <a:lnTo>
                        <a:pt x="45" y="72"/>
                      </a:lnTo>
                      <a:lnTo>
                        <a:pt x="41" y="64"/>
                      </a:lnTo>
                      <a:lnTo>
                        <a:pt x="24" y="44"/>
                      </a:lnTo>
                      <a:lnTo>
                        <a:pt x="15" y="3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51" name="Group 450"/>
              <p:cNvGrpSpPr/>
              <p:nvPr/>
            </p:nvGrpSpPr>
            <p:grpSpPr>
              <a:xfrm>
                <a:off x="4508320" y="2295180"/>
                <a:ext cx="369866" cy="163944"/>
                <a:chOff x="4508320" y="2295180"/>
                <a:chExt cx="369866" cy="163944"/>
              </a:xfrm>
              <a:grpFill/>
            </p:grpSpPr>
            <p:sp>
              <p:nvSpPr>
                <p:cNvPr id="366" name="Freeform 127"/>
                <p:cNvSpPr>
                  <a:spLocks/>
                </p:cNvSpPr>
                <p:nvPr/>
              </p:nvSpPr>
              <p:spPr bwMode="auto">
                <a:xfrm>
                  <a:off x="4508320" y="2295180"/>
                  <a:ext cx="369866" cy="163944"/>
                </a:xfrm>
                <a:custGeom>
                  <a:avLst/>
                  <a:gdLst>
                    <a:gd name="T0" fmla="*/ 295 w 385"/>
                    <a:gd name="T1" fmla="*/ 0 h 188"/>
                    <a:gd name="T2" fmla="*/ 10 w 385"/>
                    <a:gd name="T3" fmla="*/ 116 h 188"/>
                    <a:gd name="T4" fmla="*/ 25 w 385"/>
                    <a:gd name="T5" fmla="*/ 96 h 188"/>
                    <a:gd name="T6" fmla="*/ 40 w 385"/>
                    <a:gd name="T7" fmla="*/ 79 h 188"/>
                    <a:gd name="T8" fmla="*/ 57 w 385"/>
                    <a:gd name="T9" fmla="*/ 60 h 188"/>
                    <a:gd name="T10" fmla="*/ 73 w 385"/>
                    <a:gd name="T11" fmla="*/ 67 h 188"/>
                    <a:gd name="T12" fmla="*/ 90 w 385"/>
                    <a:gd name="T13" fmla="*/ 52 h 188"/>
                    <a:gd name="T14" fmla="*/ 107 w 385"/>
                    <a:gd name="T15" fmla="*/ 43 h 188"/>
                    <a:gd name="T16" fmla="*/ 135 w 385"/>
                    <a:gd name="T17" fmla="*/ 49 h 188"/>
                    <a:gd name="T18" fmla="*/ 139 w 385"/>
                    <a:gd name="T19" fmla="*/ 58 h 188"/>
                    <a:gd name="T20" fmla="*/ 149 w 385"/>
                    <a:gd name="T21" fmla="*/ 75 h 188"/>
                    <a:gd name="T22" fmla="*/ 173 w 385"/>
                    <a:gd name="T23" fmla="*/ 86 h 188"/>
                    <a:gd name="T24" fmla="*/ 188 w 385"/>
                    <a:gd name="T25" fmla="*/ 98 h 188"/>
                    <a:gd name="T26" fmla="*/ 207 w 385"/>
                    <a:gd name="T27" fmla="*/ 105 h 188"/>
                    <a:gd name="T28" fmla="*/ 222 w 385"/>
                    <a:gd name="T29" fmla="*/ 113 h 188"/>
                    <a:gd name="T30" fmla="*/ 214 w 385"/>
                    <a:gd name="T31" fmla="*/ 133 h 188"/>
                    <a:gd name="T32" fmla="*/ 207 w 385"/>
                    <a:gd name="T33" fmla="*/ 148 h 188"/>
                    <a:gd name="T34" fmla="*/ 213 w 385"/>
                    <a:gd name="T35" fmla="*/ 169 h 188"/>
                    <a:gd name="T36" fmla="*/ 226 w 385"/>
                    <a:gd name="T37" fmla="*/ 154 h 188"/>
                    <a:gd name="T38" fmla="*/ 243 w 385"/>
                    <a:gd name="T39" fmla="*/ 173 h 188"/>
                    <a:gd name="T40" fmla="*/ 246 w 385"/>
                    <a:gd name="T41" fmla="*/ 169 h 188"/>
                    <a:gd name="T42" fmla="*/ 267 w 385"/>
                    <a:gd name="T43" fmla="*/ 173 h 188"/>
                    <a:gd name="T44" fmla="*/ 282 w 385"/>
                    <a:gd name="T45" fmla="*/ 178 h 188"/>
                    <a:gd name="T46" fmla="*/ 282 w 385"/>
                    <a:gd name="T47" fmla="*/ 165 h 188"/>
                    <a:gd name="T48" fmla="*/ 258 w 385"/>
                    <a:gd name="T49" fmla="*/ 150 h 188"/>
                    <a:gd name="T50" fmla="*/ 248 w 385"/>
                    <a:gd name="T51" fmla="*/ 126 h 188"/>
                    <a:gd name="T52" fmla="*/ 265 w 385"/>
                    <a:gd name="T53" fmla="*/ 152 h 188"/>
                    <a:gd name="T54" fmla="*/ 278 w 385"/>
                    <a:gd name="T55" fmla="*/ 152 h 188"/>
                    <a:gd name="T56" fmla="*/ 258 w 385"/>
                    <a:gd name="T57" fmla="*/ 116 h 188"/>
                    <a:gd name="T58" fmla="*/ 258 w 385"/>
                    <a:gd name="T59" fmla="*/ 90 h 188"/>
                    <a:gd name="T60" fmla="*/ 261 w 385"/>
                    <a:gd name="T61" fmla="*/ 86 h 188"/>
                    <a:gd name="T62" fmla="*/ 258 w 385"/>
                    <a:gd name="T63" fmla="*/ 75 h 188"/>
                    <a:gd name="T64" fmla="*/ 252 w 385"/>
                    <a:gd name="T65" fmla="*/ 64 h 188"/>
                    <a:gd name="T66" fmla="*/ 258 w 385"/>
                    <a:gd name="T67" fmla="*/ 60 h 188"/>
                    <a:gd name="T68" fmla="*/ 260 w 385"/>
                    <a:gd name="T69" fmla="*/ 43 h 188"/>
                    <a:gd name="T70" fmla="*/ 267 w 385"/>
                    <a:gd name="T71" fmla="*/ 36 h 188"/>
                    <a:gd name="T72" fmla="*/ 280 w 385"/>
                    <a:gd name="T73" fmla="*/ 34 h 188"/>
                    <a:gd name="T74" fmla="*/ 282 w 385"/>
                    <a:gd name="T75" fmla="*/ 20 h 188"/>
                    <a:gd name="T76" fmla="*/ 291 w 385"/>
                    <a:gd name="T77" fmla="*/ 20 h 188"/>
                    <a:gd name="T78" fmla="*/ 293 w 385"/>
                    <a:gd name="T79" fmla="*/ 37 h 188"/>
                    <a:gd name="T80" fmla="*/ 275 w 385"/>
                    <a:gd name="T81" fmla="*/ 49 h 188"/>
                    <a:gd name="T82" fmla="*/ 278 w 385"/>
                    <a:gd name="T83" fmla="*/ 71 h 188"/>
                    <a:gd name="T84" fmla="*/ 282 w 385"/>
                    <a:gd name="T85" fmla="*/ 81 h 188"/>
                    <a:gd name="T86" fmla="*/ 269 w 385"/>
                    <a:gd name="T87" fmla="*/ 101 h 188"/>
                    <a:gd name="T88" fmla="*/ 278 w 385"/>
                    <a:gd name="T89" fmla="*/ 88 h 188"/>
                    <a:gd name="T90" fmla="*/ 286 w 385"/>
                    <a:gd name="T91" fmla="*/ 101 h 188"/>
                    <a:gd name="T92" fmla="*/ 276 w 385"/>
                    <a:gd name="T93" fmla="*/ 105 h 188"/>
                    <a:gd name="T94" fmla="*/ 278 w 385"/>
                    <a:gd name="T95" fmla="*/ 113 h 188"/>
                    <a:gd name="T96" fmla="*/ 291 w 385"/>
                    <a:gd name="T97" fmla="*/ 120 h 188"/>
                    <a:gd name="T98" fmla="*/ 303 w 385"/>
                    <a:gd name="T99" fmla="*/ 126 h 188"/>
                    <a:gd name="T100" fmla="*/ 291 w 385"/>
                    <a:gd name="T101" fmla="*/ 128 h 188"/>
                    <a:gd name="T102" fmla="*/ 293 w 385"/>
                    <a:gd name="T103" fmla="*/ 156 h 188"/>
                    <a:gd name="T104" fmla="*/ 305 w 385"/>
                    <a:gd name="T105" fmla="*/ 158 h 188"/>
                    <a:gd name="T106" fmla="*/ 312 w 385"/>
                    <a:gd name="T107" fmla="*/ 146 h 188"/>
                    <a:gd name="T108" fmla="*/ 322 w 385"/>
                    <a:gd name="T109" fmla="*/ 143 h 188"/>
                    <a:gd name="T110" fmla="*/ 320 w 385"/>
                    <a:gd name="T111" fmla="*/ 165 h 188"/>
                    <a:gd name="T112" fmla="*/ 331 w 385"/>
                    <a:gd name="T113" fmla="*/ 173 h 188"/>
                    <a:gd name="T114" fmla="*/ 329 w 385"/>
                    <a:gd name="T115" fmla="*/ 184 h 188"/>
                    <a:gd name="T116" fmla="*/ 350 w 385"/>
                    <a:gd name="T117" fmla="*/ 184 h 188"/>
                    <a:gd name="T118" fmla="*/ 370 w 385"/>
                    <a:gd name="T119" fmla="*/ 165 h 188"/>
                    <a:gd name="T120" fmla="*/ 382 w 385"/>
                    <a:gd name="T121" fmla="*/ 146 h 188"/>
                    <a:gd name="T122" fmla="*/ 382 w 385"/>
                    <a:gd name="T123" fmla="*/ 124 h 188"/>
                    <a:gd name="T124" fmla="*/ 329 w 385"/>
                    <a:gd name="T125" fmla="*/ 126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85" h="188">
                      <a:moveTo>
                        <a:pt x="329" y="126"/>
                      </a:moveTo>
                      <a:lnTo>
                        <a:pt x="318" y="79"/>
                      </a:lnTo>
                      <a:lnTo>
                        <a:pt x="295" y="0"/>
                      </a:lnTo>
                      <a:lnTo>
                        <a:pt x="139" y="34"/>
                      </a:lnTo>
                      <a:lnTo>
                        <a:pt x="0" y="60"/>
                      </a:lnTo>
                      <a:lnTo>
                        <a:pt x="10" y="116"/>
                      </a:lnTo>
                      <a:lnTo>
                        <a:pt x="15" y="109"/>
                      </a:lnTo>
                      <a:lnTo>
                        <a:pt x="21" y="103"/>
                      </a:lnTo>
                      <a:lnTo>
                        <a:pt x="25" y="96"/>
                      </a:lnTo>
                      <a:lnTo>
                        <a:pt x="32" y="88"/>
                      </a:lnTo>
                      <a:lnTo>
                        <a:pt x="34" y="83"/>
                      </a:lnTo>
                      <a:lnTo>
                        <a:pt x="40" y="79"/>
                      </a:lnTo>
                      <a:lnTo>
                        <a:pt x="47" y="81"/>
                      </a:lnTo>
                      <a:lnTo>
                        <a:pt x="57" y="67"/>
                      </a:lnTo>
                      <a:lnTo>
                        <a:pt x="57" y="60"/>
                      </a:lnTo>
                      <a:lnTo>
                        <a:pt x="58" y="60"/>
                      </a:lnTo>
                      <a:lnTo>
                        <a:pt x="66" y="66"/>
                      </a:lnTo>
                      <a:lnTo>
                        <a:pt x="73" y="67"/>
                      </a:lnTo>
                      <a:lnTo>
                        <a:pt x="83" y="66"/>
                      </a:lnTo>
                      <a:lnTo>
                        <a:pt x="85" y="60"/>
                      </a:lnTo>
                      <a:lnTo>
                        <a:pt x="90" y="52"/>
                      </a:lnTo>
                      <a:lnTo>
                        <a:pt x="98" y="52"/>
                      </a:lnTo>
                      <a:lnTo>
                        <a:pt x="102" y="45"/>
                      </a:lnTo>
                      <a:lnTo>
                        <a:pt x="107" y="43"/>
                      </a:lnTo>
                      <a:lnTo>
                        <a:pt x="115" y="45"/>
                      </a:lnTo>
                      <a:lnTo>
                        <a:pt x="120" y="51"/>
                      </a:lnTo>
                      <a:lnTo>
                        <a:pt x="135" y="49"/>
                      </a:lnTo>
                      <a:lnTo>
                        <a:pt x="135" y="49"/>
                      </a:lnTo>
                      <a:lnTo>
                        <a:pt x="134" y="56"/>
                      </a:lnTo>
                      <a:lnTo>
                        <a:pt x="139" y="58"/>
                      </a:lnTo>
                      <a:lnTo>
                        <a:pt x="141" y="66"/>
                      </a:lnTo>
                      <a:lnTo>
                        <a:pt x="147" y="71"/>
                      </a:lnTo>
                      <a:lnTo>
                        <a:pt x="149" y="75"/>
                      </a:lnTo>
                      <a:lnTo>
                        <a:pt x="162" y="75"/>
                      </a:lnTo>
                      <a:lnTo>
                        <a:pt x="169" y="79"/>
                      </a:lnTo>
                      <a:lnTo>
                        <a:pt x="173" y="86"/>
                      </a:lnTo>
                      <a:lnTo>
                        <a:pt x="171" y="92"/>
                      </a:lnTo>
                      <a:lnTo>
                        <a:pt x="179" y="98"/>
                      </a:lnTo>
                      <a:lnTo>
                        <a:pt x="188" y="98"/>
                      </a:lnTo>
                      <a:lnTo>
                        <a:pt x="196" y="99"/>
                      </a:lnTo>
                      <a:lnTo>
                        <a:pt x="199" y="103"/>
                      </a:lnTo>
                      <a:lnTo>
                        <a:pt x="207" y="105"/>
                      </a:lnTo>
                      <a:lnTo>
                        <a:pt x="214" y="101"/>
                      </a:lnTo>
                      <a:lnTo>
                        <a:pt x="222" y="107"/>
                      </a:lnTo>
                      <a:lnTo>
                        <a:pt x="222" y="113"/>
                      </a:lnTo>
                      <a:lnTo>
                        <a:pt x="218" y="118"/>
                      </a:lnTo>
                      <a:lnTo>
                        <a:pt x="220" y="126"/>
                      </a:lnTo>
                      <a:lnTo>
                        <a:pt x="214" y="133"/>
                      </a:lnTo>
                      <a:lnTo>
                        <a:pt x="213" y="141"/>
                      </a:lnTo>
                      <a:lnTo>
                        <a:pt x="209" y="146"/>
                      </a:lnTo>
                      <a:lnTo>
                        <a:pt x="207" y="148"/>
                      </a:lnTo>
                      <a:lnTo>
                        <a:pt x="205" y="154"/>
                      </a:lnTo>
                      <a:lnTo>
                        <a:pt x="207" y="161"/>
                      </a:lnTo>
                      <a:lnTo>
                        <a:pt x="213" y="169"/>
                      </a:lnTo>
                      <a:lnTo>
                        <a:pt x="218" y="161"/>
                      </a:lnTo>
                      <a:lnTo>
                        <a:pt x="218" y="156"/>
                      </a:lnTo>
                      <a:lnTo>
                        <a:pt x="226" y="154"/>
                      </a:lnTo>
                      <a:lnTo>
                        <a:pt x="229" y="161"/>
                      </a:lnTo>
                      <a:lnTo>
                        <a:pt x="235" y="167"/>
                      </a:lnTo>
                      <a:lnTo>
                        <a:pt x="243" y="173"/>
                      </a:lnTo>
                      <a:lnTo>
                        <a:pt x="243" y="165"/>
                      </a:lnTo>
                      <a:lnTo>
                        <a:pt x="243" y="161"/>
                      </a:lnTo>
                      <a:lnTo>
                        <a:pt x="246" y="169"/>
                      </a:lnTo>
                      <a:lnTo>
                        <a:pt x="252" y="175"/>
                      </a:lnTo>
                      <a:lnTo>
                        <a:pt x="260" y="173"/>
                      </a:lnTo>
                      <a:lnTo>
                        <a:pt x="267" y="173"/>
                      </a:lnTo>
                      <a:lnTo>
                        <a:pt x="273" y="180"/>
                      </a:lnTo>
                      <a:lnTo>
                        <a:pt x="275" y="178"/>
                      </a:lnTo>
                      <a:lnTo>
                        <a:pt x="282" y="178"/>
                      </a:lnTo>
                      <a:lnTo>
                        <a:pt x="288" y="184"/>
                      </a:lnTo>
                      <a:lnTo>
                        <a:pt x="290" y="178"/>
                      </a:lnTo>
                      <a:lnTo>
                        <a:pt x="282" y="165"/>
                      </a:lnTo>
                      <a:lnTo>
                        <a:pt x="275" y="161"/>
                      </a:lnTo>
                      <a:lnTo>
                        <a:pt x="267" y="156"/>
                      </a:lnTo>
                      <a:lnTo>
                        <a:pt x="258" y="150"/>
                      </a:lnTo>
                      <a:lnTo>
                        <a:pt x="254" y="145"/>
                      </a:lnTo>
                      <a:lnTo>
                        <a:pt x="248" y="131"/>
                      </a:lnTo>
                      <a:lnTo>
                        <a:pt x="248" y="126"/>
                      </a:lnTo>
                      <a:lnTo>
                        <a:pt x="250" y="133"/>
                      </a:lnTo>
                      <a:lnTo>
                        <a:pt x="258" y="146"/>
                      </a:lnTo>
                      <a:lnTo>
                        <a:pt x="265" y="152"/>
                      </a:lnTo>
                      <a:lnTo>
                        <a:pt x="271" y="154"/>
                      </a:lnTo>
                      <a:lnTo>
                        <a:pt x="275" y="158"/>
                      </a:lnTo>
                      <a:lnTo>
                        <a:pt x="278" y="152"/>
                      </a:lnTo>
                      <a:lnTo>
                        <a:pt x="265" y="139"/>
                      </a:lnTo>
                      <a:lnTo>
                        <a:pt x="261" y="124"/>
                      </a:lnTo>
                      <a:lnTo>
                        <a:pt x="258" y="116"/>
                      </a:lnTo>
                      <a:lnTo>
                        <a:pt x="260" y="111"/>
                      </a:lnTo>
                      <a:lnTo>
                        <a:pt x="258" y="103"/>
                      </a:lnTo>
                      <a:lnTo>
                        <a:pt x="258" y="90"/>
                      </a:lnTo>
                      <a:lnTo>
                        <a:pt x="252" y="86"/>
                      </a:lnTo>
                      <a:lnTo>
                        <a:pt x="254" y="86"/>
                      </a:lnTo>
                      <a:lnTo>
                        <a:pt x="261" y="86"/>
                      </a:lnTo>
                      <a:lnTo>
                        <a:pt x="263" y="86"/>
                      </a:lnTo>
                      <a:lnTo>
                        <a:pt x="258" y="83"/>
                      </a:lnTo>
                      <a:lnTo>
                        <a:pt x="258" y="75"/>
                      </a:lnTo>
                      <a:lnTo>
                        <a:pt x="243" y="66"/>
                      </a:lnTo>
                      <a:lnTo>
                        <a:pt x="248" y="64"/>
                      </a:lnTo>
                      <a:lnTo>
                        <a:pt x="252" y="64"/>
                      </a:lnTo>
                      <a:lnTo>
                        <a:pt x="258" y="64"/>
                      </a:lnTo>
                      <a:lnTo>
                        <a:pt x="252" y="58"/>
                      </a:lnTo>
                      <a:lnTo>
                        <a:pt x="258" y="60"/>
                      </a:lnTo>
                      <a:lnTo>
                        <a:pt x="258" y="51"/>
                      </a:lnTo>
                      <a:lnTo>
                        <a:pt x="258" y="47"/>
                      </a:lnTo>
                      <a:lnTo>
                        <a:pt x="260" y="43"/>
                      </a:lnTo>
                      <a:lnTo>
                        <a:pt x="265" y="51"/>
                      </a:lnTo>
                      <a:lnTo>
                        <a:pt x="265" y="39"/>
                      </a:lnTo>
                      <a:lnTo>
                        <a:pt x="267" y="36"/>
                      </a:lnTo>
                      <a:lnTo>
                        <a:pt x="269" y="43"/>
                      </a:lnTo>
                      <a:lnTo>
                        <a:pt x="275" y="41"/>
                      </a:lnTo>
                      <a:lnTo>
                        <a:pt x="280" y="34"/>
                      </a:lnTo>
                      <a:lnTo>
                        <a:pt x="276" y="26"/>
                      </a:lnTo>
                      <a:lnTo>
                        <a:pt x="276" y="22"/>
                      </a:lnTo>
                      <a:lnTo>
                        <a:pt x="282" y="20"/>
                      </a:lnTo>
                      <a:lnTo>
                        <a:pt x="288" y="19"/>
                      </a:lnTo>
                      <a:lnTo>
                        <a:pt x="286" y="26"/>
                      </a:lnTo>
                      <a:lnTo>
                        <a:pt x="291" y="20"/>
                      </a:lnTo>
                      <a:lnTo>
                        <a:pt x="293" y="22"/>
                      </a:lnTo>
                      <a:lnTo>
                        <a:pt x="284" y="37"/>
                      </a:lnTo>
                      <a:lnTo>
                        <a:pt x="293" y="37"/>
                      </a:lnTo>
                      <a:lnTo>
                        <a:pt x="288" y="41"/>
                      </a:lnTo>
                      <a:lnTo>
                        <a:pt x="280" y="43"/>
                      </a:lnTo>
                      <a:lnTo>
                        <a:pt x="275" y="49"/>
                      </a:lnTo>
                      <a:lnTo>
                        <a:pt x="271" y="69"/>
                      </a:lnTo>
                      <a:lnTo>
                        <a:pt x="276" y="77"/>
                      </a:lnTo>
                      <a:lnTo>
                        <a:pt x="278" y="71"/>
                      </a:lnTo>
                      <a:lnTo>
                        <a:pt x="282" y="71"/>
                      </a:lnTo>
                      <a:lnTo>
                        <a:pt x="282" y="77"/>
                      </a:lnTo>
                      <a:lnTo>
                        <a:pt x="282" y="81"/>
                      </a:lnTo>
                      <a:lnTo>
                        <a:pt x="276" y="86"/>
                      </a:lnTo>
                      <a:lnTo>
                        <a:pt x="269" y="88"/>
                      </a:lnTo>
                      <a:lnTo>
                        <a:pt x="269" y="101"/>
                      </a:lnTo>
                      <a:lnTo>
                        <a:pt x="271" y="96"/>
                      </a:lnTo>
                      <a:lnTo>
                        <a:pt x="276" y="90"/>
                      </a:lnTo>
                      <a:lnTo>
                        <a:pt x="278" y="88"/>
                      </a:lnTo>
                      <a:lnTo>
                        <a:pt x="284" y="96"/>
                      </a:lnTo>
                      <a:lnTo>
                        <a:pt x="290" y="96"/>
                      </a:lnTo>
                      <a:lnTo>
                        <a:pt x="286" y="101"/>
                      </a:lnTo>
                      <a:lnTo>
                        <a:pt x="290" y="109"/>
                      </a:lnTo>
                      <a:lnTo>
                        <a:pt x="282" y="103"/>
                      </a:lnTo>
                      <a:lnTo>
                        <a:pt x="276" y="105"/>
                      </a:lnTo>
                      <a:lnTo>
                        <a:pt x="275" y="113"/>
                      </a:lnTo>
                      <a:lnTo>
                        <a:pt x="278" y="120"/>
                      </a:lnTo>
                      <a:lnTo>
                        <a:pt x="278" y="113"/>
                      </a:lnTo>
                      <a:lnTo>
                        <a:pt x="286" y="111"/>
                      </a:lnTo>
                      <a:lnTo>
                        <a:pt x="290" y="113"/>
                      </a:lnTo>
                      <a:lnTo>
                        <a:pt x="291" y="120"/>
                      </a:lnTo>
                      <a:lnTo>
                        <a:pt x="301" y="122"/>
                      </a:lnTo>
                      <a:lnTo>
                        <a:pt x="307" y="120"/>
                      </a:lnTo>
                      <a:lnTo>
                        <a:pt x="303" y="126"/>
                      </a:lnTo>
                      <a:lnTo>
                        <a:pt x="286" y="124"/>
                      </a:lnTo>
                      <a:lnTo>
                        <a:pt x="284" y="131"/>
                      </a:lnTo>
                      <a:lnTo>
                        <a:pt x="291" y="128"/>
                      </a:lnTo>
                      <a:lnTo>
                        <a:pt x="288" y="141"/>
                      </a:lnTo>
                      <a:lnTo>
                        <a:pt x="288" y="148"/>
                      </a:lnTo>
                      <a:lnTo>
                        <a:pt x="293" y="156"/>
                      </a:lnTo>
                      <a:lnTo>
                        <a:pt x="291" y="148"/>
                      </a:lnTo>
                      <a:lnTo>
                        <a:pt x="299" y="152"/>
                      </a:lnTo>
                      <a:lnTo>
                        <a:pt x="305" y="158"/>
                      </a:lnTo>
                      <a:lnTo>
                        <a:pt x="312" y="160"/>
                      </a:lnTo>
                      <a:lnTo>
                        <a:pt x="310" y="154"/>
                      </a:lnTo>
                      <a:lnTo>
                        <a:pt x="312" y="146"/>
                      </a:lnTo>
                      <a:lnTo>
                        <a:pt x="312" y="154"/>
                      </a:lnTo>
                      <a:lnTo>
                        <a:pt x="316" y="156"/>
                      </a:lnTo>
                      <a:lnTo>
                        <a:pt x="322" y="143"/>
                      </a:lnTo>
                      <a:lnTo>
                        <a:pt x="322" y="156"/>
                      </a:lnTo>
                      <a:lnTo>
                        <a:pt x="325" y="158"/>
                      </a:lnTo>
                      <a:lnTo>
                        <a:pt x="320" y="165"/>
                      </a:lnTo>
                      <a:lnTo>
                        <a:pt x="322" y="171"/>
                      </a:lnTo>
                      <a:lnTo>
                        <a:pt x="327" y="167"/>
                      </a:lnTo>
                      <a:lnTo>
                        <a:pt x="331" y="173"/>
                      </a:lnTo>
                      <a:lnTo>
                        <a:pt x="337" y="169"/>
                      </a:lnTo>
                      <a:lnTo>
                        <a:pt x="335" y="177"/>
                      </a:lnTo>
                      <a:lnTo>
                        <a:pt x="329" y="184"/>
                      </a:lnTo>
                      <a:lnTo>
                        <a:pt x="329" y="188"/>
                      </a:lnTo>
                      <a:lnTo>
                        <a:pt x="344" y="184"/>
                      </a:lnTo>
                      <a:lnTo>
                        <a:pt x="350" y="184"/>
                      </a:lnTo>
                      <a:lnTo>
                        <a:pt x="355" y="177"/>
                      </a:lnTo>
                      <a:lnTo>
                        <a:pt x="370" y="171"/>
                      </a:lnTo>
                      <a:lnTo>
                        <a:pt x="370" y="165"/>
                      </a:lnTo>
                      <a:lnTo>
                        <a:pt x="374" y="158"/>
                      </a:lnTo>
                      <a:lnTo>
                        <a:pt x="378" y="145"/>
                      </a:lnTo>
                      <a:lnTo>
                        <a:pt x="382" y="146"/>
                      </a:lnTo>
                      <a:lnTo>
                        <a:pt x="385" y="133"/>
                      </a:lnTo>
                      <a:lnTo>
                        <a:pt x="378" y="126"/>
                      </a:lnTo>
                      <a:lnTo>
                        <a:pt x="382" y="124"/>
                      </a:lnTo>
                      <a:lnTo>
                        <a:pt x="384" y="122"/>
                      </a:lnTo>
                      <a:lnTo>
                        <a:pt x="335" y="133"/>
                      </a:lnTo>
                      <a:lnTo>
                        <a:pt x="329" y="12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67" name="Freeform 128"/>
                <p:cNvSpPr>
                  <a:spLocks/>
                </p:cNvSpPr>
                <p:nvPr/>
              </p:nvSpPr>
              <p:spPr bwMode="auto">
                <a:xfrm>
                  <a:off x="4707183" y="2383256"/>
                  <a:ext cx="14410" cy="14825"/>
                </a:xfrm>
                <a:custGeom>
                  <a:avLst/>
                  <a:gdLst>
                    <a:gd name="T0" fmla="*/ 15 w 15"/>
                    <a:gd name="T1" fmla="*/ 6 h 17"/>
                    <a:gd name="T2" fmla="*/ 7 w 15"/>
                    <a:gd name="T3" fmla="*/ 0 h 17"/>
                    <a:gd name="T4" fmla="*/ 0 w 15"/>
                    <a:gd name="T5" fmla="*/ 4 h 17"/>
                    <a:gd name="T6" fmla="*/ 6 w 15"/>
                    <a:gd name="T7" fmla="*/ 8 h 17"/>
                    <a:gd name="T8" fmla="*/ 9 w 15"/>
                    <a:gd name="T9" fmla="*/ 12 h 17"/>
                    <a:gd name="T10" fmla="*/ 11 w 15"/>
                    <a:gd name="T11" fmla="*/ 17 h 17"/>
                    <a:gd name="T12" fmla="*/ 15 w 15"/>
                    <a:gd name="T13" fmla="*/ 12 h 17"/>
                    <a:gd name="T14" fmla="*/ 15 w 15"/>
                    <a:gd name="T15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15" y="6"/>
                      </a:move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6" y="8"/>
                      </a:lnTo>
                      <a:lnTo>
                        <a:pt x="9" y="12"/>
                      </a:lnTo>
                      <a:lnTo>
                        <a:pt x="11" y="17"/>
                      </a:lnTo>
                      <a:lnTo>
                        <a:pt x="15" y="12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68" name="Freeform 129"/>
                <p:cNvSpPr>
                  <a:spLocks/>
                </p:cNvSpPr>
                <p:nvPr/>
              </p:nvSpPr>
              <p:spPr bwMode="auto">
                <a:xfrm>
                  <a:off x="4707183" y="2383256"/>
                  <a:ext cx="14410" cy="14825"/>
                </a:xfrm>
                <a:custGeom>
                  <a:avLst/>
                  <a:gdLst>
                    <a:gd name="T0" fmla="*/ 15 w 15"/>
                    <a:gd name="T1" fmla="*/ 6 h 17"/>
                    <a:gd name="T2" fmla="*/ 7 w 15"/>
                    <a:gd name="T3" fmla="*/ 0 h 17"/>
                    <a:gd name="T4" fmla="*/ 0 w 15"/>
                    <a:gd name="T5" fmla="*/ 4 h 17"/>
                    <a:gd name="T6" fmla="*/ 6 w 15"/>
                    <a:gd name="T7" fmla="*/ 8 h 17"/>
                    <a:gd name="T8" fmla="*/ 9 w 15"/>
                    <a:gd name="T9" fmla="*/ 12 h 17"/>
                    <a:gd name="T10" fmla="*/ 11 w 15"/>
                    <a:gd name="T11" fmla="*/ 17 h 17"/>
                    <a:gd name="T12" fmla="*/ 15 w 15"/>
                    <a:gd name="T13" fmla="*/ 12 h 17"/>
                    <a:gd name="T14" fmla="*/ 15 w 15"/>
                    <a:gd name="T15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15" y="6"/>
                      </a:move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6" y="8"/>
                      </a:lnTo>
                      <a:lnTo>
                        <a:pt x="9" y="12"/>
                      </a:lnTo>
                      <a:lnTo>
                        <a:pt x="11" y="17"/>
                      </a:lnTo>
                      <a:lnTo>
                        <a:pt x="15" y="12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9" name="Freeform 140"/>
                <p:cNvSpPr>
                  <a:spLocks/>
                </p:cNvSpPr>
                <p:nvPr/>
              </p:nvSpPr>
              <p:spPr bwMode="auto">
                <a:xfrm>
                  <a:off x="4865697" y="2440811"/>
                  <a:ext cx="9607" cy="18313"/>
                </a:xfrm>
                <a:custGeom>
                  <a:avLst/>
                  <a:gdLst>
                    <a:gd name="T0" fmla="*/ 4 w 10"/>
                    <a:gd name="T1" fmla="*/ 8 h 21"/>
                    <a:gd name="T2" fmla="*/ 4 w 10"/>
                    <a:gd name="T3" fmla="*/ 15 h 21"/>
                    <a:gd name="T4" fmla="*/ 0 w 10"/>
                    <a:gd name="T5" fmla="*/ 21 h 21"/>
                    <a:gd name="T6" fmla="*/ 6 w 10"/>
                    <a:gd name="T7" fmla="*/ 15 h 21"/>
                    <a:gd name="T8" fmla="*/ 10 w 10"/>
                    <a:gd name="T9" fmla="*/ 0 h 21"/>
                    <a:gd name="T10" fmla="*/ 8 w 10"/>
                    <a:gd name="T11" fmla="*/ 2 h 21"/>
                    <a:gd name="T12" fmla="*/ 4 w 10"/>
                    <a:gd name="T13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8"/>
                      </a:moveTo>
                      <a:lnTo>
                        <a:pt x="4" y="15"/>
                      </a:lnTo>
                      <a:lnTo>
                        <a:pt x="0" y="21"/>
                      </a:lnTo>
                      <a:lnTo>
                        <a:pt x="6" y="15"/>
                      </a:lnTo>
                      <a:lnTo>
                        <a:pt x="10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80" name="Freeform 141"/>
                <p:cNvSpPr>
                  <a:spLocks/>
                </p:cNvSpPr>
                <p:nvPr/>
              </p:nvSpPr>
              <p:spPr bwMode="auto">
                <a:xfrm>
                  <a:off x="4865697" y="2440811"/>
                  <a:ext cx="9607" cy="18313"/>
                </a:xfrm>
                <a:custGeom>
                  <a:avLst/>
                  <a:gdLst>
                    <a:gd name="T0" fmla="*/ 4 w 10"/>
                    <a:gd name="T1" fmla="*/ 8 h 21"/>
                    <a:gd name="T2" fmla="*/ 4 w 10"/>
                    <a:gd name="T3" fmla="*/ 15 h 21"/>
                    <a:gd name="T4" fmla="*/ 0 w 10"/>
                    <a:gd name="T5" fmla="*/ 21 h 21"/>
                    <a:gd name="T6" fmla="*/ 6 w 10"/>
                    <a:gd name="T7" fmla="*/ 15 h 21"/>
                    <a:gd name="T8" fmla="*/ 10 w 10"/>
                    <a:gd name="T9" fmla="*/ 0 h 21"/>
                    <a:gd name="T10" fmla="*/ 8 w 10"/>
                    <a:gd name="T11" fmla="*/ 2 h 21"/>
                    <a:gd name="T12" fmla="*/ 4 w 10"/>
                    <a:gd name="T13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8"/>
                      </a:moveTo>
                      <a:lnTo>
                        <a:pt x="4" y="15"/>
                      </a:lnTo>
                      <a:lnTo>
                        <a:pt x="0" y="21"/>
                      </a:lnTo>
                      <a:lnTo>
                        <a:pt x="6" y="15"/>
                      </a:lnTo>
                      <a:lnTo>
                        <a:pt x="10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81" name="Freeform 142"/>
                <p:cNvSpPr>
                  <a:spLocks/>
                </p:cNvSpPr>
                <p:nvPr/>
              </p:nvSpPr>
              <p:spPr bwMode="auto">
                <a:xfrm>
                  <a:off x="4873382" y="2416393"/>
                  <a:ext cx="4803" cy="26161"/>
                </a:xfrm>
                <a:custGeom>
                  <a:avLst/>
                  <a:gdLst>
                    <a:gd name="T0" fmla="*/ 0 w 5"/>
                    <a:gd name="T1" fmla="*/ 30 h 30"/>
                    <a:gd name="T2" fmla="*/ 2 w 5"/>
                    <a:gd name="T3" fmla="*/ 28 h 30"/>
                    <a:gd name="T4" fmla="*/ 4 w 5"/>
                    <a:gd name="T5" fmla="*/ 21 h 30"/>
                    <a:gd name="T6" fmla="*/ 5 w 5"/>
                    <a:gd name="T7" fmla="*/ 0 h 30"/>
                    <a:gd name="T8" fmla="*/ 4 w 5"/>
                    <a:gd name="T9" fmla="*/ 7 h 30"/>
                    <a:gd name="T10" fmla="*/ 0 w 5"/>
                    <a:gd name="T1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0">
                      <a:moveTo>
                        <a:pt x="0" y="30"/>
                      </a:moveTo>
                      <a:lnTo>
                        <a:pt x="2" y="28"/>
                      </a:lnTo>
                      <a:lnTo>
                        <a:pt x="4" y="21"/>
                      </a:lnTo>
                      <a:lnTo>
                        <a:pt x="5" y="0"/>
                      </a:lnTo>
                      <a:lnTo>
                        <a:pt x="4" y="7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82" name="Freeform 143"/>
                <p:cNvSpPr>
                  <a:spLocks/>
                </p:cNvSpPr>
                <p:nvPr/>
              </p:nvSpPr>
              <p:spPr bwMode="auto">
                <a:xfrm>
                  <a:off x="4873382" y="2416393"/>
                  <a:ext cx="4803" cy="26161"/>
                </a:xfrm>
                <a:custGeom>
                  <a:avLst/>
                  <a:gdLst>
                    <a:gd name="T0" fmla="*/ 0 w 5"/>
                    <a:gd name="T1" fmla="*/ 30 h 30"/>
                    <a:gd name="T2" fmla="*/ 2 w 5"/>
                    <a:gd name="T3" fmla="*/ 28 h 30"/>
                    <a:gd name="T4" fmla="*/ 4 w 5"/>
                    <a:gd name="T5" fmla="*/ 21 h 30"/>
                    <a:gd name="T6" fmla="*/ 5 w 5"/>
                    <a:gd name="T7" fmla="*/ 0 h 30"/>
                    <a:gd name="T8" fmla="*/ 4 w 5"/>
                    <a:gd name="T9" fmla="*/ 7 h 30"/>
                    <a:gd name="T10" fmla="*/ 0 w 5"/>
                    <a:gd name="T1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0">
                      <a:moveTo>
                        <a:pt x="0" y="30"/>
                      </a:moveTo>
                      <a:lnTo>
                        <a:pt x="2" y="28"/>
                      </a:lnTo>
                      <a:lnTo>
                        <a:pt x="4" y="21"/>
                      </a:lnTo>
                      <a:lnTo>
                        <a:pt x="5" y="0"/>
                      </a:lnTo>
                      <a:lnTo>
                        <a:pt x="4" y="7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384" name="Freeform 145"/>
              <p:cNvSpPr>
                <a:spLocks/>
              </p:cNvSpPr>
              <p:nvPr/>
            </p:nvSpPr>
            <p:spPr bwMode="auto">
              <a:xfrm>
                <a:off x="4910849" y="2017871"/>
                <a:ext cx="141221" cy="124702"/>
              </a:xfrm>
              <a:custGeom>
                <a:avLst/>
                <a:gdLst>
                  <a:gd name="T0" fmla="*/ 145 w 147"/>
                  <a:gd name="T1" fmla="*/ 68 h 143"/>
                  <a:gd name="T2" fmla="*/ 147 w 147"/>
                  <a:gd name="T3" fmla="*/ 62 h 143"/>
                  <a:gd name="T4" fmla="*/ 145 w 147"/>
                  <a:gd name="T5" fmla="*/ 55 h 143"/>
                  <a:gd name="T6" fmla="*/ 130 w 147"/>
                  <a:gd name="T7" fmla="*/ 0 h 143"/>
                  <a:gd name="T8" fmla="*/ 126 w 147"/>
                  <a:gd name="T9" fmla="*/ 0 h 143"/>
                  <a:gd name="T10" fmla="*/ 117 w 147"/>
                  <a:gd name="T11" fmla="*/ 2 h 143"/>
                  <a:gd name="T12" fmla="*/ 77 w 147"/>
                  <a:gd name="T13" fmla="*/ 11 h 143"/>
                  <a:gd name="T14" fmla="*/ 70 w 147"/>
                  <a:gd name="T15" fmla="*/ 15 h 143"/>
                  <a:gd name="T16" fmla="*/ 66 w 147"/>
                  <a:gd name="T17" fmla="*/ 15 h 143"/>
                  <a:gd name="T18" fmla="*/ 53 w 147"/>
                  <a:gd name="T19" fmla="*/ 19 h 143"/>
                  <a:gd name="T20" fmla="*/ 45 w 147"/>
                  <a:gd name="T21" fmla="*/ 19 h 143"/>
                  <a:gd name="T22" fmla="*/ 0 w 147"/>
                  <a:gd name="T23" fmla="*/ 30 h 143"/>
                  <a:gd name="T24" fmla="*/ 13 w 147"/>
                  <a:gd name="T25" fmla="*/ 107 h 143"/>
                  <a:gd name="T26" fmla="*/ 19 w 147"/>
                  <a:gd name="T27" fmla="*/ 115 h 143"/>
                  <a:gd name="T28" fmla="*/ 19 w 147"/>
                  <a:gd name="T29" fmla="*/ 120 h 143"/>
                  <a:gd name="T30" fmla="*/ 8 w 147"/>
                  <a:gd name="T31" fmla="*/ 132 h 143"/>
                  <a:gd name="T32" fmla="*/ 8 w 147"/>
                  <a:gd name="T33" fmla="*/ 135 h 143"/>
                  <a:gd name="T34" fmla="*/ 13 w 147"/>
                  <a:gd name="T35" fmla="*/ 143 h 143"/>
                  <a:gd name="T36" fmla="*/ 21 w 147"/>
                  <a:gd name="T37" fmla="*/ 139 h 143"/>
                  <a:gd name="T38" fmla="*/ 34 w 147"/>
                  <a:gd name="T39" fmla="*/ 126 h 143"/>
                  <a:gd name="T40" fmla="*/ 42 w 147"/>
                  <a:gd name="T41" fmla="*/ 122 h 143"/>
                  <a:gd name="T42" fmla="*/ 45 w 147"/>
                  <a:gd name="T43" fmla="*/ 115 h 143"/>
                  <a:gd name="T44" fmla="*/ 49 w 147"/>
                  <a:gd name="T45" fmla="*/ 117 h 143"/>
                  <a:gd name="T46" fmla="*/ 60 w 147"/>
                  <a:gd name="T47" fmla="*/ 103 h 143"/>
                  <a:gd name="T48" fmla="*/ 68 w 147"/>
                  <a:gd name="T49" fmla="*/ 102 h 143"/>
                  <a:gd name="T50" fmla="*/ 74 w 147"/>
                  <a:gd name="T51" fmla="*/ 98 h 143"/>
                  <a:gd name="T52" fmla="*/ 81 w 147"/>
                  <a:gd name="T53" fmla="*/ 98 h 143"/>
                  <a:gd name="T54" fmla="*/ 85 w 147"/>
                  <a:gd name="T55" fmla="*/ 94 h 143"/>
                  <a:gd name="T56" fmla="*/ 106 w 147"/>
                  <a:gd name="T57" fmla="*/ 90 h 143"/>
                  <a:gd name="T58" fmla="*/ 106 w 147"/>
                  <a:gd name="T59" fmla="*/ 85 h 143"/>
                  <a:gd name="T60" fmla="*/ 104 w 147"/>
                  <a:gd name="T61" fmla="*/ 81 h 143"/>
                  <a:gd name="T62" fmla="*/ 107 w 147"/>
                  <a:gd name="T63" fmla="*/ 81 h 143"/>
                  <a:gd name="T64" fmla="*/ 107 w 147"/>
                  <a:gd name="T65" fmla="*/ 85 h 143"/>
                  <a:gd name="T66" fmla="*/ 115 w 147"/>
                  <a:gd name="T67" fmla="*/ 85 h 143"/>
                  <a:gd name="T68" fmla="*/ 128 w 147"/>
                  <a:gd name="T69" fmla="*/ 77 h 143"/>
                  <a:gd name="T70" fmla="*/ 141 w 147"/>
                  <a:gd name="T71" fmla="*/ 72 h 143"/>
                  <a:gd name="T72" fmla="*/ 147 w 147"/>
                  <a:gd name="T73" fmla="*/ 73 h 143"/>
                  <a:gd name="T74" fmla="*/ 145 w 147"/>
                  <a:gd name="T75" fmla="*/ 70 h 143"/>
                  <a:gd name="T76" fmla="*/ 145 w 147"/>
                  <a:gd name="T77" fmla="*/ 6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143">
                    <a:moveTo>
                      <a:pt x="145" y="68"/>
                    </a:moveTo>
                    <a:lnTo>
                      <a:pt x="147" y="62"/>
                    </a:lnTo>
                    <a:lnTo>
                      <a:pt x="145" y="55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17" y="2"/>
                    </a:lnTo>
                    <a:lnTo>
                      <a:pt x="77" y="11"/>
                    </a:lnTo>
                    <a:lnTo>
                      <a:pt x="70" y="15"/>
                    </a:lnTo>
                    <a:lnTo>
                      <a:pt x="66" y="15"/>
                    </a:lnTo>
                    <a:lnTo>
                      <a:pt x="53" y="19"/>
                    </a:lnTo>
                    <a:lnTo>
                      <a:pt x="45" y="19"/>
                    </a:lnTo>
                    <a:lnTo>
                      <a:pt x="0" y="30"/>
                    </a:lnTo>
                    <a:lnTo>
                      <a:pt x="13" y="107"/>
                    </a:lnTo>
                    <a:lnTo>
                      <a:pt x="19" y="115"/>
                    </a:lnTo>
                    <a:lnTo>
                      <a:pt x="19" y="120"/>
                    </a:lnTo>
                    <a:lnTo>
                      <a:pt x="8" y="132"/>
                    </a:lnTo>
                    <a:lnTo>
                      <a:pt x="8" y="135"/>
                    </a:lnTo>
                    <a:lnTo>
                      <a:pt x="13" y="143"/>
                    </a:lnTo>
                    <a:lnTo>
                      <a:pt x="21" y="139"/>
                    </a:lnTo>
                    <a:lnTo>
                      <a:pt x="34" y="126"/>
                    </a:lnTo>
                    <a:lnTo>
                      <a:pt x="42" y="122"/>
                    </a:lnTo>
                    <a:lnTo>
                      <a:pt x="45" y="115"/>
                    </a:lnTo>
                    <a:lnTo>
                      <a:pt x="49" y="117"/>
                    </a:lnTo>
                    <a:lnTo>
                      <a:pt x="60" y="103"/>
                    </a:lnTo>
                    <a:lnTo>
                      <a:pt x="68" y="102"/>
                    </a:lnTo>
                    <a:lnTo>
                      <a:pt x="74" y="98"/>
                    </a:lnTo>
                    <a:lnTo>
                      <a:pt x="81" y="98"/>
                    </a:lnTo>
                    <a:lnTo>
                      <a:pt x="85" y="94"/>
                    </a:lnTo>
                    <a:lnTo>
                      <a:pt x="106" y="90"/>
                    </a:lnTo>
                    <a:lnTo>
                      <a:pt x="106" y="85"/>
                    </a:lnTo>
                    <a:lnTo>
                      <a:pt x="104" y="81"/>
                    </a:lnTo>
                    <a:lnTo>
                      <a:pt x="107" y="81"/>
                    </a:lnTo>
                    <a:lnTo>
                      <a:pt x="107" y="85"/>
                    </a:lnTo>
                    <a:lnTo>
                      <a:pt x="115" y="85"/>
                    </a:lnTo>
                    <a:lnTo>
                      <a:pt x="128" y="77"/>
                    </a:lnTo>
                    <a:lnTo>
                      <a:pt x="141" y="72"/>
                    </a:lnTo>
                    <a:lnTo>
                      <a:pt x="147" y="73"/>
                    </a:lnTo>
                    <a:lnTo>
                      <a:pt x="145" y="70"/>
                    </a:lnTo>
                    <a:lnTo>
                      <a:pt x="145" y="6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5" name="Freeform 146"/>
              <p:cNvSpPr>
                <a:spLocks/>
              </p:cNvSpPr>
              <p:nvPr/>
            </p:nvSpPr>
            <p:spPr bwMode="auto">
              <a:xfrm>
                <a:off x="4951198" y="1706552"/>
                <a:ext cx="137379" cy="258996"/>
              </a:xfrm>
              <a:custGeom>
                <a:avLst/>
                <a:gdLst>
                  <a:gd name="T0" fmla="*/ 129 w 143"/>
                  <a:gd name="T1" fmla="*/ 216 h 297"/>
                  <a:gd name="T2" fmla="*/ 127 w 143"/>
                  <a:gd name="T3" fmla="*/ 209 h 297"/>
                  <a:gd name="T4" fmla="*/ 120 w 143"/>
                  <a:gd name="T5" fmla="*/ 205 h 297"/>
                  <a:gd name="T6" fmla="*/ 114 w 143"/>
                  <a:gd name="T7" fmla="*/ 199 h 297"/>
                  <a:gd name="T8" fmla="*/ 111 w 143"/>
                  <a:gd name="T9" fmla="*/ 194 h 297"/>
                  <a:gd name="T10" fmla="*/ 109 w 143"/>
                  <a:gd name="T11" fmla="*/ 186 h 297"/>
                  <a:gd name="T12" fmla="*/ 109 w 143"/>
                  <a:gd name="T13" fmla="*/ 178 h 297"/>
                  <a:gd name="T14" fmla="*/ 101 w 143"/>
                  <a:gd name="T15" fmla="*/ 158 h 297"/>
                  <a:gd name="T16" fmla="*/ 50 w 143"/>
                  <a:gd name="T17" fmla="*/ 4 h 297"/>
                  <a:gd name="T18" fmla="*/ 49 w 143"/>
                  <a:gd name="T19" fmla="*/ 0 h 297"/>
                  <a:gd name="T20" fmla="*/ 41 w 143"/>
                  <a:gd name="T21" fmla="*/ 7 h 297"/>
                  <a:gd name="T22" fmla="*/ 35 w 143"/>
                  <a:gd name="T23" fmla="*/ 6 h 297"/>
                  <a:gd name="T24" fmla="*/ 28 w 143"/>
                  <a:gd name="T25" fmla="*/ 11 h 297"/>
                  <a:gd name="T26" fmla="*/ 28 w 143"/>
                  <a:gd name="T27" fmla="*/ 17 h 297"/>
                  <a:gd name="T28" fmla="*/ 26 w 143"/>
                  <a:gd name="T29" fmla="*/ 32 h 297"/>
                  <a:gd name="T30" fmla="*/ 26 w 143"/>
                  <a:gd name="T31" fmla="*/ 37 h 297"/>
                  <a:gd name="T32" fmla="*/ 26 w 143"/>
                  <a:gd name="T33" fmla="*/ 39 h 297"/>
                  <a:gd name="T34" fmla="*/ 24 w 143"/>
                  <a:gd name="T35" fmla="*/ 41 h 297"/>
                  <a:gd name="T36" fmla="*/ 28 w 143"/>
                  <a:gd name="T37" fmla="*/ 53 h 297"/>
                  <a:gd name="T38" fmla="*/ 24 w 143"/>
                  <a:gd name="T39" fmla="*/ 66 h 297"/>
                  <a:gd name="T40" fmla="*/ 26 w 143"/>
                  <a:gd name="T41" fmla="*/ 73 h 297"/>
                  <a:gd name="T42" fmla="*/ 32 w 143"/>
                  <a:gd name="T43" fmla="*/ 79 h 297"/>
                  <a:gd name="T44" fmla="*/ 34 w 143"/>
                  <a:gd name="T45" fmla="*/ 86 h 297"/>
                  <a:gd name="T46" fmla="*/ 34 w 143"/>
                  <a:gd name="T47" fmla="*/ 92 h 297"/>
                  <a:gd name="T48" fmla="*/ 28 w 143"/>
                  <a:gd name="T49" fmla="*/ 103 h 297"/>
                  <a:gd name="T50" fmla="*/ 17 w 143"/>
                  <a:gd name="T51" fmla="*/ 116 h 297"/>
                  <a:gd name="T52" fmla="*/ 13 w 143"/>
                  <a:gd name="T53" fmla="*/ 116 h 297"/>
                  <a:gd name="T54" fmla="*/ 7 w 143"/>
                  <a:gd name="T55" fmla="*/ 124 h 297"/>
                  <a:gd name="T56" fmla="*/ 7 w 143"/>
                  <a:gd name="T57" fmla="*/ 130 h 297"/>
                  <a:gd name="T58" fmla="*/ 11 w 143"/>
                  <a:gd name="T59" fmla="*/ 145 h 297"/>
                  <a:gd name="T60" fmla="*/ 9 w 143"/>
                  <a:gd name="T61" fmla="*/ 156 h 297"/>
                  <a:gd name="T62" fmla="*/ 11 w 143"/>
                  <a:gd name="T63" fmla="*/ 163 h 297"/>
                  <a:gd name="T64" fmla="*/ 7 w 143"/>
                  <a:gd name="T65" fmla="*/ 171 h 297"/>
                  <a:gd name="T66" fmla="*/ 7 w 143"/>
                  <a:gd name="T67" fmla="*/ 178 h 297"/>
                  <a:gd name="T68" fmla="*/ 5 w 143"/>
                  <a:gd name="T69" fmla="*/ 184 h 297"/>
                  <a:gd name="T70" fmla="*/ 2 w 143"/>
                  <a:gd name="T71" fmla="*/ 192 h 297"/>
                  <a:gd name="T72" fmla="*/ 3 w 143"/>
                  <a:gd name="T73" fmla="*/ 203 h 297"/>
                  <a:gd name="T74" fmla="*/ 0 w 143"/>
                  <a:gd name="T75" fmla="*/ 209 h 297"/>
                  <a:gd name="T76" fmla="*/ 5 w 143"/>
                  <a:gd name="T77" fmla="*/ 233 h 297"/>
                  <a:gd name="T78" fmla="*/ 5 w 143"/>
                  <a:gd name="T79" fmla="*/ 246 h 297"/>
                  <a:gd name="T80" fmla="*/ 11 w 143"/>
                  <a:gd name="T81" fmla="*/ 267 h 297"/>
                  <a:gd name="T82" fmla="*/ 7 w 143"/>
                  <a:gd name="T83" fmla="*/ 274 h 297"/>
                  <a:gd name="T84" fmla="*/ 7 w 143"/>
                  <a:gd name="T85" fmla="*/ 282 h 297"/>
                  <a:gd name="T86" fmla="*/ 11 w 143"/>
                  <a:gd name="T87" fmla="*/ 289 h 297"/>
                  <a:gd name="T88" fmla="*/ 17 w 143"/>
                  <a:gd name="T89" fmla="*/ 297 h 297"/>
                  <a:gd name="T90" fmla="*/ 105 w 143"/>
                  <a:gd name="T91" fmla="*/ 276 h 297"/>
                  <a:gd name="T92" fmla="*/ 114 w 143"/>
                  <a:gd name="T93" fmla="*/ 265 h 297"/>
                  <a:gd name="T94" fmla="*/ 118 w 143"/>
                  <a:gd name="T95" fmla="*/ 259 h 297"/>
                  <a:gd name="T96" fmla="*/ 120 w 143"/>
                  <a:gd name="T97" fmla="*/ 259 h 297"/>
                  <a:gd name="T98" fmla="*/ 124 w 143"/>
                  <a:gd name="T99" fmla="*/ 252 h 297"/>
                  <a:gd name="T100" fmla="*/ 131 w 143"/>
                  <a:gd name="T101" fmla="*/ 248 h 297"/>
                  <a:gd name="T102" fmla="*/ 135 w 143"/>
                  <a:gd name="T103" fmla="*/ 246 h 297"/>
                  <a:gd name="T104" fmla="*/ 139 w 143"/>
                  <a:gd name="T105" fmla="*/ 246 h 297"/>
                  <a:gd name="T106" fmla="*/ 139 w 143"/>
                  <a:gd name="T107" fmla="*/ 241 h 297"/>
                  <a:gd name="T108" fmla="*/ 143 w 143"/>
                  <a:gd name="T109" fmla="*/ 225 h 297"/>
                  <a:gd name="T110" fmla="*/ 139 w 143"/>
                  <a:gd name="T111" fmla="*/ 224 h 297"/>
                  <a:gd name="T112" fmla="*/ 135 w 143"/>
                  <a:gd name="T113" fmla="*/ 222 h 297"/>
                  <a:gd name="T114" fmla="*/ 129 w 143"/>
                  <a:gd name="T115" fmla="*/ 21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3" h="297">
                    <a:moveTo>
                      <a:pt x="129" y="216"/>
                    </a:moveTo>
                    <a:lnTo>
                      <a:pt x="127" y="209"/>
                    </a:lnTo>
                    <a:lnTo>
                      <a:pt x="120" y="205"/>
                    </a:lnTo>
                    <a:lnTo>
                      <a:pt x="114" y="199"/>
                    </a:lnTo>
                    <a:lnTo>
                      <a:pt x="111" y="194"/>
                    </a:lnTo>
                    <a:lnTo>
                      <a:pt x="109" y="186"/>
                    </a:lnTo>
                    <a:lnTo>
                      <a:pt x="109" y="178"/>
                    </a:lnTo>
                    <a:lnTo>
                      <a:pt x="101" y="158"/>
                    </a:lnTo>
                    <a:lnTo>
                      <a:pt x="50" y="4"/>
                    </a:lnTo>
                    <a:lnTo>
                      <a:pt x="49" y="0"/>
                    </a:lnTo>
                    <a:lnTo>
                      <a:pt x="41" y="7"/>
                    </a:lnTo>
                    <a:lnTo>
                      <a:pt x="35" y="6"/>
                    </a:lnTo>
                    <a:lnTo>
                      <a:pt x="28" y="11"/>
                    </a:lnTo>
                    <a:lnTo>
                      <a:pt x="28" y="17"/>
                    </a:lnTo>
                    <a:lnTo>
                      <a:pt x="26" y="32"/>
                    </a:lnTo>
                    <a:lnTo>
                      <a:pt x="26" y="37"/>
                    </a:lnTo>
                    <a:lnTo>
                      <a:pt x="26" y="39"/>
                    </a:lnTo>
                    <a:lnTo>
                      <a:pt x="24" y="41"/>
                    </a:lnTo>
                    <a:lnTo>
                      <a:pt x="28" y="53"/>
                    </a:lnTo>
                    <a:lnTo>
                      <a:pt x="24" y="66"/>
                    </a:lnTo>
                    <a:lnTo>
                      <a:pt x="26" y="73"/>
                    </a:lnTo>
                    <a:lnTo>
                      <a:pt x="32" y="79"/>
                    </a:lnTo>
                    <a:lnTo>
                      <a:pt x="34" y="86"/>
                    </a:lnTo>
                    <a:lnTo>
                      <a:pt x="34" y="92"/>
                    </a:lnTo>
                    <a:lnTo>
                      <a:pt x="28" y="103"/>
                    </a:lnTo>
                    <a:lnTo>
                      <a:pt x="17" y="116"/>
                    </a:lnTo>
                    <a:lnTo>
                      <a:pt x="13" y="116"/>
                    </a:lnTo>
                    <a:lnTo>
                      <a:pt x="7" y="124"/>
                    </a:lnTo>
                    <a:lnTo>
                      <a:pt x="7" y="130"/>
                    </a:lnTo>
                    <a:lnTo>
                      <a:pt x="11" y="145"/>
                    </a:lnTo>
                    <a:lnTo>
                      <a:pt x="9" y="156"/>
                    </a:lnTo>
                    <a:lnTo>
                      <a:pt x="11" y="163"/>
                    </a:lnTo>
                    <a:lnTo>
                      <a:pt x="7" y="171"/>
                    </a:lnTo>
                    <a:lnTo>
                      <a:pt x="7" y="178"/>
                    </a:lnTo>
                    <a:lnTo>
                      <a:pt x="5" y="184"/>
                    </a:lnTo>
                    <a:lnTo>
                      <a:pt x="2" y="192"/>
                    </a:lnTo>
                    <a:lnTo>
                      <a:pt x="3" y="203"/>
                    </a:lnTo>
                    <a:lnTo>
                      <a:pt x="0" y="209"/>
                    </a:lnTo>
                    <a:lnTo>
                      <a:pt x="5" y="233"/>
                    </a:lnTo>
                    <a:lnTo>
                      <a:pt x="5" y="246"/>
                    </a:lnTo>
                    <a:lnTo>
                      <a:pt x="11" y="267"/>
                    </a:lnTo>
                    <a:lnTo>
                      <a:pt x="7" y="274"/>
                    </a:lnTo>
                    <a:lnTo>
                      <a:pt x="7" y="282"/>
                    </a:lnTo>
                    <a:lnTo>
                      <a:pt x="11" y="289"/>
                    </a:lnTo>
                    <a:lnTo>
                      <a:pt x="17" y="297"/>
                    </a:lnTo>
                    <a:lnTo>
                      <a:pt x="105" y="276"/>
                    </a:lnTo>
                    <a:lnTo>
                      <a:pt x="114" y="265"/>
                    </a:lnTo>
                    <a:lnTo>
                      <a:pt x="118" y="259"/>
                    </a:lnTo>
                    <a:lnTo>
                      <a:pt x="120" y="259"/>
                    </a:lnTo>
                    <a:lnTo>
                      <a:pt x="124" y="252"/>
                    </a:lnTo>
                    <a:lnTo>
                      <a:pt x="131" y="248"/>
                    </a:lnTo>
                    <a:lnTo>
                      <a:pt x="135" y="246"/>
                    </a:lnTo>
                    <a:lnTo>
                      <a:pt x="139" y="246"/>
                    </a:lnTo>
                    <a:lnTo>
                      <a:pt x="139" y="241"/>
                    </a:lnTo>
                    <a:lnTo>
                      <a:pt x="143" y="225"/>
                    </a:lnTo>
                    <a:lnTo>
                      <a:pt x="139" y="224"/>
                    </a:lnTo>
                    <a:lnTo>
                      <a:pt x="135" y="222"/>
                    </a:lnTo>
                    <a:lnTo>
                      <a:pt x="129" y="21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7" name="Freeform 148"/>
              <p:cNvSpPr>
                <a:spLocks/>
              </p:cNvSpPr>
              <p:nvPr/>
            </p:nvSpPr>
            <p:spPr bwMode="auto">
              <a:xfrm>
                <a:off x="5035739" y="2011767"/>
                <a:ext cx="43231" cy="69763"/>
              </a:xfrm>
              <a:custGeom>
                <a:avLst/>
                <a:gdLst>
                  <a:gd name="T0" fmla="*/ 41 w 45"/>
                  <a:gd name="T1" fmla="*/ 18 h 80"/>
                  <a:gd name="T2" fmla="*/ 39 w 45"/>
                  <a:gd name="T3" fmla="*/ 13 h 80"/>
                  <a:gd name="T4" fmla="*/ 36 w 45"/>
                  <a:gd name="T5" fmla="*/ 11 h 80"/>
                  <a:gd name="T6" fmla="*/ 34 w 45"/>
                  <a:gd name="T7" fmla="*/ 5 h 80"/>
                  <a:gd name="T8" fmla="*/ 26 w 45"/>
                  <a:gd name="T9" fmla="*/ 0 h 80"/>
                  <a:gd name="T10" fmla="*/ 0 w 45"/>
                  <a:gd name="T11" fmla="*/ 7 h 80"/>
                  <a:gd name="T12" fmla="*/ 15 w 45"/>
                  <a:gd name="T13" fmla="*/ 62 h 80"/>
                  <a:gd name="T14" fmla="*/ 17 w 45"/>
                  <a:gd name="T15" fmla="*/ 69 h 80"/>
                  <a:gd name="T16" fmla="*/ 15 w 45"/>
                  <a:gd name="T17" fmla="*/ 75 h 80"/>
                  <a:gd name="T18" fmla="*/ 15 w 45"/>
                  <a:gd name="T19" fmla="*/ 77 h 80"/>
                  <a:gd name="T20" fmla="*/ 17 w 45"/>
                  <a:gd name="T21" fmla="*/ 80 h 80"/>
                  <a:gd name="T22" fmla="*/ 23 w 45"/>
                  <a:gd name="T23" fmla="*/ 77 h 80"/>
                  <a:gd name="T24" fmla="*/ 43 w 45"/>
                  <a:gd name="T25" fmla="*/ 63 h 80"/>
                  <a:gd name="T26" fmla="*/ 43 w 45"/>
                  <a:gd name="T27" fmla="*/ 56 h 80"/>
                  <a:gd name="T28" fmla="*/ 41 w 45"/>
                  <a:gd name="T29" fmla="*/ 48 h 80"/>
                  <a:gd name="T30" fmla="*/ 41 w 45"/>
                  <a:gd name="T31" fmla="*/ 41 h 80"/>
                  <a:gd name="T32" fmla="*/ 36 w 45"/>
                  <a:gd name="T33" fmla="*/ 33 h 80"/>
                  <a:gd name="T34" fmla="*/ 39 w 45"/>
                  <a:gd name="T35" fmla="*/ 28 h 80"/>
                  <a:gd name="T36" fmla="*/ 38 w 45"/>
                  <a:gd name="T37" fmla="*/ 20 h 80"/>
                  <a:gd name="T38" fmla="*/ 43 w 45"/>
                  <a:gd name="T39" fmla="*/ 28 h 80"/>
                  <a:gd name="T40" fmla="*/ 45 w 45"/>
                  <a:gd name="T41" fmla="*/ 24 h 80"/>
                  <a:gd name="T42" fmla="*/ 45 w 45"/>
                  <a:gd name="T43" fmla="*/ 22 h 80"/>
                  <a:gd name="T44" fmla="*/ 41 w 45"/>
                  <a:gd name="T45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" h="80">
                    <a:moveTo>
                      <a:pt x="41" y="18"/>
                    </a:moveTo>
                    <a:lnTo>
                      <a:pt x="39" y="13"/>
                    </a:lnTo>
                    <a:lnTo>
                      <a:pt x="36" y="11"/>
                    </a:lnTo>
                    <a:lnTo>
                      <a:pt x="34" y="5"/>
                    </a:lnTo>
                    <a:lnTo>
                      <a:pt x="26" y="0"/>
                    </a:lnTo>
                    <a:lnTo>
                      <a:pt x="0" y="7"/>
                    </a:lnTo>
                    <a:lnTo>
                      <a:pt x="15" y="62"/>
                    </a:lnTo>
                    <a:lnTo>
                      <a:pt x="17" y="69"/>
                    </a:lnTo>
                    <a:lnTo>
                      <a:pt x="15" y="75"/>
                    </a:lnTo>
                    <a:lnTo>
                      <a:pt x="15" y="77"/>
                    </a:lnTo>
                    <a:lnTo>
                      <a:pt x="17" y="80"/>
                    </a:lnTo>
                    <a:lnTo>
                      <a:pt x="23" y="77"/>
                    </a:lnTo>
                    <a:lnTo>
                      <a:pt x="43" y="63"/>
                    </a:lnTo>
                    <a:lnTo>
                      <a:pt x="43" y="56"/>
                    </a:lnTo>
                    <a:lnTo>
                      <a:pt x="41" y="48"/>
                    </a:lnTo>
                    <a:lnTo>
                      <a:pt x="41" y="41"/>
                    </a:lnTo>
                    <a:lnTo>
                      <a:pt x="36" y="33"/>
                    </a:lnTo>
                    <a:lnTo>
                      <a:pt x="39" y="28"/>
                    </a:lnTo>
                    <a:lnTo>
                      <a:pt x="38" y="20"/>
                    </a:lnTo>
                    <a:lnTo>
                      <a:pt x="43" y="28"/>
                    </a:lnTo>
                    <a:lnTo>
                      <a:pt x="45" y="24"/>
                    </a:lnTo>
                    <a:lnTo>
                      <a:pt x="45" y="22"/>
                    </a:lnTo>
                    <a:lnTo>
                      <a:pt x="41" y="1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8" name="Freeform 149"/>
              <p:cNvSpPr>
                <a:spLocks/>
              </p:cNvSpPr>
              <p:nvPr/>
            </p:nvSpPr>
            <p:spPr bwMode="auto">
              <a:xfrm>
                <a:off x="5078970" y="2032696"/>
                <a:ext cx="5764" cy="6976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4 h 8"/>
                  <a:gd name="T4" fmla="*/ 0 w 6"/>
                  <a:gd name="T5" fmla="*/ 0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lnTo>
                      <a:pt x="6" y="4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9" name="Freeform 150"/>
              <p:cNvSpPr>
                <a:spLocks/>
              </p:cNvSpPr>
              <p:nvPr/>
            </p:nvSpPr>
            <p:spPr bwMode="auto">
              <a:xfrm>
                <a:off x="5078970" y="2032696"/>
                <a:ext cx="5764" cy="6976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4 h 8"/>
                  <a:gd name="T4" fmla="*/ 0 w 6"/>
                  <a:gd name="T5" fmla="*/ 0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lnTo>
                      <a:pt x="6" y="4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0" name="Freeform 151"/>
              <p:cNvSpPr>
                <a:spLocks/>
              </p:cNvSpPr>
              <p:nvPr/>
            </p:nvSpPr>
            <p:spPr bwMode="auto">
              <a:xfrm>
                <a:off x="5084734" y="2025719"/>
                <a:ext cx="6725" cy="12209"/>
              </a:xfrm>
              <a:custGeom>
                <a:avLst/>
                <a:gdLst>
                  <a:gd name="T0" fmla="*/ 7 w 7"/>
                  <a:gd name="T1" fmla="*/ 0 h 14"/>
                  <a:gd name="T2" fmla="*/ 5 w 7"/>
                  <a:gd name="T3" fmla="*/ 6 h 14"/>
                  <a:gd name="T4" fmla="*/ 0 w 7"/>
                  <a:gd name="T5" fmla="*/ 12 h 14"/>
                  <a:gd name="T6" fmla="*/ 5 w 7"/>
                  <a:gd name="T7" fmla="*/ 14 h 14"/>
                  <a:gd name="T8" fmla="*/ 7 w 7"/>
                  <a:gd name="T9" fmla="*/ 8 h 14"/>
                  <a:gd name="T10" fmla="*/ 7 w 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7" y="0"/>
                    </a:moveTo>
                    <a:lnTo>
                      <a:pt x="5" y="6"/>
                    </a:lnTo>
                    <a:lnTo>
                      <a:pt x="0" y="12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1" name="Freeform 152"/>
              <p:cNvSpPr>
                <a:spLocks/>
              </p:cNvSpPr>
              <p:nvPr/>
            </p:nvSpPr>
            <p:spPr bwMode="auto">
              <a:xfrm>
                <a:off x="5084734" y="2025719"/>
                <a:ext cx="6725" cy="12209"/>
              </a:xfrm>
              <a:custGeom>
                <a:avLst/>
                <a:gdLst>
                  <a:gd name="T0" fmla="*/ 7 w 7"/>
                  <a:gd name="T1" fmla="*/ 0 h 14"/>
                  <a:gd name="T2" fmla="*/ 5 w 7"/>
                  <a:gd name="T3" fmla="*/ 6 h 14"/>
                  <a:gd name="T4" fmla="*/ 0 w 7"/>
                  <a:gd name="T5" fmla="*/ 12 h 14"/>
                  <a:gd name="T6" fmla="*/ 5 w 7"/>
                  <a:gd name="T7" fmla="*/ 14 h 14"/>
                  <a:gd name="T8" fmla="*/ 7 w 7"/>
                  <a:gd name="T9" fmla="*/ 8 h 14"/>
                  <a:gd name="T10" fmla="*/ 7 w 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7" y="0"/>
                    </a:moveTo>
                    <a:lnTo>
                      <a:pt x="5" y="6"/>
                    </a:lnTo>
                    <a:lnTo>
                      <a:pt x="0" y="12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2" name="Freeform 153"/>
              <p:cNvSpPr>
                <a:spLocks/>
              </p:cNvSpPr>
              <p:nvPr/>
            </p:nvSpPr>
            <p:spPr bwMode="auto">
              <a:xfrm>
                <a:off x="5089537" y="2037928"/>
                <a:ext cx="9607" cy="19185"/>
              </a:xfrm>
              <a:custGeom>
                <a:avLst/>
                <a:gdLst>
                  <a:gd name="T0" fmla="*/ 6 w 10"/>
                  <a:gd name="T1" fmla="*/ 2 h 22"/>
                  <a:gd name="T2" fmla="*/ 0 w 10"/>
                  <a:gd name="T3" fmla="*/ 0 h 22"/>
                  <a:gd name="T4" fmla="*/ 2 w 10"/>
                  <a:gd name="T5" fmla="*/ 15 h 22"/>
                  <a:gd name="T6" fmla="*/ 6 w 10"/>
                  <a:gd name="T7" fmla="*/ 22 h 22"/>
                  <a:gd name="T8" fmla="*/ 10 w 10"/>
                  <a:gd name="T9" fmla="*/ 17 h 22"/>
                  <a:gd name="T10" fmla="*/ 10 w 10"/>
                  <a:gd name="T11" fmla="*/ 13 h 22"/>
                  <a:gd name="T12" fmla="*/ 6 w 10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6" y="22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3" name="Freeform 154"/>
              <p:cNvSpPr>
                <a:spLocks/>
              </p:cNvSpPr>
              <p:nvPr/>
            </p:nvSpPr>
            <p:spPr bwMode="auto">
              <a:xfrm>
                <a:off x="5089537" y="2037928"/>
                <a:ext cx="9607" cy="19185"/>
              </a:xfrm>
              <a:custGeom>
                <a:avLst/>
                <a:gdLst>
                  <a:gd name="T0" fmla="*/ 6 w 10"/>
                  <a:gd name="T1" fmla="*/ 2 h 22"/>
                  <a:gd name="T2" fmla="*/ 0 w 10"/>
                  <a:gd name="T3" fmla="*/ 0 h 22"/>
                  <a:gd name="T4" fmla="*/ 2 w 10"/>
                  <a:gd name="T5" fmla="*/ 15 h 22"/>
                  <a:gd name="T6" fmla="*/ 6 w 10"/>
                  <a:gd name="T7" fmla="*/ 22 h 22"/>
                  <a:gd name="T8" fmla="*/ 10 w 10"/>
                  <a:gd name="T9" fmla="*/ 17 h 22"/>
                  <a:gd name="T10" fmla="*/ 10 w 10"/>
                  <a:gd name="T11" fmla="*/ 13 h 22"/>
                  <a:gd name="T12" fmla="*/ 6 w 10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6" y="22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45" name="Group 444"/>
              <p:cNvGrpSpPr/>
              <p:nvPr/>
            </p:nvGrpSpPr>
            <p:grpSpPr>
              <a:xfrm>
                <a:off x="1028701" y="1983861"/>
                <a:ext cx="665758" cy="1012439"/>
                <a:chOff x="1028701" y="1983861"/>
                <a:chExt cx="665758" cy="1012439"/>
              </a:xfrm>
              <a:grpFill/>
            </p:grpSpPr>
            <p:sp>
              <p:nvSpPr>
                <p:cNvPr id="253" name="Freeform 14"/>
                <p:cNvSpPr>
                  <a:spLocks/>
                </p:cNvSpPr>
                <p:nvPr/>
              </p:nvSpPr>
              <p:spPr bwMode="auto">
                <a:xfrm>
                  <a:off x="1028701" y="1983861"/>
                  <a:ext cx="665758" cy="1012439"/>
                </a:xfrm>
                <a:custGeom>
                  <a:avLst/>
                  <a:gdLst>
                    <a:gd name="T0" fmla="*/ 628 w 693"/>
                    <a:gd name="T1" fmla="*/ 1156 h 1161"/>
                    <a:gd name="T2" fmla="*/ 628 w 693"/>
                    <a:gd name="T3" fmla="*/ 1129 h 1161"/>
                    <a:gd name="T4" fmla="*/ 624 w 693"/>
                    <a:gd name="T5" fmla="*/ 1105 h 1161"/>
                    <a:gd name="T6" fmla="*/ 643 w 693"/>
                    <a:gd name="T7" fmla="*/ 1071 h 1161"/>
                    <a:gd name="T8" fmla="*/ 654 w 693"/>
                    <a:gd name="T9" fmla="*/ 1030 h 1161"/>
                    <a:gd name="T10" fmla="*/ 693 w 693"/>
                    <a:gd name="T11" fmla="*/ 1000 h 1161"/>
                    <a:gd name="T12" fmla="*/ 673 w 693"/>
                    <a:gd name="T13" fmla="*/ 964 h 1161"/>
                    <a:gd name="T14" fmla="*/ 661 w 693"/>
                    <a:gd name="T15" fmla="*/ 926 h 1161"/>
                    <a:gd name="T16" fmla="*/ 325 w 693"/>
                    <a:gd name="T17" fmla="*/ 327 h 1161"/>
                    <a:gd name="T18" fmla="*/ 62 w 693"/>
                    <a:gd name="T19" fmla="*/ 0 h 1161"/>
                    <a:gd name="T20" fmla="*/ 58 w 693"/>
                    <a:gd name="T21" fmla="*/ 35 h 1161"/>
                    <a:gd name="T22" fmla="*/ 39 w 693"/>
                    <a:gd name="T23" fmla="*/ 94 h 1161"/>
                    <a:gd name="T24" fmla="*/ 30 w 693"/>
                    <a:gd name="T25" fmla="*/ 120 h 1161"/>
                    <a:gd name="T26" fmla="*/ 13 w 693"/>
                    <a:gd name="T27" fmla="*/ 137 h 1161"/>
                    <a:gd name="T28" fmla="*/ 0 w 693"/>
                    <a:gd name="T29" fmla="*/ 176 h 1161"/>
                    <a:gd name="T30" fmla="*/ 24 w 693"/>
                    <a:gd name="T31" fmla="*/ 233 h 1161"/>
                    <a:gd name="T32" fmla="*/ 24 w 693"/>
                    <a:gd name="T33" fmla="*/ 261 h 1161"/>
                    <a:gd name="T34" fmla="*/ 13 w 693"/>
                    <a:gd name="T35" fmla="*/ 319 h 1161"/>
                    <a:gd name="T36" fmla="*/ 30 w 693"/>
                    <a:gd name="T37" fmla="*/ 374 h 1161"/>
                    <a:gd name="T38" fmla="*/ 45 w 693"/>
                    <a:gd name="T39" fmla="*/ 402 h 1161"/>
                    <a:gd name="T40" fmla="*/ 52 w 693"/>
                    <a:gd name="T41" fmla="*/ 421 h 1161"/>
                    <a:gd name="T42" fmla="*/ 43 w 693"/>
                    <a:gd name="T43" fmla="*/ 436 h 1161"/>
                    <a:gd name="T44" fmla="*/ 56 w 693"/>
                    <a:gd name="T45" fmla="*/ 453 h 1161"/>
                    <a:gd name="T46" fmla="*/ 81 w 693"/>
                    <a:gd name="T47" fmla="*/ 468 h 1161"/>
                    <a:gd name="T48" fmla="*/ 84 w 693"/>
                    <a:gd name="T49" fmla="*/ 441 h 1161"/>
                    <a:gd name="T50" fmla="*/ 111 w 693"/>
                    <a:gd name="T51" fmla="*/ 455 h 1161"/>
                    <a:gd name="T52" fmla="*/ 143 w 693"/>
                    <a:gd name="T53" fmla="*/ 460 h 1161"/>
                    <a:gd name="T54" fmla="*/ 146 w 693"/>
                    <a:gd name="T55" fmla="*/ 464 h 1161"/>
                    <a:gd name="T56" fmla="*/ 165 w 693"/>
                    <a:gd name="T57" fmla="*/ 473 h 1161"/>
                    <a:gd name="T58" fmla="*/ 120 w 693"/>
                    <a:gd name="T59" fmla="*/ 456 h 1161"/>
                    <a:gd name="T60" fmla="*/ 90 w 693"/>
                    <a:gd name="T61" fmla="*/ 455 h 1161"/>
                    <a:gd name="T62" fmla="*/ 92 w 693"/>
                    <a:gd name="T63" fmla="*/ 483 h 1161"/>
                    <a:gd name="T64" fmla="*/ 103 w 693"/>
                    <a:gd name="T65" fmla="*/ 518 h 1161"/>
                    <a:gd name="T66" fmla="*/ 79 w 693"/>
                    <a:gd name="T67" fmla="*/ 498 h 1161"/>
                    <a:gd name="T68" fmla="*/ 82 w 693"/>
                    <a:gd name="T69" fmla="*/ 475 h 1161"/>
                    <a:gd name="T70" fmla="*/ 66 w 693"/>
                    <a:gd name="T71" fmla="*/ 502 h 1161"/>
                    <a:gd name="T72" fmla="*/ 66 w 693"/>
                    <a:gd name="T73" fmla="*/ 534 h 1161"/>
                    <a:gd name="T74" fmla="*/ 86 w 693"/>
                    <a:gd name="T75" fmla="*/ 573 h 1161"/>
                    <a:gd name="T76" fmla="*/ 101 w 693"/>
                    <a:gd name="T77" fmla="*/ 601 h 1161"/>
                    <a:gd name="T78" fmla="*/ 82 w 693"/>
                    <a:gd name="T79" fmla="*/ 643 h 1161"/>
                    <a:gd name="T80" fmla="*/ 105 w 693"/>
                    <a:gd name="T81" fmla="*/ 684 h 1161"/>
                    <a:gd name="T82" fmla="*/ 118 w 693"/>
                    <a:gd name="T83" fmla="*/ 725 h 1161"/>
                    <a:gd name="T84" fmla="*/ 144 w 693"/>
                    <a:gd name="T85" fmla="*/ 767 h 1161"/>
                    <a:gd name="T86" fmla="*/ 150 w 693"/>
                    <a:gd name="T87" fmla="*/ 787 h 1161"/>
                    <a:gd name="T88" fmla="*/ 148 w 693"/>
                    <a:gd name="T89" fmla="*/ 825 h 1161"/>
                    <a:gd name="T90" fmla="*/ 141 w 693"/>
                    <a:gd name="T91" fmla="*/ 853 h 1161"/>
                    <a:gd name="T92" fmla="*/ 176 w 693"/>
                    <a:gd name="T93" fmla="*/ 872 h 1161"/>
                    <a:gd name="T94" fmla="*/ 210 w 693"/>
                    <a:gd name="T95" fmla="*/ 889 h 1161"/>
                    <a:gd name="T96" fmla="*/ 248 w 693"/>
                    <a:gd name="T97" fmla="*/ 911 h 1161"/>
                    <a:gd name="T98" fmla="*/ 306 w 693"/>
                    <a:gd name="T99" fmla="*/ 951 h 1161"/>
                    <a:gd name="T100" fmla="*/ 312 w 693"/>
                    <a:gd name="T101" fmla="*/ 979 h 1161"/>
                    <a:gd name="T102" fmla="*/ 329 w 693"/>
                    <a:gd name="T103" fmla="*/ 987 h 1161"/>
                    <a:gd name="T104" fmla="*/ 355 w 693"/>
                    <a:gd name="T105" fmla="*/ 1015 h 1161"/>
                    <a:gd name="T106" fmla="*/ 391 w 693"/>
                    <a:gd name="T107" fmla="*/ 1086 h 1161"/>
                    <a:gd name="T108" fmla="*/ 389 w 693"/>
                    <a:gd name="T109" fmla="*/ 1116 h 1161"/>
                    <a:gd name="T110" fmla="*/ 393 w 693"/>
                    <a:gd name="T111" fmla="*/ 1128 h 1161"/>
                    <a:gd name="T112" fmla="*/ 613 w 693"/>
                    <a:gd name="T113" fmla="*/ 1160 h 1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93" h="1161">
                      <a:moveTo>
                        <a:pt x="616" y="1160"/>
                      </a:moveTo>
                      <a:lnTo>
                        <a:pt x="620" y="1161"/>
                      </a:lnTo>
                      <a:lnTo>
                        <a:pt x="626" y="1161"/>
                      </a:lnTo>
                      <a:lnTo>
                        <a:pt x="628" y="1156"/>
                      </a:lnTo>
                      <a:lnTo>
                        <a:pt x="635" y="1150"/>
                      </a:lnTo>
                      <a:lnTo>
                        <a:pt x="635" y="1139"/>
                      </a:lnTo>
                      <a:lnTo>
                        <a:pt x="635" y="1133"/>
                      </a:lnTo>
                      <a:lnTo>
                        <a:pt x="628" y="1129"/>
                      </a:lnTo>
                      <a:lnTo>
                        <a:pt x="620" y="1126"/>
                      </a:lnTo>
                      <a:lnTo>
                        <a:pt x="620" y="1120"/>
                      </a:lnTo>
                      <a:lnTo>
                        <a:pt x="622" y="1113"/>
                      </a:lnTo>
                      <a:lnTo>
                        <a:pt x="624" y="1105"/>
                      </a:lnTo>
                      <a:lnTo>
                        <a:pt x="620" y="1097"/>
                      </a:lnTo>
                      <a:lnTo>
                        <a:pt x="624" y="1092"/>
                      </a:lnTo>
                      <a:lnTo>
                        <a:pt x="631" y="1086"/>
                      </a:lnTo>
                      <a:lnTo>
                        <a:pt x="643" y="1071"/>
                      </a:lnTo>
                      <a:lnTo>
                        <a:pt x="646" y="1062"/>
                      </a:lnTo>
                      <a:lnTo>
                        <a:pt x="650" y="1056"/>
                      </a:lnTo>
                      <a:lnTo>
                        <a:pt x="650" y="1043"/>
                      </a:lnTo>
                      <a:lnTo>
                        <a:pt x="654" y="1030"/>
                      </a:lnTo>
                      <a:lnTo>
                        <a:pt x="660" y="1026"/>
                      </a:lnTo>
                      <a:lnTo>
                        <a:pt x="663" y="1020"/>
                      </a:lnTo>
                      <a:lnTo>
                        <a:pt x="686" y="1007"/>
                      </a:lnTo>
                      <a:lnTo>
                        <a:pt x="693" y="1000"/>
                      </a:lnTo>
                      <a:lnTo>
                        <a:pt x="688" y="994"/>
                      </a:lnTo>
                      <a:lnTo>
                        <a:pt x="675" y="979"/>
                      </a:lnTo>
                      <a:lnTo>
                        <a:pt x="676" y="972"/>
                      </a:lnTo>
                      <a:lnTo>
                        <a:pt x="673" y="964"/>
                      </a:lnTo>
                      <a:lnTo>
                        <a:pt x="673" y="958"/>
                      </a:lnTo>
                      <a:lnTo>
                        <a:pt x="669" y="949"/>
                      </a:lnTo>
                      <a:lnTo>
                        <a:pt x="661" y="934"/>
                      </a:lnTo>
                      <a:lnTo>
                        <a:pt x="661" y="926"/>
                      </a:lnTo>
                      <a:lnTo>
                        <a:pt x="663" y="921"/>
                      </a:lnTo>
                      <a:lnTo>
                        <a:pt x="556" y="765"/>
                      </a:lnTo>
                      <a:lnTo>
                        <a:pt x="306" y="398"/>
                      </a:lnTo>
                      <a:lnTo>
                        <a:pt x="325" y="327"/>
                      </a:lnTo>
                      <a:lnTo>
                        <a:pt x="383" y="84"/>
                      </a:lnTo>
                      <a:lnTo>
                        <a:pt x="238" y="47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13"/>
                      </a:lnTo>
                      <a:lnTo>
                        <a:pt x="54" y="20"/>
                      </a:lnTo>
                      <a:lnTo>
                        <a:pt x="58" y="28"/>
                      </a:lnTo>
                      <a:lnTo>
                        <a:pt x="58" y="35"/>
                      </a:lnTo>
                      <a:lnTo>
                        <a:pt x="58" y="48"/>
                      </a:lnTo>
                      <a:lnTo>
                        <a:pt x="58" y="50"/>
                      </a:lnTo>
                      <a:lnTo>
                        <a:pt x="56" y="64"/>
                      </a:lnTo>
                      <a:lnTo>
                        <a:pt x="39" y="94"/>
                      </a:lnTo>
                      <a:lnTo>
                        <a:pt x="41" y="99"/>
                      </a:lnTo>
                      <a:lnTo>
                        <a:pt x="37" y="107"/>
                      </a:lnTo>
                      <a:lnTo>
                        <a:pt x="34" y="112"/>
                      </a:lnTo>
                      <a:lnTo>
                        <a:pt x="30" y="120"/>
                      </a:lnTo>
                      <a:lnTo>
                        <a:pt x="32" y="122"/>
                      </a:lnTo>
                      <a:lnTo>
                        <a:pt x="24" y="127"/>
                      </a:lnTo>
                      <a:lnTo>
                        <a:pt x="19" y="131"/>
                      </a:lnTo>
                      <a:lnTo>
                        <a:pt x="13" y="137"/>
                      </a:lnTo>
                      <a:lnTo>
                        <a:pt x="7" y="144"/>
                      </a:lnTo>
                      <a:lnTo>
                        <a:pt x="2" y="158"/>
                      </a:lnTo>
                      <a:lnTo>
                        <a:pt x="2" y="169"/>
                      </a:lnTo>
                      <a:lnTo>
                        <a:pt x="0" y="176"/>
                      </a:lnTo>
                      <a:lnTo>
                        <a:pt x="13" y="197"/>
                      </a:lnTo>
                      <a:lnTo>
                        <a:pt x="13" y="205"/>
                      </a:lnTo>
                      <a:lnTo>
                        <a:pt x="19" y="210"/>
                      </a:lnTo>
                      <a:lnTo>
                        <a:pt x="24" y="233"/>
                      </a:lnTo>
                      <a:lnTo>
                        <a:pt x="24" y="238"/>
                      </a:lnTo>
                      <a:lnTo>
                        <a:pt x="26" y="246"/>
                      </a:lnTo>
                      <a:lnTo>
                        <a:pt x="24" y="252"/>
                      </a:lnTo>
                      <a:lnTo>
                        <a:pt x="24" y="261"/>
                      </a:lnTo>
                      <a:lnTo>
                        <a:pt x="20" y="268"/>
                      </a:lnTo>
                      <a:lnTo>
                        <a:pt x="13" y="282"/>
                      </a:lnTo>
                      <a:lnTo>
                        <a:pt x="15" y="308"/>
                      </a:lnTo>
                      <a:lnTo>
                        <a:pt x="13" y="319"/>
                      </a:lnTo>
                      <a:lnTo>
                        <a:pt x="7" y="327"/>
                      </a:lnTo>
                      <a:lnTo>
                        <a:pt x="13" y="340"/>
                      </a:lnTo>
                      <a:lnTo>
                        <a:pt x="22" y="353"/>
                      </a:lnTo>
                      <a:lnTo>
                        <a:pt x="30" y="374"/>
                      </a:lnTo>
                      <a:lnTo>
                        <a:pt x="34" y="381"/>
                      </a:lnTo>
                      <a:lnTo>
                        <a:pt x="39" y="389"/>
                      </a:lnTo>
                      <a:lnTo>
                        <a:pt x="43" y="394"/>
                      </a:lnTo>
                      <a:lnTo>
                        <a:pt x="45" y="402"/>
                      </a:lnTo>
                      <a:lnTo>
                        <a:pt x="43" y="409"/>
                      </a:lnTo>
                      <a:lnTo>
                        <a:pt x="45" y="406"/>
                      </a:lnTo>
                      <a:lnTo>
                        <a:pt x="45" y="408"/>
                      </a:lnTo>
                      <a:lnTo>
                        <a:pt x="52" y="421"/>
                      </a:lnTo>
                      <a:lnTo>
                        <a:pt x="54" y="434"/>
                      </a:lnTo>
                      <a:lnTo>
                        <a:pt x="49" y="421"/>
                      </a:lnTo>
                      <a:lnTo>
                        <a:pt x="47" y="428"/>
                      </a:lnTo>
                      <a:lnTo>
                        <a:pt x="43" y="436"/>
                      </a:lnTo>
                      <a:lnTo>
                        <a:pt x="41" y="443"/>
                      </a:lnTo>
                      <a:lnTo>
                        <a:pt x="47" y="438"/>
                      </a:lnTo>
                      <a:lnTo>
                        <a:pt x="54" y="445"/>
                      </a:lnTo>
                      <a:lnTo>
                        <a:pt x="56" y="453"/>
                      </a:lnTo>
                      <a:lnTo>
                        <a:pt x="64" y="456"/>
                      </a:lnTo>
                      <a:lnTo>
                        <a:pt x="67" y="464"/>
                      </a:lnTo>
                      <a:lnTo>
                        <a:pt x="75" y="471"/>
                      </a:lnTo>
                      <a:lnTo>
                        <a:pt x="81" y="468"/>
                      </a:lnTo>
                      <a:lnTo>
                        <a:pt x="77" y="460"/>
                      </a:lnTo>
                      <a:lnTo>
                        <a:pt x="82" y="455"/>
                      </a:lnTo>
                      <a:lnTo>
                        <a:pt x="81" y="447"/>
                      </a:lnTo>
                      <a:lnTo>
                        <a:pt x="84" y="441"/>
                      </a:lnTo>
                      <a:lnTo>
                        <a:pt x="92" y="438"/>
                      </a:lnTo>
                      <a:lnTo>
                        <a:pt x="99" y="443"/>
                      </a:lnTo>
                      <a:lnTo>
                        <a:pt x="103" y="451"/>
                      </a:lnTo>
                      <a:lnTo>
                        <a:pt x="111" y="455"/>
                      </a:lnTo>
                      <a:lnTo>
                        <a:pt x="116" y="453"/>
                      </a:lnTo>
                      <a:lnTo>
                        <a:pt x="124" y="453"/>
                      </a:lnTo>
                      <a:lnTo>
                        <a:pt x="129" y="458"/>
                      </a:lnTo>
                      <a:lnTo>
                        <a:pt x="143" y="460"/>
                      </a:lnTo>
                      <a:lnTo>
                        <a:pt x="148" y="455"/>
                      </a:lnTo>
                      <a:lnTo>
                        <a:pt x="146" y="458"/>
                      </a:lnTo>
                      <a:lnTo>
                        <a:pt x="141" y="464"/>
                      </a:lnTo>
                      <a:lnTo>
                        <a:pt x="146" y="464"/>
                      </a:lnTo>
                      <a:lnTo>
                        <a:pt x="154" y="460"/>
                      </a:lnTo>
                      <a:lnTo>
                        <a:pt x="156" y="460"/>
                      </a:lnTo>
                      <a:lnTo>
                        <a:pt x="161" y="468"/>
                      </a:lnTo>
                      <a:lnTo>
                        <a:pt x="165" y="473"/>
                      </a:lnTo>
                      <a:lnTo>
                        <a:pt x="165" y="475"/>
                      </a:lnTo>
                      <a:lnTo>
                        <a:pt x="156" y="460"/>
                      </a:lnTo>
                      <a:lnTo>
                        <a:pt x="141" y="466"/>
                      </a:lnTo>
                      <a:lnTo>
                        <a:pt x="120" y="456"/>
                      </a:lnTo>
                      <a:lnTo>
                        <a:pt x="111" y="456"/>
                      </a:lnTo>
                      <a:lnTo>
                        <a:pt x="103" y="453"/>
                      </a:lnTo>
                      <a:lnTo>
                        <a:pt x="97" y="455"/>
                      </a:lnTo>
                      <a:lnTo>
                        <a:pt x="90" y="455"/>
                      </a:lnTo>
                      <a:lnTo>
                        <a:pt x="86" y="462"/>
                      </a:lnTo>
                      <a:lnTo>
                        <a:pt x="92" y="468"/>
                      </a:lnTo>
                      <a:lnTo>
                        <a:pt x="90" y="475"/>
                      </a:lnTo>
                      <a:lnTo>
                        <a:pt x="92" y="483"/>
                      </a:lnTo>
                      <a:lnTo>
                        <a:pt x="96" y="485"/>
                      </a:lnTo>
                      <a:lnTo>
                        <a:pt x="97" y="498"/>
                      </a:lnTo>
                      <a:lnTo>
                        <a:pt x="97" y="511"/>
                      </a:lnTo>
                      <a:lnTo>
                        <a:pt x="103" y="518"/>
                      </a:lnTo>
                      <a:lnTo>
                        <a:pt x="97" y="517"/>
                      </a:lnTo>
                      <a:lnTo>
                        <a:pt x="90" y="509"/>
                      </a:lnTo>
                      <a:lnTo>
                        <a:pt x="86" y="502"/>
                      </a:lnTo>
                      <a:lnTo>
                        <a:pt x="79" y="498"/>
                      </a:lnTo>
                      <a:lnTo>
                        <a:pt x="81" y="490"/>
                      </a:lnTo>
                      <a:lnTo>
                        <a:pt x="84" y="485"/>
                      </a:lnTo>
                      <a:lnTo>
                        <a:pt x="82" y="477"/>
                      </a:lnTo>
                      <a:lnTo>
                        <a:pt x="82" y="475"/>
                      </a:lnTo>
                      <a:lnTo>
                        <a:pt x="75" y="475"/>
                      </a:lnTo>
                      <a:lnTo>
                        <a:pt x="71" y="481"/>
                      </a:lnTo>
                      <a:lnTo>
                        <a:pt x="71" y="487"/>
                      </a:lnTo>
                      <a:lnTo>
                        <a:pt x="66" y="502"/>
                      </a:lnTo>
                      <a:lnTo>
                        <a:pt x="69" y="507"/>
                      </a:lnTo>
                      <a:lnTo>
                        <a:pt x="69" y="522"/>
                      </a:lnTo>
                      <a:lnTo>
                        <a:pt x="67" y="528"/>
                      </a:lnTo>
                      <a:lnTo>
                        <a:pt x="66" y="534"/>
                      </a:lnTo>
                      <a:lnTo>
                        <a:pt x="66" y="539"/>
                      </a:lnTo>
                      <a:lnTo>
                        <a:pt x="67" y="547"/>
                      </a:lnTo>
                      <a:lnTo>
                        <a:pt x="79" y="567"/>
                      </a:lnTo>
                      <a:lnTo>
                        <a:pt x="86" y="573"/>
                      </a:lnTo>
                      <a:lnTo>
                        <a:pt x="99" y="573"/>
                      </a:lnTo>
                      <a:lnTo>
                        <a:pt x="103" y="588"/>
                      </a:lnTo>
                      <a:lnTo>
                        <a:pt x="103" y="603"/>
                      </a:lnTo>
                      <a:lnTo>
                        <a:pt x="101" y="601"/>
                      </a:lnTo>
                      <a:lnTo>
                        <a:pt x="97" y="607"/>
                      </a:lnTo>
                      <a:lnTo>
                        <a:pt x="84" y="614"/>
                      </a:lnTo>
                      <a:lnTo>
                        <a:pt x="84" y="629"/>
                      </a:lnTo>
                      <a:lnTo>
                        <a:pt x="82" y="643"/>
                      </a:lnTo>
                      <a:lnTo>
                        <a:pt x="86" y="650"/>
                      </a:lnTo>
                      <a:lnTo>
                        <a:pt x="97" y="663"/>
                      </a:lnTo>
                      <a:lnTo>
                        <a:pt x="99" y="678"/>
                      </a:lnTo>
                      <a:lnTo>
                        <a:pt x="105" y="684"/>
                      </a:lnTo>
                      <a:lnTo>
                        <a:pt x="107" y="697"/>
                      </a:lnTo>
                      <a:lnTo>
                        <a:pt x="114" y="710"/>
                      </a:lnTo>
                      <a:lnTo>
                        <a:pt x="114" y="718"/>
                      </a:lnTo>
                      <a:lnTo>
                        <a:pt x="118" y="725"/>
                      </a:lnTo>
                      <a:lnTo>
                        <a:pt x="126" y="733"/>
                      </a:lnTo>
                      <a:lnTo>
                        <a:pt x="129" y="746"/>
                      </a:lnTo>
                      <a:lnTo>
                        <a:pt x="143" y="759"/>
                      </a:lnTo>
                      <a:lnTo>
                        <a:pt x="144" y="767"/>
                      </a:lnTo>
                      <a:lnTo>
                        <a:pt x="139" y="770"/>
                      </a:lnTo>
                      <a:lnTo>
                        <a:pt x="137" y="778"/>
                      </a:lnTo>
                      <a:lnTo>
                        <a:pt x="143" y="785"/>
                      </a:lnTo>
                      <a:lnTo>
                        <a:pt x="150" y="787"/>
                      </a:lnTo>
                      <a:lnTo>
                        <a:pt x="156" y="795"/>
                      </a:lnTo>
                      <a:lnTo>
                        <a:pt x="156" y="802"/>
                      </a:lnTo>
                      <a:lnTo>
                        <a:pt x="148" y="812"/>
                      </a:lnTo>
                      <a:lnTo>
                        <a:pt x="148" y="825"/>
                      </a:lnTo>
                      <a:lnTo>
                        <a:pt x="144" y="832"/>
                      </a:lnTo>
                      <a:lnTo>
                        <a:pt x="146" y="840"/>
                      </a:lnTo>
                      <a:lnTo>
                        <a:pt x="141" y="847"/>
                      </a:lnTo>
                      <a:lnTo>
                        <a:pt x="141" y="853"/>
                      </a:lnTo>
                      <a:lnTo>
                        <a:pt x="146" y="855"/>
                      </a:lnTo>
                      <a:lnTo>
                        <a:pt x="150" y="862"/>
                      </a:lnTo>
                      <a:lnTo>
                        <a:pt x="156" y="870"/>
                      </a:lnTo>
                      <a:lnTo>
                        <a:pt x="176" y="872"/>
                      </a:lnTo>
                      <a:lnTo>
                        <a:pt x="184" y="876"/>
                      </a:lnTo>
                      <a:lnTo>
                        <a:pt x="191" y="876"/>
                      </a:lnTo>
                      <a:lnTo>
                        <a:pt x="205" y="885"/>
                      </a:lnTo>
                      <a:lnTo>
                        <a:pt x="210" y="889"/>
                      </a:lnTo>
                      <a:lnTo>
                        <a:pt x="225" y="889"/>
                      </a:lnTo>
                      <a:lnTo>
                        <a:pt x="237" y="898"/>
                      </a:lnTo>
                      <a:lnTo>
                        <a:pt x="240" y="906"/>
                      </a:lnTo>
                      <a:lnTo>
                        <a:pt x="248" y="911"/>
                      </a:lnTo>
                      <a:lnTo>
                        <a:pt x="250" y="925"/>
                      </a:lnTo>
                      <a:lnTo>
                        <a:pt x="265" y="938"/>
                      </a:lnTo>
                      <a:lnTo>
                        <a:pt x="278" y="945"/>
                      </a:lnTo>
                      <a:lnTo>
                        <a:pt x="306" y="951"/>
                      </a:lnTo>
                      <a:lnTo>
                        <a:pt x="308" y="953"/>
                      </a:lnTo>
                      <a:lnTo>
                        <a:pt x="312" y="966"/>
                      </a:lnTo>
                      <a:lnTo>
                        <a:pt x="314" y="973"/>
                      </a:lnTo>
                      <a:lnTo>
                        <a:pt x="312" y="979"/>
                      </a:lnTo>
                      <a:lnTo>
                        <a:pt x="312" y="987"/>
                      </a:lnTo>
                      <a:lnTo>
                        <a:pt x="319" y="990"/>
                      </a:lnTo>
                      <a:lnTo>
                        <a:pt x="323" y="985"/>
                      </a:lnTo>
                      <a:lnTo>
                        <a:pt x="329" y="987"/>
                      </a:lnTo>
                      <a:lnTo>
                        <a:pt x="336" y="990"/>
                      </a:lnTo>
                      <a:lnTo>
                        <a:pt x="344" y="1002"/>
                      </a:lnTo>
                      <a:lnTo>
                        <a:pt x="348" y="1009"/>
                      </a:lnTo>
                      <a:lnTo>
                        <a:pt x="355" y="1015"/>
                      </a:lnTo>
                      <a:lnTo>
                        <a:pt x="378" y="1043"/>
                      </a:lnTo>
                      <a:lnTo>
                        <a:pt x="385" y="1058"/>
                      </a:lnTo>
                      <a:lnTo>
                        <a:pt x="389" y="1073"/>
                      </a:lnTo>
                      <a:lnTo>
                        <a:pt x="391" y="1086"/>
                      </a:lnTo>
                      <a:lnTo>
                        <a:pt x="389" y="1101"/>
                      </a:lnTo>
                      <a:lnTo>
                        <a:pt x="387" y="1114"/>
                      </a:lnTo>
                      <a:lnTo>
                        <a:pt x="387" y="1122"/>
                      </a:lnTo>
                      <a:lnTo>
                        <a:pt x="389" y="1116"/>
                      </a:lnTo>
                      <a:lnTo>
                        <a:pt x="394" y="1120"/>
                      </a:lnTo>
                      <a:lnTo>
                        <a:pt x="393" y="1128"/>
                      </a:lnTo>
                      <a:lnTo>
                        <a:pt x="389" y="1120"/>
                      </a:lnTo>
                      <a:lnTo>
                        <a:pt x="393" y="1128"/>
                      </a:lnTo>
                      <a:lnTo>
                        <a:pt x="394" y="1137"/>
                      </a:lnTo>
                      <a:lnTo>
                        <a:pt x="398" y="1139"/>
                      </a:lnTo>
                      <a:lnTo>
                        <a:pt x="611" y="1160"/>
                      </a:lnTo>
                      <a:lnTo>
                        <a:pt x="613" y="1160"/>
                      </a:lnTo>
                      <a:lnTo>
                        <a:pt x="616" y="116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7" name="Freeform 309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8" name="Freeform 310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9" name="Freeform 311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0" name="Freeform 312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1" name="Freeform 313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2" name="Freeform 314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3" name="Freeform 315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4" name="Freeform 316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5" name="Freeform 317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6" name="Freeform 318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7" name="Freeform 319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8" name="Freeform 320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9" name="Freeform 321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0" name="Freeform 322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1" name="Freeform 323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52" name="Group 451"/>
              <p:cNvGrpSpPr/>
              <p:nvPr/>
            </p:nvGrpSpPr>
            <p:grpSpPr>
              <a:xfrm>
                <a:off x="4813819" y="2127748"/>
                <a:ext cx="108558" cy="225859"/>
                <a:chOff x="4813819" y="2127748"/>
                <a:chExt cx="108558" cy="225859"/>
              </a:xfrm>
              <a:grpFill/>
            </p:grpSpPr>
            <p:sp>
              <p:nvSpPr>
                <p:cNvPr id="370" name="Freeform 131"/>
                <p:cNvSpPr>
                  <a:spLocks/>
                </p:cNvSpPr>
                <p:nvPr/>
              </p:nvSpPr>
              <p:spPr bwMode="auto">
                <a:xfrm>
                  <a:off x="4813819" y="2127748"/>
                  <a:ext cx="108558" cy="225859"/>
                </a:xfrm>
                <a:custGeom>
                  <a:avLst/>
                  <a:gdLst>
                    <a:gd name="T0" fmla="*/ 15 w 113"/>
                    <a:gd name="T1" fmla="*/ 15 h 259"/>
                    <a:gd name="T2" fmla="*/ 5 w 113"/>
                    <a:gd name="T3" fmla="*/ 40 h 259"/>
                    <a:gd name="T4" fmla="*/ 2 w 113"/>
                    <a:gd name="T5" fmla="*/ 51 h 259"/>
                    <a:gd name="T6" fmla="*/ 7 w 113"/>
                    <a:gd name="T7" fmla="*/ 60 h 259"/>
                    <a:gd name="T8" fmla="*/ 0 w 113"/>
                    <a:gd name="T9" fmla="*/ 73 h 259"/>
                    <a:gd name="T10" fmla="*/ 9 w 113"/>
                    <a:gd name="T11" fmla="*/ 92 h 259"/>
                    <a:gd name="T12" fmla="*/ 17 w 113"/>
                    <a:gd name="T13" fmla="*/ 102 h 259"/>
                    <a:gd name="T14" fmla="*/ 28 w 113"/>
                    <a:gd name="T15" fmla="*/ 107 h 259"/>
                    <a:gd name="T16" fmla="*/ 51 w 113"/>
                    <a:gd name="T17" fmla="*/ 126 h 259"/>
                    <a:gd name="T18" fmla="*/ 39 w 113"/>
                    <a:gd name="T19" fmla="*/ 139 h 259"/>
                    <a:gd name="T20" fmla="*/ 32 w 113"/>
                    <a:gd name="T21" fmla="*/ 147 h 259"/>
                    <a:gd name="T22" fmla="*/ 30 w 113"/>
                    <a:gd name="T23" fmla="*/ 149 h 259"/>
                    <a:gd name="T24" fmla="*/ 28 w 113"/>
                    <a:gd name="T25" fmla="*/ 162 h 259"/>
                    <a:gd name="T26" fmla="*/ 19 w 113"/>
                    <a:gd name="T27" fmla="*/ 169 h 259"/>
                    <a:gd name="T28" fmla="*/ 7 w 113"/>
                    <a:gd name="T29" fmla="*/ 177 h 259"/>
                    <a:gd name="T30" fmla="*/ 2 w 113"/>
                    <a:gd name="T31" fmla="*/ 194 h 259"/>
                    <a:gd name="T32" fmla="*/ 0 w 113"/>
                    <a:gd name="T33" fmla="*/ 199 h 259"/>
                    <a:gd name="T34" fmla="*/ 4 w 113"/>
                    <a:gd name="T35" fmla="*/ 207 h 259"/>
                    <a:gd name="T36" fmla="*/ 17 w 113"/>
                    <a:gd name="T37" fmla="*/ 222 h 259"/>
                    <a:gd name="T38" fmla="*/ 30 w 113"/>
                    <a:gd name="T39" fmla="*/ 228 h 259"/>
                    <a:gd name="T40" fmla="*/ 49 w 113"/>
                    <a:gd name="T41" fmla="*/ 233 h 259"/>
                    <a:gd name="T42" fmla="*/ 66 w 113"/>
                    <a:gd name="T43" fmla="*/ 241 h 259"/>
                    <a:gd name="T44" fmla="*/ 64 w 113"/>
                    <a:gd name="T45" fmla="*/ 259 h 259"/>
                    <a:gd name="T46" fmla="*/ 73 w 113"/>
                    <a:gd name="T47" fmla="*/ 254 h 259"/>
                    <a:gd name="T48" fmla="*/ 79 w 113"/>
                    <a:gd name="T49" fmla="*/ 239 h 259"/>
                    <a:gd name="T50" fmla="*/ 86 w 113"/>
                    <a:gd name="T51" fmla="*/ 218 h 259"/>
                    <a:gd name="T52" fmla="*/ 83 w 113"/>
                    <a:gd name="T53" fmla="*/ 214 h 259"/>
                    <a:gd name="T54" fmla="*/ 96 w 113"/>
                    <a:gd name="T55" fmla="*/ 207 h 259"/>
                    <a:gd name="T56" fmla="*/ 96 w 113"/>
                    <a:gd name="T57" fmla="*/ 194 h 259"/>
                    <a:gd name="T58" fmla="*/ 99 w 113"/>
                    <a:gd name="T59" fmla="*/ 184 h 259"/>
                    <a:gd name="T60" fmla="*/ 105 w 113"/>
                    <a:gd name="T61" fmla="*/ 169 h 259"/>
                    <a:gd name="T62" fmla="*/ 105 w 113"/>
                    <a:gd name="T63" fmla="*/ 156 h 259"/>
                    <a:gd name="T64" fmla="*/ 105 w 113"/>
                    <a:gd name="T65" fmla="*/ 139 h 259"/>
                    <a:gd name="T66" fmla="*/ 105 w 113"/>
                    <a:gd name="T67" fmla="*/ 132 h 259"/>
                    <a:gd name="T68" fmla="*/ 111 w 113"/>
                    <a:gd name="T69" fmla="*/ 130 h 259"/>
                    <a:gd name="T70" fmla="*/ 111 w 113"/>
                    <a:gd name="T71" fmla="*/ 150 h 259"/>
                    <a:gd name="T72" fmla="*/ 111 w 113"/>
                    <a:gd name="T73" fmla="*/ 124 h 259"/>
                    <a:gd name="T74" fmla="*/ 109 w 113"/>
                    <a:gd name="T75" fmla="*/ 96 h 259"/>
                    <a:gd name="T76" fmla="*/ 92 w 113"/>
                    <a:gd name="T77" fmla="*/ 85 h 259"/>
                    <a:gd name="T78" fmla="*/ 81 w 113"/>
                    <a:gd name="T79" fmla="*/ 85 h 259"/>
                    <a:gd name="T80" fmla="*/ 84 w 113"/>
                    <a:gd name="T81" fmla="*/ 58 h 259"/>
                    <a:gd name="T82" fmla="*/ 94 w 113"/>
                    <a:gd name="T83" fmla="*/ 53 h 259"/>
                    <a:gd name="T84" fmla="*/ 96 w 113"/>
                    <a:gd name="T85" fmla="*/ 38 h 259"/>
                    <a:gd name="T86" fmla="*/ 96 w 113"/>
                    <a:gd name="T87" fmla="*/ 23 h 259"/>
                    <a:gd name="T88" fmla="*/ 17 w 113"/>
                    <a:gd name="T89" fmla="*/ 9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13" h="259">
                      <a:moveTo>
                        <a:pt x="17" y="9"/>
                      </a:moveTo>
                      <a:lnTo>
                        <a:pt x="15" y="15"/>
                      </a:lnTo>
                      <a:lnTo>
                        <a:pt x="15" y="23"/>
                      </a:lnTo>
                      <a:lnTo>
                        <a:pt x="5" y="40"/>
                      </a:lnTo>
                      <a:lnTo>
                        <a:pt x="0" y="47"/>
                      </a:lnTo>
                      <a:lnTo>
                        <a:pt x="2" y="51"/>
                      </a:lnTo>
                      <a:lnTo>
                        <a:pt x="5" y="53"/>
                      </a:lnTo>
                      <a:lnTo>
                        <a:pt x="7" y="60"/>
                      </a:lnTo>
                      <a:lnTo>
                        <a:pt x="5" y="66"/>
                      </a:lnTo>
                      <a:lnTo>
                        <a:pt x="0" y="73"/>
                      </a:lnTo>
                      <a:lnTo>
                        <a:pt x="4" y="85"/>
                      </a:lnTo>
                      <a:lnTo>
                        <a:pt x="9" y="92"/>
                      </a:lnTo>
                      <a:lnTo>
                        <a:pt x="17" y="94"/>
                      </a:lnTo>
                      <a:lnTo>
                        <a:pt x="17" y="102"/>
                      </a:lnTo>
                      <a:lnTo>
                        <a:pt x="24" y="105"/>
                      </a:lnTo>
                      <a:lnTo>
                        <a:pt x="28" y="107"/>
                      </a:lnTo>
                      <a:lnTo>
                        <a:pt x="34" y="113"/>
                      </a:lnTo>
                      <a:lnTo>
                        <a:pt x="51" y="126"/>
                      </a:lnTo>
                      <a:lnTo>
                        <a:pt x="47" y="132"/>
                      </a:lnTo>
                      <a:lnTo>
                        <a:pt x="39" y="139"/>
                      </a:lnTo>
                      <a:lnTo>
                        <a:pt x="34" y="147"/>
                      </a:lnTo>
                      <a:lnTo>
                        <a:pt x="32" y="147"/>
                      </a:lnTo>
                      <a:lnTo>
                        <a:pt x="32" y="149"/>
                      </a:lnTo>
                      <a:lnTo>
                        <a:pt x="30" y="149"/>
                      </a:lnTo>
                      <a:lnTo>
                        <a:pt x="28" y="156"/>
                      </a:lnTo>
                      <a:lnTo>
                        <a:pt x="28" y="162"/>
                      </a:lnTo>
                      <a:lnTo>
                        <a:pt x="20" y="167"/>
                      </a:lnTo>
                      <a:lnTo>
                        <a:pt x="19" y="169"/>
                      </a:lnTo>
                      <a:lnTo>
                        <a:pt x="13" y="171"/>
                      </a:lnTo>
                      <a:lnTo>
                        <a:pt x="7" y="177"/>
                      </a:lnTo>
                      <a:lnTo>
                        <a:pt x="4" y="184"/>
                      </a:lnTo>
                      <a:lnTo>
                        <a:pt x="2" y="194"/>
                      </a:lnTo>
                      <a:lnTo>
                        <a:pt x="0" y="197"/>
                      </a:lnTo>
                      <a:lnTo>
                        <a:pt x="0" y="199"/>
                      </a:lnTo>
                      <a:lnTo>
                        <a:pt x="4" y="207"/>
                      </a:lnTo>
                      <a:lnTo>
                        <a:pt x="4" y="207"/>
                      </a:lnTo>
                      <a:lnTo>
                        <a:pt x="4" y="211"/>
                      </a:lnTo>
                      <a:lnTo>
                        <a:pt x="17" y="222"/>
                      </a:lnTo>
                      <a:lnTo>
                        <a:pt x="22" y="224"/>
                      </a:lnTo>
                      <a:lnTo>
                        <a:pt x="30" y="228"/>
                      </a:lnTo>
                      <a:lnTo>
                        <a:pt x="41" y="237"/>
                      </a:lnTo>
                      <a:lnTo>
                        <a:pt x="49" y="233"/>
                      </a:lnTo>
                      <a:lnTo>
                        <a:pt x="62" y="233"/>
                      </a:lnTo>
                      <a:lnTo>
                        <a:pt x="66" y="241"/>
                      </a:lnTo>
                      <a:lnTo>
                        <a:pt x="62" y="252"/>
                      </a:lnTo>
                      <a:lnTo>
                        <a:pt x="64" y="259"/>
                      </a:lnTo>
                      <a:lnTo>
                        <a:pt x="69" y="258"/>
                      </a:lnTo>
                      <a:lnTo>
                        <a:pt x="73" y="254"/>
                      </a:lnTo>
                      <a:lnTo>
                        <a:pt x="75" y="246"/>
                      </a:lnTo>
                      <a:lnTo>
                        <a:pt x="79" y="239"/>
                      </a:lnTo>
                      <a:lnTo>
                        <a:pt x="83" y="226"/>
                      </a:lnTo>
                      <a:lnTo>
                        <a:pt x="86" y="218"/>
                      </a:lnTo>
                      <a:lnTo>
                        <a:pt x="83" y="218"/>
                      </a:lnTo>
                      <a:lnTo>
                        <a:pt x="83" y="214"/>
                      </a:lnTo>
                      <a:lnTo>
                        <a:pt x="88" y="207"/>
                      </a:lnTo>
                      <a:lnTo>
                        <a:pt x="96" y="207"/>
                      </a:lnTo>
                      <a:lnTo>
                        <a:pt x="92" y="201"/>
                      </a:lnTo>
                      <a:lnTo>
                        <a:pt x="96" y="194"/>
                      </a:lnTo>
                      <a:lnTo>
                        <a:pt x="94" y="188"/>
                      </a:lnTo>
                      <a:lnTo>
                        <a:pt x="99" y="184"/>
                      </a:lnTo>
                      <a:lnTo>
                        <a:pt x="101" y="177"/>
                      </a:lnTo>
                      <a:lnTo>
                        <a:pt x="105" y="169"/>
                      </a:lnTo>
                      <a:lnTo>
                        <a:pt x="109" y="164"/>
                      </a:lnTo>
                      <a:lnTo>
                        <a:pt x="105" y="156"/>
                      </a:lnTo>
                      <a:lnTo>
                        <a:pt x="107" y="150"/>
                      </a:lnTo>
                      <a:lnTo>
                        <a:pt x="105" y="139"/>
                      </a:lnTo>
                      <a:lnTo>
                        <a:pt x="103" y="132"/>
                      </a:lnTo>
                      <a:lnTo>
                        <a:pt x="105" y="132"/>
                      </a:lnTo>
                      <a:lnTo>
                        <a:pt x="107" y="124"/>
                      </a:lnTo>
                      <a:lnTo>
                        <a:pt x="111" y="130"/>
                      </a:lnTo>
                      <a:lnTo>
                        <a:pt x="109" y="137"/>
                      </a:lnTo>
                      <a:lnTo>
                        <a:pt x="111" y="150"/>
                      </a:lnTo>
                      <a:lnTo>
                        <a:pt x="113" y="143"/>
                      </a:lnTo>
                      <a:lnTo>
                        <a:pt x="111" y="124"/>
                      </a:lnTo>
                      <a:lnTo>
                        <a:pt x="109" y="117"/>
                      </a:lnTo>
                      <a:lnTo>
                        <a:pt x="109" y="96"/>
                      </a:lnTo>
                      <a:lnTo>
                        <a:pt x="107" y="87"/>
                      </a:lnTo>
                      <a:lnTo>
                        <a:pt x="92" y="85"/>
                      </a:lnTo>
                      <a:lnTo>
                        <a:pt x="86" y="87"/>
                      </a:lnTo>
                      <a:lnTo>
                        <a:pt x="81" y="85"/>
                      </a:lnTo>
                      <a:lnTo>
                        <a:pt x="81" y="66"/>
                      </a:lnTo>
                      <a:lnTo>
                        <a:pt x="84" y="58"/>
                      </a:lnTo>
                      <a:lnTo>
                        <a:pt x="86" y="58"/>
                      </a:lnTo>
                      <a:lnTo>
                        <a:pt x="94" y="53"/>
                      </a:lnTo>
                      <a:lnTo>
                        <a:pt x="92" y="47"/>
                      </a:lnTo>
                      <a:lnTo>
                        <a:pt x="96" y="38"/>
                      </a:lnTo>
                      <a:lnTo>
                        <a:pt x="96" y="30"/>
                      </a:lnTo>
                      <a:lnTo>
                        <a:pt x="96" y="23"/>
                      </a:lnTo>
                      <a:lnTo>
                        <a:pt x="24" y="0"/>
                      </a:lnTo>
                      <a:lnTo>
                        <a:pt x="17" y="9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2" name="Freeform 324"/>
                <p:cNvSpPr>
                  <a:spLocks/>
                </p:cNvSpPr>
                <p:nvPr/>
              </p:nvSpPr>
              <p:spPr bwMode="auto">
                <a:xfrm>
                  <a:off x="4914692" y="2269019"/>
                  <a:ext cx="5764" cy="17441"/>
                </a:xfrm>
                <a:custGeom>
                  <a:avLst/>
                  <a:gdLst>
                    <a:gd name="T0" fmla="*/ 6 w 6"/>
                    <a:gd name="T1" fmla="*/ 0 h 20"/>
                    <a:gd name="T2" fmla="*/ 0 w 6"/>
                    <a:gd name="T3" fmla="*/ 20 h 20"/>
                    <a:gd name="T4" fmla="*/ 6 w 6"/>
                    <a:gd name="T5" fmla="*/ 5 h 20"/>
                    <a:gd name="T6" fmla="*/ 6 w 6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0">
                      <a:moveTo>
                        <a:pt x="6" y="0"/>
                      </a:moveTo>
                      <a:lnTo>
                        <a:pt x="0" y="20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3" name="Freeform 325"/>
                <p:cNvSpPr>
                  <a:spLocks/>
                </p:cNvSpPr>
                <p:nvPr/>
              </p:nvSpPr>
              <p:spPr bwMode="auto">
                <a:xfrm>
                  <a:off x="4914692" y="2269019"/>
                  <a:ext cx="5764" cy="17441"/>
                </a:xfrm>
                <a:custGeom>
                  <a:avLst/>
                  <a:gdLst>
                    <a:gd name="T0" fmla="*/ 6 w 6"/>
                    <a:gd name="T1" fmla="*/ 0 h 20"/>
                    <a:gd name="T2" fmla="*/ 0 w 6"/>
                    <a:gd name="T3" fmla="*/ 20 h 20"/>
                    <a:gd name="T4" fmla="*/ 6 w 6"/>
                    <a:gd name="T5" fmla="*/ 5 h 20"/>
                    <a:gd name="T6" fmla="*/ 6 w 6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0">
                      <a:moveTo>
                        <a:pt x="6" y="0"/>
                      </a:moveTo>
                      <a:lnTo>
                        <a:pt x="0" y="20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46" name="Group 445"/>
              <p:cNvGrpSpPr/>
              <p:nvPr/>
            </p:nvGrpSpPr>
            <p:grpSpPr>
              <a:xfrm>
                <a:off x="4438189" y="1771956"/>
                <a:ext cx="613881" cy="415091"/>
                <a:chOff x="4438189" y="1771956"/>
                <a:chExt cx="613881" cy="415091"/>
              </a:xfrm>
              <a:grpFill/>
            </p:grpSpPr>
            <p:sp>
              <p:nvSpPr>
                <p:cNvPr id="164" name="Freeform 326"/>
                <p:cNvSpPr>
                  <a:spLocks/>
                </p:cNvSpPr>
                <p:nvPr/>
              </p:nvSpPr>
              <p:spPr bwMode="auto">
                <a:xfrm>
                  <a:off x="4438189" y="1771956"/>
                  <a:ext cx="490913" cy="398523"/>
                </a:xfrm>
                <a:custGeom>
                  <a:avLst/>
                  <a:gdLst>
                    <a:gd name="T0" fmla="*/ 511 w 511"/>
                    <a:gd name="T1" fmla="*/ 402 h 457"/>
                    <a:gd name="T2" fmla="*/ 505 w 511"/>
                    <a:gd name="T3" fmla="*/ 389 h 457"/>
                    <a:gd name="T4" fmla="*/ 489 w 511"/>
                    <a:gd name="T5" fmla="*/ 307 h 457"/>
                    <a:gd name="T6" fmla="*/ 490 w 511"/>
                    <a:gd name="T7" fmla="*/ 233 h 457"/>
                    <a:gd name="T8" fmla="*/ 487 w 511"/>
                    <a:gd name="T9" fmla="*/ 222 h 457"/>
                    <a:gd name="T10" fmla="*/ 460 w 511"/>
                    <a:gd name="T11" fmla="*/ 143 h 457"/>
                    <a:gd name="T12" fmla="*/ 455 w 511"/>
                    <a:gd name="T13" fmla="*/ 145 h 457"/>
                    <a:gd name="T14" fmla="*/ 453 w 511"/>
                    <a:gd name="T15" fmla="*/ 119 h 457"/>
                    <a:gd name="T16" fmla="*/ 443 w 511"/>
                    <a:gd name="T17" fmla="*/ 98 h 457"/>
                    <a:gd name="T18" fmla="*/ 445 w 511"/>
                    <a:gd name="T19" fmla="*/ 81 h 457"/>
                    <a:gd name="T20" fmla="*/ 443 w 511"/>
                    <a:gd name="T21" fmla="*/ 66 h 457"/>
                    <a:gd name="T22" fmla="*/ 442 w 511"/>
                    <a:gd name="T23" fmla="*/ 53 h 457"/>
                    <a:gd name="T24" fmla="*/ 432 w 511"/>
                    <a:gd name="T25" fmla="*/ 40 h 457"/>
                    <a:gd name="T26" fmla="*/ 427 w 511"/>
                    <a:gd name="T27" fmla="*/ 15 h 457"/>
                    <a:gd name="T28" fmla="*/ 425 w 511"/>
                    <a:gd name="T29" fmla="*/ 4 h 457"/>
                    <a:gd name="T30" fmla="*/ 372 w 511"/>
                    <a:gd name="T31" fmla="*/ 15 h 457"/>
                    <a:gd name="T32" fmla="*/ 317 w 511"/>
                    <a:gd name="T33" fmla="*/ 25 h 457"/>
                    <a:gd name="T34" fmla="*/ 278 w 511"/>
                    <a:gd name="T35" fmla="*/ 58 h 457"/>
                    <a:gd name="T36" fmla="*/ 257 w 511"/>
                    <a:gd name="T37" fmla="*/ 103 h 457"/>
                    <a:gd name="T38" fmla="*/ 244 w 511"/>
                    <a:gd name="T39" fmla="*/ 122 h 457"/>
                    <a:gd name="T40" fmla="*/ 223 w 511"/>
                    <a:gd name="T41" fmla="*/ 143 h 457"/>
                    <a:gd name="T42" fmla="*/ 229 w 511"/>
                    <a:gd name="T43" fmla="*/ 154 h 457"/>
                    <a:gd name="T44" fmla="*/ 229 w 511"/>
                    <a:gd name="T45" fmla="*/ 150 h 457"/>
                    <a:gd name="T46" fmla="*/ 237 w 511"/>
                    <a:gd name="T47" fmla="*/ 158 h 457"/>
                    <a:gd name="T48" fmla="*/ 242 w 511"/>
                    <a:gd name="T49" fmla="*/ 160 h 457"/>
                    <a:gd name="T50" fmla="*/ 235 w 511"/>
                    <a:gd name="T51" fmla="*/ 169 h 457"/>
                    <a:gd name="T52" fmla="*/ 242 w 511"/>
                    <a:gd name="T53" fmla="*/ 188 h 457"/>
                    <a:gd name="T54" fmla="*/ 246 w 511"/>
                    <a:gd name="T55" fmla="*/ 201 h 457"/>
                    <a:gd name="T56" fmla="*/ 233 w 511"/>
                    <a:gd name="T57" fmla="*/ 209 h 457"/>
                    <a:gd name="T58" fmla="*/ 218 w 511"/>
                    <a:gd name="T59" fmla="*/ 222 h 457"/>
                    <a:gd name="T60" fmla="*/ 208 w 511"/>
                    <a:gd name="T61" fmla="*/ 237 h 457"/>
                    <a:gd name="T62" fmla="*/ 197 w 511"/>
                    <a:gd name="T63" fmla="*/ 246 h 457"/>
                    <a:gd name="T64" fmla="*/ 177 w 511"/>
                    <a:gd name="T65" fmla="*/ 246 h 457"/>
                    <a:gd name="T66" fmla="*/ 148 w 511"/>
                    <a:gd name="T67" fmla="*/ 258 h 457"/>
                    <a:gd name="T68" fmla="*/ 103 w 511"/>
                    <a:gd name="T69" fmla="*/ 250 h 457"/>
                    <a:gd name="T70" fmla="*/ 62 w 511"/>
                    <a:gd name="T71" fmla="*/ 261 h 457"/>
                    <a:gd name="T72" fmla="*/ 49 w 511"/>
                    <a:gd name="T73" fmla="*/ 269 h 457"/>
                    <a:gd name="T74" fmla="*/ 36 w 511"/>
                    <a:gd name="T75" fmla="*/ 276 h 457"/>
                    <a:gd name="T76" fmla="*/ 39 w 511"/>
                    <a:gd name="T77" fmla="*/ 290 h 457"/>
                    <a:gd name="T78" fmla="*/ 52 w 511"/>
                    <a:gd name="T79" fmla="*/ 297 h 457"/>
                    <a:gd name="T80" fmla="*/ 51 w 511"/>
                    <a:gd name="T81" fmla="*/ 305 h 457"/>
                    <a:gd name="T82" fmla="*/ 58 w 511"/>
                    <a:gd name="T83" fmla="*/ 327 h 457"/>
                    <a:gd name="T84" fmla="*/ 43 w 511"/>
                    <a:gd name="T85" fmla="*/ 348 h 457"/>
                    <a:gd name="T86" fmla="*/ 30 w 511"/>
                    <a:gd name="T87" fmla="*/ 363 h 457"/>
                    <a:gd name="T88" fmla="*/ 4 w 511"/>
                    <a:gd name="T89" fmla="*/ 393 h 457"/>
                    <a:gd name="T90" fmla="*/ 2 w 511"/>
                    <a:gd name="T91" fmla="*/ 397 h 457"/>
                    <a:gd name="T92" fmla="*/ 69 w 511"/>
                    <a:gd name="T93" fmla="*/ 410 h 457"/>
                    <a:gd name="T94" fmla="*/ 276 w 511"/>
                    <a:gd name="T95" fmla="*/ 369 h 457"/>
                    <a:gd name="T96" fmla="*/ 349 w 511"/>
                    <a:gd name="T97" fmla="*/ 354 h 457"/>
                    <a:gd name="T98" fmla="*/ 361 w 511"/>
                    <a:gd name="T99" fmla="*/ 363 h 457"/>
                    <a:gd name="T100" fmla="*/ 374 w 511"/>
                    <a:gd name="T101" fmla="*/ 367 h 457"/>
                    <a:gd name="T102" fmla="*/ 381 w 511"/>
                    <a:gd name="T103" fmla="*/ 389 h 457"/>
                    <a:gd name="T104" fmla="*/ 400 w 511"/>
                    <a:gd name="T105" fmla="*/ 401 h 457"/>
                    <a:gd name="T106" fmla="*/ 415 w 511"/>
                    <a:gd name="T107" fmla="*/ 406 h 457"/>
                    <a:gd name="T108" fmla="*/ 487 w 511"/>
                    <a:gd name="T109" fmla="*/ 431 h 457"/>
                    <a:gd name="T110" fmla="*/ 475 w 511"/>
                    <a:gd name="T111" fmla="*/ 408 h 457"/>
                    <a:gd name="T112" fmla="*/ 475 w 511"/>
                    <a:gd name="T113" fmla="*/ 399 h 457"/>
                    <a:gd name="T114" fmla="*/ 483 w 511"/>
                    <a:gd name="T115" fmla="*/ 410 h 457"/>
                    <a:gd name="T116" fmla="*/ 489 w 511"/>
                    <a:gd name="T117" fmla="*/ 442 h 457"/>
                    <a:gd name="T118" fmla="*/ 489 w 511"/>
                    <a:gd name="T119" fmla="*/ 457 h 457"/>
                    <a:gd name="T120" fmla="*/ 498 w 511"/>
                    <a:gd name="T121" fmla="*/ 448 h 457"/>
                    <a:gd name="T122" fmla="*/ 505 w 511"/>
                    <a:gd name="T123" fmla="*/ 425 h 457"/>
                    <a:gd name="T124" fmla="*/ 500 w 511"/>
                    <a:gd name="T125" fmla="*/ 414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11" h="457">
                      <a:moveTo>
                        <a:pt x="500" y="414"/>
                      </a:moveTo>
                      <a:lnTo>
                        <a:pt x="511" y="402"/>
                      </a:lnTo>
                      <a:lnTo>
                        <a:pt x="511" y="397"/>
                      </a:lnTo>
                      <a:lnTo>
                        <a:pt x="505" y="389"/>
                      </a:lnTo>
                      <a:lnTo>
                        <a:pt x="492" y="312"/>
                      </a:lnTo>
                      <a:lnTo>
                        <a:pt x="489" y="307"/>
                      </a:lnTo>
                      <a:lnTo>
                        <a:pt x="490" y="241"/>
                      </a:lnTo>
                      <a:lnTo>
                        <a:pt x="490" y="233"/>
                      </a:lnTo>
                      <a:lnTo>
                        <a:pt x="487" y="228"/>
                      </a:lnTo>
                      <a:lnTo>
                        <a:pt x="487" y="222"/>
                      </a:lnTo>
                      <a:lnTo>
                        <a:pt x="472" y="152"/>
                      </a:lnTo>
                      <a:lnTo>
                        <a:pt x="460" y="143"/>
                      </a:lnTo>
                      <a:lnTo>
                        <a:pt x="458" y="152"/>
                      </a:lnTo>
                      <a:lnTo>
                        <a:pt x="455" y="145"/>
                      </a:lnTo>
                      <a:lnTo>
                        <a:pt x="457" y="132"/>
                      </a:lnTo>
                      <a:lnTo>
                        <a:pt x="453" y="119"/>
                      </a:lnTo>
                      <a:lnTo>
                        <a:pt x="447" y="111"/>
                      </a:lnTo>
                      <a:lnTo>
                        <a:pt x="443" y="98"/>
                      </a:lnTo>
                      <a:lnTo>
                        <a:pt x="443" y="85"/>
                      </a:lnTo>
                      <a:lnTo>
                        <a:pt x="445" y="81"/>
                      </a:lnTo>
                      <a:lnTo>
                        <a:pt x="445" y="73"/>
                      </a:lnTo>
                      <a:lnTo>
                        <a:pt x="443" y="66"/>
                      </a:lnTo>
                      <a:lnTo>
                        <a:pt x="443" y="60"/>
                      </a:lnTo>
                      <a:lnTo>
                        <a:pt x="442" y="53"/>
                      </a:lnTo>
                      <a:lnTo>
                        <a:pt x="434" y="47"/>
                      </a:lnTo>
                      <a:lnTo>
                        <a:pt x="432" y="40"/>
                      </a:lnTo>
                      <a:lnTo>
                        <a:pt x="432" y="23"/>
                      </a:lnTo>
                      <a:lnTo>
                        <a:pt x="427" y="15"/>
                      </a:lnTo>
                      <a:lnTo>
                        <a:pt x="427" y="8"/>
                      </a:lnTo>
                      <a:lnTo>
                        <a:pt x="425" y="4"/>
                      </a:lnTo>
                      <a:lnTo>
                        <a:pt x="425" y="0"/>
                      </a:lnTo>
                      <a:lnTo>
                        <a:pt x="372" y="15"/>
                      </a:lnTo>
                      <a:lnTo>
                        <a:pt x="323" y="25"/>
                      </a:lnTo>
                      <a:lnTo>
                        <a:pt x="317" y="25"/>
                      </a:lnTo>
                      <a:lnTo>
                        <a:pt x="302" y="32"/>
                      </a:lnTo>
                      <a:lnTo>
                        <a:pt x="278" y="58"/>
                      </a:lnTo>
                      <a:lnTo>
                        <a:pt x="257" y="96"/>
                      </a:lnTo>
                      <a:lnTo>
                        <a:pt x="257" y="103"/>
                      </a:lnTo>
                      <a:lnTo>
                        <a:pt x="246" y="119"/>
                      </a:lnTo>
                      <a:lnTo>
                        <a:pt x="244" y="122"/>
                      </a:lnTo>
                      <a:lnTo>
                        <a:pt x="237" y="130"/>
                      </a:lnTo>
                      <a:lnTo>
                        <a:pt x="223" y="143"/>
                      </a:lnTo>
                      <a:lnTo>
                        <a:pt x="223" y="149"/>
                      </a:lnTo>
                      <a:lnTo>
                        <a:pt x="229" y="154"/>
                      </a:lnTo>
                      <a:lnTo>
                        <a:pt x="231" y="158"/>
                      </a:lnTo>
                      <a:lnTo>
                        <a:pt x="229" y="150"/>
                      </a:lnTo>
                      <a:lnTo>
                        <a:pt x="237" y="147"/>
                      </a:lnTo>
                      <a:lnTo>
                        <a:pt x="237" y="158"/>
                      </a:lnTo>
                      <a:lnTo>
                        <a:pt x="246" y="152"/>
                      </a:lnTo>
                      <a:lnTo>
                        <a:pt x="242" y="160"/>
                      </a:lnTo>
                      <a:lnTo>
                        <a:pt x="240" y="166"/>
                      </a:lnTo>
                      <a:lnTo>
                        <a:pt x="235" y="169"/>
                      </a:lnTo>
                      <a:lnTo>
                        <a:pt x="240" y="182"/>
                      </a:lnTo>
                      <a:lnTo>
                        <a:pt x="242" y="188"/>
                      </a:lnTo>
                      <a:lnTo>
                        <a:pt x="244" y="194"/>
                      </a:lnTo>
                      <a:lnTo>
                        <a:pt x="246" y="201"/>
                      </a:lnTo>
                      <a:lnTo>
                        <a:pt x="240" y="209"/>
                      </a:lnTo>
                      <a:lnTo>
                        <a:pt x="233" y="209"/>
                      </a:lnTo>
                      <a:lnTo>
                        <a:pt x="225" y="216"/>
                      </a:lnTo>
                      <a:lnTo>
                        <a:pt x="218" y="222"/>
                      </a:lnTo>
                      <a:lnTo>
                        <a:pt x="214" y="229"/>
                      </a:lnTo>
                      <a:lnTo>
                        <a:pt x="208" y="237"/>
                      </a:lnTo>
                      <a:lnTo>
                        <a:pt x="201" y="241"/>
                      </a:lnTo>
                      <a:lnTo>
                        <a:pt x="197" y="246"/>
                      </a:lnTo>
                      <a:lnTo>
                        <a:pt x="192" y="244"/>
                      </a:lnTo>
                      <a:lnTo>
                        <a:pt x="177" y="246"/>
                      </a:lnTo>
                      <a:lnTo>
                        <a:pt x="163" y="248"/>
                      </a:lnTo>
                      <a:lnTo>
                        <a:pt x="148" y="258"/>
                      </a:lnTo>
                      <a:lnTo>
                        <a:pt x="131" y="250"/>
                      </a:lnTo>
                      <a:lnTo>
                        <a:pt x="103" y="250"/>
                      </a:lnTo>
                      <a:lnTo>
                        <a:pt x="77" y="256"/>
                      </a:lnTo>
                      <a:lnTo>
                        <a:pt x="62" y="261"/>
                      </a:lnTo>
                      <a:lnTo>
                        <a:pt x="56" y="267"/>
                      </a:lnTo>
                      <a:lnTo>
                        <a:pt x="49" y="269"/>
                      </a:lnTo>
                      <a:lnTo>
                        <a:pt x="41" y="273"/>
                      </a:lnTo>
                      <a:lnTo>
                        <a:pt x="36" y="276"/>
                      </a:lnTo>
                      <a:lnTo>
                        <a:pt x="36" y="276"/>
                      </a:lnTo>
                      <a:lnTo>
                        <a:pt x="39" y="290"/>
                      </a:lnTo>
                      <a:lnTo>
                        <a:pt x="37" y="295"/>
                      </a:lnTo>
                      <a:lnTo>
                        <a:pt x="52" y="297"/>
                      </a:lnTo>
                      <a:lnTo>
                        <a:pt x="52" y="301"/>
                      </a:lnTo>
                      <a:lnTo>
                        <a:pt x="51" y="305"/>
                      </a:lnTo>
                      <a:lnTo>
                        <a:pt x="58" y="320"/>
                      </a:lnTo>
                      <a:lnTo>
                        <a:pt x="58" y="327"/>
                      </a:lnTo>
                      <a:lnTo>
                        <a:pt x="47" y="340"/>
                      </a:lnTo>
                      <a:lnTo>
                        <a:pt x="43" y="348"/>
                      </a:lnTo>
                      <a:lnTo>
                        <a:pt x="37" y="354"/>
                      </a:lnTo>
                      <a:lnTo>
                        <a:pt x="30" y="363"/>
                      </a:lnTo>
                      <a:lnTo>
                        <a:pt x="19" y="376"/>
                      </a:lnTo>
                      <a:lnTo>
                        <a:pt x="4" y="393"/>
                      </a:lnTo>
                      <a:lnTo>
                        <a:pt x="0" y="395"/>
                      </a:lnTo>
                      <a:lnTo>
                        <a:pt x="2" y="397"/>
                      </a:lnTo>
                      <a:lnTo>
                        <a:pt x="5" y="421"/>
                      </a:lnTo>
                      <a:lnTo>
                        <a:pt x="69" y="410"/>
                      </a:lnTo>
                      <a:lnTo>
                        <a:pt x="167" y="391"/>
                      </a:lnTo>
                      <a:lnTo>
                        <a:pt x="276" y="369"/>
                      </a:lnTo>
                      <a:lnTo>
                        <a:pt x="349" y="352"/>
                      </a:lnTo>
                      <a:lnTo>
                        <a:pt x="349" y="354"/>
                      </a:lnTo>
                      <a:lnTo>
                        <a:pt x="357" y="355"/>
                      </a:lnTo>
                      <a:lnTo>
                        <a:pt x="361" y="363"/>
                      </a:lnTo>
                      <a:lnTo>
                        <a:pt x="366" y="361"/>
                      </a:lnTo>
                      <a:lnTo>
                        <a:pt x="374" y="367"/>
                      </a:lnTo>
                      <a:lnTo>
                        <a:pt x="380" y="382"/>
                      </a:lnTo>
                      <a:lnTo>
                        <a:pt x="381" y="389"/>
                      </a:lnTo>
                      <a:lnTo>
                        <a:pt x="387" y="397"/>
                      </a:lnTo>
                      <a:lnTo>
                        <a:pt x="400" y="401"/>
                      </a:lnTo>
                      <a:lnTo>
                        <a:pt x="408" y="402"/>
                      </a:lnTo>
                      <a:lnTo>
                        <a:pt x="415" y="406"/>
                      </a:lnTo>
                      <a:lnTo>
                        <a:pt x="415" y="408"/>
                      </a:lnTo>
                      <a:lnTo>
                        <a:pt x="487" y="431"/>
                      </a:lnTo>
                      <a:lnTo>
                        <a:pt x="481" y="414"/>
                      </a:lnTo>
                      <a:lnTo>
                        <a:pt x="475" y="408"/>
                      </a:lnTo>
                      <a:lnTo>
                        <a:pt x="474" y="401"/>
                      </a:lnTo>
                      <a:lnTo>
                        <a:pt x="475" y="399"/>
                      </a:lnTo>
                      <a:lnTo>
                        <a:pt x="477" y="406"/>
                      </a:lnTo>
                      <a:lnTo>
                        <a:pt x="483" y="410"/>
                      </a:lnTo>
                      <a:lnTo>
                        <a:pt x="487" y="421"/>
                      </a:lnTo>
                      <a:lnTo>
                        <a:pt x="489" y="442"/>
                      </a:lnTo>
                      <a:lnTo>
                        <a:pt x="485" y="457"/>
                      </a:lnTo>
                      <a:lnTo>
                        <a:pt x="489" y="457"/>
                      </a:lnTo>
                      <a:lnTo>
                        <a:pt x="490" y="449"/>
                      </a:lnTo>
                      <a:lnTo>
                        <a:pt x="498" y="448"/>
                      </a:lnTo>
                      <a:lnTo>
                        <a:pt x="500" y="440"/>
                      </a:lnTo>
                      <a:lnTo>
                        <a:pt x="505" y="425"/>
                      </a:lnTo>
                      <a:lnTo>
                        <a:pt x="500" y="417"/>
                      </a:lnTo>
                      <a:lnTo>
                        <a:pt x="500" y="41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7" name="Freeform 329"/>
                <p:cNvSpPr>
                  <a:spLocks/>
                </p:cNvSpPr>
                <p:nvPr/>
              </p:nvSpPr>
              <p:spPr bwMode="auto">
                <a:xfrm>
                  <a:off x="4906045" y="2105075"/>
                  <a:ext cx="146025" cy="81972"/>
                </a:xfrm>
                <a:custGeom>
                  <a:avLst/>
                  <a:gdLst>
                    <a:gd name="T0" fmla="*/ 139 w 152"/>
                    <a:gd name="T1" fmla="*/ 11 h 94"/>
                    <a:gd name="T2" fmla="*/ 135 w 152"/>
                    <a:gd name="T3" fmla="*/ 9 h 94"/>
                    <a:gd name="T4" fmla="*/ 129 w 152"/>
                    <a:gd name="T5" fmla="*/ 11 h 94"/>
                    <a:gd name="T6" fmla="*/ 122 w 152"/>
                    <a:gd name="T7" fmla="*/ 15 h 94"/>
                    <a:gd name="T8" fmla="*/ 112 w 152"/>
                    <a:gd name="T9" fmla="*/ 28 h 94"/>
                    <a:gd name="T10" fmla="*/ 109 w 152"/>
                    <a:gd name="T11" fmla="*/ 30 h 94"/>
                    <a:gd name="T12" fmla="*/ 101 w 152"/>
                    <a:gd name="T13" fmla="*/ 32 h 94"/>
                    <a:gd name="T14" fmla="*/ 107 w 152"/>
                    <a:gd name="T15" fmla="*/ 24 h 94"/>
                    <a:gd name="T16" fmla="*/ 114 w 152"/>
                    <a:gd name="T17" fmla="*/ 19 h 94"/>
                    <a:gd name="T18" fmla="*/ 114 w 152"/>
                    <a:gd name="T19" fmla="*/ 11 h 94"/>
                    <a:gd name="T20" fmla="*/ 120 w 152"/>
                    <a:gd name="T21" fmla="*/ 0 h 94"/>
                    <a:gd name="T22" fmla="*/ 99 w 152"/>
                    <a:gd name="T23" fmla="*/ 24 h 94"/>
                    <a:gd name="T24" fmla="*/ 86 w 152"/>
                    <a:gd name="T25" fmla="*/ 30 h 94"/>
                    <a:gd name="T26" fmla="*/ 65 w 152"/>
                    <a:gd name="T27" fmla="*/ 35 h 94"/>
                    <a:gd name="T28" fmla="*/ 60 w 152"/>
                    <a:gd name="T29" fmla="*/ 37 h 94"/>
                    <a:gd name="T30" fmla="*/ 56 w 152"/>
                    <a:gd name="T31" fmla="*/ 43 h 94"/>
                    <a:gd name="T32" fmla="*/ 49 w 152"/>
                    <a:gd name="T33" fmla="*/ 43 h 94"/>
                    <a:gd name="T34" fmla="*/ 35 w 152"/>
                    <a:gd name="T35" fmla="*/ 50 h 94"/>
                    <a:gd name="T36" fmla="*/ 30 w 152"/>
                    <a:gd name="T37" fmla="*/ 50 h 94"/>
                    <a:gd name="T38" fmla="*/ 22 w 152"/>
                    <a:gd name="T39" fmla="*/ 54 h 94"/>
                    <a:gd name="T40" fmla="*/ 24 w 152"/>
                    <a:gd name="T41" fmla="*/ 62 h 94"/>
                    <a:gd name="T42" fmla="*/ 17 w 152"/>
                    <a:gd name="T43" fmla="*/ 60 h 94"/>
                    <a:gd name="T44" fmla="*/ 15 w 152"/>
                    <a:gd name="T45" fmla="*/ 67 h 94"/>
                    <a:gd name="T46" fmla="*/ 2 w 152"/>
                    <a:gd name="T47" fmla="*/ 75 h 94"/>
                    <a:gd name="T48" fmla="*/ 0 w 152"/>
                    <a:gd name="T49" fmla="*/ 84 h 94"/>
                    <a:gd name="T50" fmla="*/ 0 w 152"/>
                    <a:gd name="T51" fmla="*/ 90 h 94"/>
                    <a:gd name="T52" fmla="*/ 2 w 152"/>
                    <a:gd name="T53" fmla="*/ 92 h 94"/>
                    <a:gd name="T54" fmla="*/ 15 w 152"/>
                    <a:gd name="T55" fmla="*/ 88 h 94"/>
                    <a:gd name="T56" fmla="*/ 7 w 152"/>
                    <a:gd name="T57" fmla="*/ 94 h 94"/>
                    <a:gd name="T58" fmla="*/ 22 w 152"/>
                    <a:gd name="T59" fmla="*/ 88 h 94"/>
                    <a:gd name="T60" fmla="*/ 47 w 152"/>
                    <a:gd name="T61" fmla="*/ 73 h 94"/>
                    <a:gd name="T62" fmla="*/ 49 w 152"/>
                    <a:gd name="T63" fmla="*/ 73 h 94"/>
                    <a:gd name="T64" fmla="*/ 58 w 152"/>
                    <a:gd name="T65" fmla="*/ 67 h 94"/>
                    <a:gd name="T66" fmla="*/ 64 w 152"/>
                    <a:gd name="T67" fmla="*/ 64 h 94"/>
                    <a:gd name="T68" fmla="*/ 79 w 152"/>
                    <a:gd name="T69" fmla="*/ 56 h 94"/>
                    <a:gd name="T70" fmla="*/ 86 w 152"/>
                    <a:gd name="T71" fmla="*/ 52 h 94"/>
                    <a:gd name="T72" fmla="*/ 94 w 152"/>
                    <a:gd name="T73" fmla="*/ 49 h 94"/>
                    <a:gd name="T74" fmla="*/ 99 w 152"/>
                    <a:gd name="T75" fmla="*/ 47 h 94"/>
                    <a:gd name="T76" fmla="*/ 112 w 152"/>
                    <a:gd name="T77" fmla="*/ 37 h 94"/>
                    <a:gd name="T78" fmla="*/ 114 w 152"/>
                    <a:gd name="T79" fmla="*/ 32 h 94"/>
                    <a:gd name="T80" fmla="*/ 122 w 152"/>
                    <a:gd name="T81" fmla="*/ 30 h 94"/>
                    <a:gd name="T82" fmla="*/ 135 w 152"/>
                    <a:gd name="T83" fmla="*/ 19 h 94"/>
                    <a:gd name="T84" fmla="*/ 143 w 152"/>
                    <a:gd name="T85" fmla="*/ 15 h 94"/>
                    <a:gd name="T86" fmla="*/ 152 w 152"/>
                    <a:gd name="T87" fmla="*/ 3 h 94"/>
                    <a:gd name="T88" fmla="*/ 144 w 152"/>
                    <a:gd name="T89" fmla="*/ 7 h 94"/>
                    <a:gd name="T90" fmla="*/ 139 w 152"/>
                    <a:gd name="T91" fmla="*/ 1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2" h="94">
                      <a:moveTo>
                        <a:pt x="139" y="11"/>
                      </a:moveTo>
                      <a:lnTo>
                        <a:pt x="135" y="9"/>
                      </a:lnTo>
                      <a:lnTo>
                        <a:pt x="129" y="11"/>
                      </a:lnTo>
                      <a:lnTo>
                        <a:pt x="122" y="15"/>
                      </a:lnTo>
                      <a:lnTo>
                        <a:pt x="112" y="28"/>
                      </a:lnTo>
                      <a:lnTo>
                        <a:pt x="109" y="30"/>
                      </a:lnTo>
                      <a:lnTo>
                        <a:pt x="101" y="32"/>
                      </a:lnTo>
                      <a:lnTo>
                        <a:pt x="107" y="24"/>
                      </a:lnTo>
                      <a:lnTo>
                        <a:pt x="114" y="19"/>
                      </a:lnTo>
                      <a:lnTo>
                        <a:pt x="114" y="11"/>
                      </a:lnTo>
                      <a:lnTo>
                        <a:pt x="120" y="0"/>
                      </a:lnTo>
                      <a:lnTo>
                        <a:pt x="99" y="24"/>
                      </a:lnTo>
                      <a:lnTo>
                        <a:pt x="86" y="30"/>
                      </a:lnTo>
                      <a:lnTo>
                        <a:pt x="65" y="35"/>
                      </a:lnTo>
                      <a:lnTo>
                        <a:pt x="60" y="37"/>
                      </a:lnTo>
                      <a:lnTo>
                        <a:pt x="56" y="43"/>
                      </a:lnTo>
                      <a:lnTo>
                        <a:pt x="49" y="43"/>
                      </a:lnTo>
                      <a:lnTo>
                        <a:pt x="35" y="50"/>
                      </a:lnTo>
                      <a:lnTo>
                        <a:pt x="30" y="50"/>
                      </a:lnTo>
                      <a:lnTo>
                        <a:pt x="22" y="54"/>
                      </a:lnTo>
                      <a:lnTo>
                        <a:pt x="24" y="62"/>
                      </a:lnTo>
                      <a:lnTo>
                        <a:pt x="17" y="60"/>
                      </a:lnTo>
                      <a:lnTo>
                        <a:pt x="15" y="67"/>
                      </a:lnTo>
                      <a:lnTo>
                        <a:pt x="2" y="75"/>
                      </a:lnTo>
                      <a:lnTo>
                        <a:pt x="0" y="84"/>
                      </a:lnTo>
                      <a:lnTo>
                        <a:pt x="0" y="90"/>
                      </a:lnTo>
                      <a:lnTo>
                        <a:pt x="2" y="92"/>
                      </a:lnTo>
                      <a:lnTo>
                        <a:pt x="15" y="88"/>
                      </a:lnTo>
                      <a:lnTo>
                        <a:pt x="7" y="94"/>
                      </a:lnTo>
                      <a:lnTo>
                        <a:pt x="22" y="88"/>
                      </a:lnTo>
                      <a:lnTo>
                        <a:pt x="47" y="73"/>
                      </a:lnTo>
                      <a:lnTo>
                        <a:pt x="49" y="73"/>
                      </a:lnTo>
                      <a:lnTo>
                        <a:pt x="58" y="67"/>
                      </a:lnTo>
                      <a:lnTo>
                        <a:pt x="64" y="64"/>
                      </a:lnTo>
                      <a:lnTo>
                        <a:pt x="79" y="56"/>
                      </a:lnTo>
                      <a:lnTo>
                        <a:pt x="86" y="52"/>
                      </a:lnTo>
                      <a:lnTo>
                        <a:pt x="94" y="49"/>
                      </a:lnTo>
                      <a:lnTo>
                        <a:pt x="99" y="47"/>
                      </a:lnTo>
                      <a:lnTo>
                        <a:pt x="112" y="37"/>
                      </a:lnTo>
                      <a:lnTo>
                        <a:pt x="114" y="32"/>
                      </a:lnTo>
                      <a:lnTo>
                        <a:pt x="122" y="30"/>
                      </a:lnTo>
                      <a:lnTo>
                        <a:pt x="135" y="19"/>
                      </a:lnTo>
                      <a:lnTo>
                        <a:pt x="143" y="15"/>
                      </a:lnTo>
                      <a:lnTo>
                        <a:pt x="152" y="3"/>
                      </a:lnTo>
                      <a:lnTo>
                        <a:pt x="144" y="7"/>
                      </a:lnTo>
                      <a:lnTo>
                        <a:pt x="139" y="1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47" name="Group 446"/>
              <p:cNvGrpSpPr/>
              <p:nvPr/>
            </p:nvGrpSpPr>
            <p:grpSpPr>
              <a:xfrm>
                <a:off x="4907967" y="1921074"/>
                <a:ext cx="285325" cy="141272"/>
                <a:chOff x="4907967" y="1921074"/>
                <a:chExt cx="285325" cy="141272"/>
              </a:xfrm>
              <a:grpFill/>
            </p:grpSpPr>
            <p:sp>
              <p:nvSpPr>
                <p:cNvPr id="383" name="Freeform 144"/>
                <p:cNvSpPr>
                  <a:spLocks/>
                </p:cNvSpPr>
                <p:nvPr/>
              </p:nvSpPr>
              <p:spPr bwMode="auto">
                <a:xfrm>
                  <a:off x="4907967" y="1921074"/>
                  <a:ext cx="273797" cy="131678"/>
                </a:xfrm>
                <a:custGeom>
                  <a:avLst/>
                  <a:gdLst>
                    <a:gd name="T0" fmla="*/ 169 w 285"/>
                    <a:gd name="T1" fmla="*/ 6 h 151"/>
                    <a:gd name="T2" fmla="*/ 163 w 285"/>
                    <a:gd name="T3" fmla="*/ 13 h 151"/>
                    <a:gd name="T4" fmla="*/ 150 w 285"/>
                    <a:gd name="T5" fmla="*/ 30 h 151"/>
                    <a:gd name="T6" fmla="*/ 1 w 285"/>
                    <a:gd name="T7" fmla="*/ 62 h 151"/>
                    <a:gd name="T8" fmla="*/ 0 w 285"/>
                    <a:gd name="T9" fmla="*/ 136 h 151"/>
                    <a:gd name="T10" fmla="*/ 48 w 285"/>
                    <a:gd name="T11" fmla="*/ 130 h 151"/>
                    <a:gd name="T12" fmla="*/ 69 w 285"/>
                    <a:gd name="T13" fmla="*/ 126 h 151"/>
                    <a:gd name="T14" fmla="*/ 80 w 285"/>
                    <a:gd name="T15" fmla="*/ 122 h 151"/>
                    <a:gd name="T16" fmla="*/ 129 w 285"/>
                    <a:gd name="T17" fmla="*/ 111 h 151"/>
                    <a:gd name="T18" fmla="*/ 159 w 285"/>
                    <a:gd name="T19" fmla="*/ 104 h 151"/>
                    <a:gd name="T20" fmla="*/ 169 w 285"/>
                    <a:gd name="T21" fmla="*/ 115 h 151"/>
                    <a:gd name="T22" fmla="*/ 174 w 285"/>
                    <a:gd name="T23" fmla="*/ 122 h 151"/>
                    <a:gd name="T24" fmla="*/ 178 w 285"/>
                    <a:gd name="T25" fmla="*/ 128 h 151"/>
                    <a:gd name="T26" fmla="*/ 189 w 285"/>
                    <a:gd name="T27" fmla="*/ 126 h 151"/>
                    <a:gd name="T28" fmla="*/ 191 w 285"/>
                    <a:gd name="T29" fmla="*/ 128 h 151"/>
                    <a:gd name="T30" fmla="*/ 195 w 285"/>
                    <a:gd name="T31" fmla="*/ 136 h 151"/>
                    <a:gd name="T32" fmla="*/ 199 w 285"/>
                    <a:gd name="T33" fmla="*/ 151 h 151"/>
                    <a:gd name="T34" fmla="*/ 210 w 285"/>
                    <a:gd name="T35" fmla="*/ 143 h 151"/>
                    <a:gd name="T36" fmla="*/ 221 w 285"/>
                    <a:gd name="T37" fmla="*/ 126 h 151"/>
                    <a:gd name="T38" fmla="*/ 231 w 285"/>
                    <a:gd name="T39" fmla="*/ 115 h 151"/>
                    <a:gd name="T40" fmla="*/ 235 w 285"/>
                    <a:gd name="T41" fmla="*/ 136 h 151"/>
                    <a:gd name="T42" fmla="*/ 248 w 285"/>
                    <a:gd name="T43" fmla="*/ 130 h 151"/>
                    <a:gd name="T44" fmla="*/ 253 w 285"/>
                    <a:gd name="T45" fmla="*/ 122 h 151"/>
                    <a:gd name="T46" fmla="*/ 282 w 285"/>
                    <a:gd name="T47" fmla="*/ 109 h 151"/>
                    <a:gd name="T48" fmla="*/ 282 w 285"/>
                    <a:gd name="T49" fmla="*/ 89 h 151"/>
                    <a:gd name="T50" fmla="*/ 265 w 285"/>
                    <a:gd name="T51" fmla="*/ 72 h 151"/>
                    <a:gd name="T52" fmla="*/ 250 w 285"/>
                    <a:gd name="T53" fmla="*/ 70 h 151"/>
                    <a:gd name="T54" fmla="*/ 265 w 285"/>
                    <a:gd name="T55" fmla="*/ 75 h 151"/>
                    <a:gd name="T56" fmla="*/ 274 w 285"/>
                    <a:gd name="T57" fmla="*/ 83 h 151"/>
                    <a:gd name="T58" fmla="*/ 270 w 285"/>
                    <a:gd name="T59" fmla="*/ 100 h 151"/>
                    <a:gd name="T60" fmla="*/ 250 w 285"/>
                    <a:gd name="T61" fmla="*/ 109 h 151"/>
                    <a:gd name="T62" fmla="*/ 238 w 285"/>
                    <a:gd name="T63" fmla="*/ 107 h 151"/>
                    <a:gd name="T64" fmla="*/ 225 w 285"/>
                    <a:gd name="T65" fmla="*/ 92 h 151"/>
                    <a:gd name="T66" fmla="*/ 219 w 285"/>
                    <a:gd name="T67" fmla="*/ 83 h 151"/>
                    <a:gd name="T68" fmla="*/ 219 w 285"/>
                    <a:gd name="T69" fmla="*/ 79 h 151"/>
                    <a:gd name="T70" fmla="*/ 199 w 285"/>
                    <a:gd name="T71" fmla="*/ 64 h 151"/>
                    <a:gd name="T72" fmla="*/ 186 w 285"/>
                    <a:gd name="T73" fmla="*/ 64 h 151"/>
                    <a:gd name="T74" fmla="*/ 188 w 285"/>
                    <a:gd name="T75" fmla="*/ 58 h 151"/>
                    <a:gd name="T76" fmla="*/ 191 w 285"/>
                    <a:gd name="T77" fmla="*/ 43 h 151"/>
                    <a:gd name="T78" fmla="*/ 193 w 285"/>
                    <a:gd name="T79" fmla="*/ 34 h 151"/>
                    <a:gd name="T80" fmla="*/ 208 w 285"/>
                    <a:gd name="T81" fmla="*/ 19 h 151"/>
                    <a:gd name="T82" fmla="*/ 203 w 285"/>
                    <a:gd name="T83" fmla="*/ 21 h 151"/>
                    <a:gd name="T84" fmla="*/ 189 w 285"/>
                    <a:gd name="T85" fmla="*/ 17 h 151"/>
                    <a:gd name="T86" fmla="*/ 182 w 285"/>
                    <a:gd name="T87" fmla="*/ 8 h 151"/>
                    <a:gd name="T88" fmla="*/ 180 w 285"/>
                    <a:gd name="T8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85" h="151">
                      <a:moveTo>
                        <a:pt x="176" y="2"/>
                      </a:moveTo>
                      <a:lnTo>
                        <a:pt x="169" y="6"/>
                      </a:lnTo>
                      <a:lnTo>
                        <a:pt x="165" y="13"/>
                      </a:lnTo>
                      <a:lnTo>
                        <a:pt x="163" y="13"/>
                      </a:lnTo>
                      <a:lnTo>
                        <a:pt x="159" y="19"/>
                      </a:lnTo>
                      <a:lnTo>
                        <a:pt x="150" y="30"/>
                      </a:lnTo>
                      <a:lnTo>
                        <a:pt x="62" y="51"/>
                      </a:lnTo>
                      <a:lnTo>
                        <a:pt x="1" y="62"/>
                      </a:lnTo>
                      <a:lnTo>
                        <a:pt x="1" y="70"/>
                      </a:lnTo>
                      <a:lnTo>
                        <a:pt x="0" y="136"/>
                      </a:lnTo>
                      <a:lnTo>
                        <a:pt x="3" y="141"/>
                      </a:lnTo>
                      <a:lnTo>
                        <a:pt x="48" y="130"/>
                      </a:lnTo>
                      <a:lnTo>
                        <a:pt x="56" y="130"/>
                      </a:lnTo>
                      <a:lnTo>
                        <a:pt x="69" y="126"/>
                      </a:lnTo>
                      <a:lnTo>
                        <a:pt x="73" y="126"/>
                      </a:lnTo>
                      <a:lnTo>
                        <a:pt x="80" y="122"/>
                      </a:lnTo>
                      <a:lnTo>
                        <a:pt x="120" y="113"/>
                      </a:lnTo>
                      <a:lnTo>
                        <a:pt x="129" y="111"/>
                      </a:lnTo>
                      <a:lnTo>
                        <a:pt x="133" y="111"/>
                      </a:lnTo>
                      <a:lnTo>
                        <a:pt x="159" y="104"/>
                      </a:lnTo>
                      <a:lnTo>
                        <a:pt x="167" y="109"/>
                      </a:lnTo>
                      <a:lnTo>
                        <a:pt x="169" y="115"/>
                      </a:lnTo>
                      <a:lnTo>
                        <a:pt x="172" y="117"/>
                      </a:lnTo>
                      <a:lnTo>
                        <a:pt x="174" y="122"/>
                      </a:lnTo>
                      <a:lnTo>
                        <a:pt x="178" y="126"/>
                      </a:lnTo>
                      <a:lnTo>
                        <a:pt x="178" y="128"/>
                      </a:lnTo>
                      <a:lnTo>
                        <a:pt x="184" y="132"/>
                      </a:lnTo>
                      <a:lnTo>
                        <a:pt x="189" y="126"/>
                      </a:lnTo>
                      <a:lnTo>
                        <a:pt x="191" y="120"/>
                      </a:lnTo>
                      <a:lnTo>
                        <a:pt x="191" y="128"/>
                      </a:lnTo>
                      <a:lnTo>
                        <a:pt x="189" y="134"/>
                      </a:lnTo>
                      <a:lnTo>
                        <a:pt x="195" y="136"/>
                      </a:lnTo>
                      <a:lnTo>
                        <a:pt x="199" y="147"/>
                      </a:lnTo>
                      <a:lnTo>
                        <a:pt x="199" y="151"/>
                      </a:lnTo>
                      <a:lnTo>
                        <a:pt x="203" y="143"/>
                      </a:lnTo>
                      <a:lnTo>
                        <a:pt x="210" y="143"/>
                      </a:lnTo>
                      <a:lnTo>
                        <a:pt x="214" y="132"/>
                      </a:lnTo>
                      <a:lnTo>
                        <a:pt x="221" y="126"/>
                      </a:lnTo>
                      <a:lnTo>
                        <a:pt x="223" y="120"/>
                      </a:lnTo>
                      <a:lnTo>
                        <a:pt x="231" y="115"/>
                      </a:lnTo>
                      <a:lnTo>
                        <a:pt x="231" y="122"/>
                      </a:lnTo>
                      <a:lnTo>
                        <a:pt x="235" y="136"/>
                      </a:lnTo>
                      <a:lnTo>
                        <a:pt x="242" y="134"/>
                      </a:lnTo>
                      <a:lnTo>
                        <a:pt x="248" y="130"/>
                      </a:lnTo>
                      <a:lnTo>
                        <a:pt x="250" y="122"/>
                      </a:lnTo>
                      <a:lnTo>
                        <a:pt x="253" y="122"/>
                      </a:lnTo>
                      <a:lnTo>
                        <a:pt x="272" y="111"/>
                      </a:lnTo>
                      <a:lnTo>
                        <a:pt x="282" y="109"/>
                      </a:lnTo>
                      <a:lnTo>
                        <a:pt x="285" y="102"/>
                      </a:lnTo>
                      <a:lnTo>
                        <a:pt x="282" y="89"/>
                      </a:lnTo>
                      <a:lnTo>
                        <a:pt x="272" y="75"/>
                      </a:lnTo>
                      <a:lnTo>
                        <a:pt x="265" y="72"/>
                      </a:lnTo>
                      <a:lnTo>
                        <a:pt x="257" y="68"/>
                      </a:lnTo>
                      <a:lnTo>
                        <a:pt x="250" y="70"/>
                      </a:lnTo>
                      <a:lnTo>
                        <a:pt x="257" y="72"/>
                      </a:lnTo>
                      <a:lnTo>
                        <a:pt x="265" y="75"/>
                      </a:lnTo>
                      <a:lnTo>
                        <a:pt x="268" y="83"/>
                      </a:lnTo>
                      <a:lnTo>
                        <a:pt x="274" y="83"/>
                      </a:lnTo>
                      <a:lnTo>
                        <a:pt x="278" y="94"/>
                      </a:lnTo>
                      <a:lnTo>
                        <a:pt x="270" y="100"/>
                      </a:lnTo>
                      <a:lnTo>
                        <a:pt x="257" y="111"/>
                      </a:lnTo>
                      <a:lnTo>
                        <a:pt x="250" y="109"/>
                      </a:lnTo>
                      <a:lnTo>
                        <a:pt x="244" y="109"/>
                      </a:lnTo>
                      <a:lnTo>
                        <a:pt x="238" y="107"/>
                      </a:lnTo>
                      <a:lnTo>
                        <a:pt x="233" y="94"/>
                      </a:lnTo>
                      <a:lnTo>
                        <a:pt x="225" y="92"/>
                      </a:lnTo>
                      <a:lnTo>
                        <a:pt x="219" y="89"/>
                      </a:lnTo>
                      <a:lnTo>
                        <a:pt x="219" y="83"/>
                      </a:lnTo>
                      <a:lnTo>
                        <a:pt x="225" y="87"/>
                      </a:lnTo>
                      <a:lnTo>
                        <a:pt x="219" y="79"/>
                      </a:lnTo>
                      <a:lnTo>
                        <a:pt x="206" y="66"/>
                      </a:lnTo>
                      <a:lnTo>
                        <a:pt x="199" y="64"/>
                      </a:lnTo>
                      <a:lnTo>
                        <a:pt x="191" y="68"/>
                      </a:lnTo>
                      <a:lnTo>
                        <a:pt x="186" y="64"/>
                      </a:lnTo>
                      <a:lnTo>
                        <a:pt x="180" y="58"/>
                      </a:lnTo>
                      <a:lnTo>
                        <a:pt x="188" y="58"/>
                      </a:lnTo>
                      <a:lnTo>
                        <a:pt x="186" y="51"/>
                      </a:lnTo>
                      <a:lnTo>
                        <a:pt x="191" y="43"/>
                      </a:lnTo>
                      <a:lnTo>
                        <a:pt x="189" y="42"/>
                      </a:lnTo>
                      <a:lnTo>
                        <a:pt x="193" y="34"/>
                      </a:lnTo>
                      <a:lnTo>
                        <a:pt x="206" y="26"/>
                      </a:lnTo>
                      <a:lnTo>
                        <a:pt x="208" y="19"/>
                      </a:lnTo>
                      <a:lnTo>
                        <a:pt x="201" y="19"/>
                      </a:lnTo>
                      <a:lnTo>
                        <a:pt x="203" y="21"/>
                      </a:lnTo>
                      <a:lnTo>
                        <a:pt x="195" y="23"/>
                      </a:lnTo>
                      <a:lnTo>
                        <a:pt x="189" y="17"/>
                      </a:lnTo>
                      <a:lnTo>
                        <a:pt x="188" y="10"/>
                      </a:lnTo>
                      <a:lnTo>
                        <a:pt x="182" y="8"/>
                      </a:lnTo>
                      <a:lnTo>
                        <a:pt x="184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8" name="Freeform 330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9" name="Freeform 331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0" name="Freeform 332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1" name="Freeform 333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2" name="Freeform 334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3" name="Freeform 335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48" name="Group 447"/>
              <p:cNvGrpSpPr/>
              <p:nvPr/>
            </p:nvGrpSpPr>
            <p:grpSpPr>
              <a:xfrm>
                <a:off x="4998272" y="1471973"/>
                <a:ext cx="320870" cy="429916"/>
                <a:chOff x="4998272" y="1471973"/>
                <a:chExt cx="320870" cy="429916"/>
              </a:xfrm>
              <a:grpFill/>
            </p:grpSpPr>
            <p:sp>
              <p:nvSpPr>
                <p:cNvPr id="386" name="Freeform 147"/>
                <p:cNvSpPr>
                  <a:spLocks/>
                </p:cNvSpPr>
                <p:nvPr/>
              </p:nvSpPr>
              <p:spPr bwMode="auto">
                <a:xfrm>
                  <a:off x="4998272" y="1471973"/>
                  <a:ext cx="299735" cy="429916"/>
                </a:xfrm>
                <a:custGeom>
                  <a:avLst/>
                  <a:gdLst>
                    <a:gd name="T0" fmla="*/ 295 w 312"/>
                    <a:gd name="T1" fmla="*/ 226 h 493"/>
                    <a:gd name="T2" fmla="*/ 291 w 312"/>
                    <a:gd name="T3" fmla="*/ 199 h 493"/>
                    <a:gd name="T4" fmla="*/ 280 w 312"/>
                    <a:gd name="T5" fmla="*/ 197 h 493"/>
                    <a:gd name="T6" fmla="*/ 263 w 312"/>
                    <a:gd name="T7" fmla="*/ 190 h 493"/>
                    <a:gd name="T8" fmla="*/ 255 w 312"/>
                    <a:gd name="T9" fmla="*/ 171 h 493"/>
                    <a:gd name="T10" fmla="*/ 246 w 312"/>
                    <a:gd name="T11" fmla="*/ 162 h 493"/>
                    <a:gd name="T12" fmla="*/ 225 w 312"/>
                    <a:gd name="T13" fmla="*/ 158 h 493"/>
                    <a:gd name="T14" fmla="*/ 219 w 312"/>
                    <a:gd name="T15" fmla="*/ 139 h 493"/>
                    <a:gd name="T16" fmla="*/ 182 w 312"/>
                    <a:gd name="T17" fmla="*/ 19 h 493"/>
                    <a:gd name="T18" fmla="*/ 148 w 312"/>
                    <a:gd name="T19" fmla="*/ 2 h 493"/>
                    <a:gd name="T20" fmla="*/ 127 w 312"/>
                    <a:gd name="T21" fmla="*/ 9 h 493"/>
                    <a:gd name="T22" fmla="*/ 109 w 312"/>
                    <a:gd name="T23" fmla="*/ 23 h 493"/>
                    <a:gd name="T24" fmla="*/ 86 w 312"/>
                    <a:gd name="T25" fmla="*/ 23 h 493"/>
                    <a:gd name="T26" fmla="*/ 69 w 312"/>
                    <a:gd name="T27" fmla="*/ 9 h 493"/>
                    <a:gd name="T28" fmla="*/ 35 w 312"/>
                    <a:gd name="T29" fmla="*/ 141 h 493"/>
                    <a:gd name="T30" fmla="*/ 35 w 312"/>
                    <a:gd name="T31" fmla="*/ 182 h 493"/>
                    <a:gd name="T32" fmla="*/ 37 w 312"/>
                    <a:gd name="T33" fmla="*/ 209 h 493"/>
                    <a:gd name="T34" fmla="*/ 20 w 312"/>
                    <a:gd name="T35" fmla="*/ 237 h 493"/>
                    <a:gd name="T36" fmla="*/ 20 w 312"/>
                    <a:gd name="T37" fmla="*/ 248 h 493"/>
                    <a:gd name="T38" fmla="*/ 18 w 312"/>
                    <a:gd name="T39" fmla="*/ 263 h 493"/>
                    <a:gd name="T40" fmla="*/ 0 w 312"/>
                    <a:gd name="T41" fmla="*/ 269 h 493"/>
                    <a:gd name="T42" fmla="*/ 60 w 312"/>
                    <a:gd name="T43" fmla="*/ 447 h 493"/>
                    <a:gd name="T44" fmla="*/ 65 w 312"/>
                    <a:gd name="T45" fmla="*/ 468 h 493"/>
                    <a:gd name="T46" fmla="*/ 80 w 312"/>
                    <a:gd name="T47" fmla="*/ 485 h 493"/>
                    <a:gd name="T48" fmla="*/ 95 w 312"/>
                    <a:gd name="T49" fmla="*/ 487 h 493"/>
                    <a:gd name="T50" fmla="*/ 95 w 312"/>
                    <a:gd name="T51" fmla="*/ 464 h 493"/>
                    <a:gd name="T52" fmla="*/ 105 w 312"/>
                    <a:gd name="T53" fmla="*/ 440 h 493"/>
                    <a:gd name="T54" fmla="*/ 109 w 312"/>
                    <a:gd name="T55" fmla="*/ 417 h 493"/>
                    <a:gd name="T56" fmla="*/ 125 w 312"/>
                    <a:gd name="T57" fmla="*/ 408 h 493"/>
                    <a:gd name="T58" fmla="*/ 129 w 312"/>
                    <a:gd name="T59" fmla="*/ 400 h 493"/>
                    <a:gd name="T60" fmla="*/ 139 w 312"/>
                    <a:gd name="T61" fmla="*/ 408 h 493"/>
                    <a:gd name="T62" fmla="*/ 129 w 312"/>
                    <a:gd name="T63" fmla="*/ 382 h 493"/>
                    <a:gd name="T64" fmla="*/ 131 w 312"/>
                    <a:gd name="T65" fmla="*/ 376 h 493"/>
                    <a:gd name="T66" fmla="*/ 139 w 312"/>
                    <a:gd name="T67" fmla="*/ 385 h 493"/>
                    <a:gd name="T68" fmla="*/ 148 w 312"/>
                    <a:gd name="T69" fmla="*/ 382 h 493"/>
                    <a:gd name="T70" fmla="*/ 150 w 312"/>
                    <a:gd name="T71" fmla="*/ 378 h 493"/>
                    <a:gd name="T72" fmla="*/ 152 w 312"/>
                    <a:gd name="T73" fmla="*/ 376 h 493"/>
                    <a:gd name="T74" fmla="*/ 159 w 312"/>
                    <a:gd name="T75" fmla="*/ 380 h 493"/>
                    <a:gd name="T76" fmla="*/ 169 w 312"/>
                    <a:gd name="T77" fmla="*/ 367 h 493"/>
                    <a:gd name="T78" fmla="*/ 184 w 312"/>
                    <a:gd name="T79" fmla="*/ 355 h 493"/>
                    <a:gd name="T80" fmla="*/ 182 w 312"/>
                    <a:gd name="T81" fmla="*/ 335 h 493"/>
                    <a:gd name="T82" fmla="*/ 180 w 312"/>
                    <a:gd name="T83" fmla="*/ 314 h 493"/>
                    <a:gd name="T84" fmla="*/ 193 w 312"/>
                    <a:gd name="T85" fmla="*/ 303 h 493"/>
                    <a:gd name="T86" fmla="*/ 199 w 312"/>
                    <a:gd name="T87" fmla="*/ 316 h 493"/>
                    <a:gd name="T88" fmla="*/ 219 w 312"/>
                    <a:gd name="T89" fmla="*/ 323 h 493"/>
                    <a:gd name="T90" fmla="*/ 216 w 312"/>
                    <a:gd name="T91" fmla="*/ 303 h 493"/>
                    <a:gd name="T92" fmla="*/ 227 w 312"/>
                    <a:gd name="T93" fmla="*/ 297 h 493"/>
                    <a:gd name="T94" fmla="*/ 248 w 312"/>
                    <a:gd name="T95" fmla="*/ 303 h 493"/>
                    <a:gd name="T96" fmla="*/ 253 w 312"/>
                    <a:gd name="T97" fmla="*/ 286 h 493"/>
                    <a:gd name="T98" fmla="*/ 257 w 312"/>
                    <a:gd name="T99" fmla="*/ 291 h 493"/>
                    <a:gd name="T100" fmla="*/ 261 w 312"/>
                    <a:gd name="T101" fmla="*/ 271 h 493"/>
                    <a:gd name="T102" fmla="*/ 272 w 312"/>
                    <a:gd name="T103" fmla="*/ 271 h 493"/>
                    <a:gd name="T104" fmla="*/ 283 w 312"/>
                    <a:gd name="T105" fmla="*/ 261 h 493"/>
                    <a:gd name="T106" fmla="*/ 291 w 312"/>
                    <a:gd name="T107" fmla="*/ 258 h 493"/>
                    <a:gd name="T108" fmla="*/ 304 w 312"/>
                    <a:gd name="T109" fmla="*/ 248 h 493"/>
                    <a:gd name="T110" fmla="*/ 304 w 312"/>
                    <a:gd name="T111" fmla="*/ 22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12" h="493">
                      <a:moveTo>
                        <a:pt x="306" y="224"/>
                      </a:moveTo>
                      <a:lnTo>
                        <a:pt x="302" y="231"/>
                      </a:lnTo>
                      <a:lnTo>
                        <a:pt x="295" y="226"/>
                      </a:lnTo>
                      <a:lnTo>
                        <a:pt x="304" y="214"/>
                      </a:lnTo>
                      <a:lnTo>
                        <a:pt x="291" y="201"/>
                      </a:lnTo>
                      <a:lnTo>
                        <a:pt x="291" y="199"/>
                      </a:lnTo>
                      <a:lnTo>
                        <a:pt x="289" y="199"/>
                      </a:lnTo>
                      <a:lnTo>
                        <a:pt x="285" y="197"/>
                      </a:lnTo>
                      <a:lnTo>
                        <a:pt x="280" y="197"/>
                      </a:lnTo>
                      <a:lnTo>
                        <a:pt x="274" y="205"/>
                      </a:lnTo>
                      <a:lnTo>
                        <a:pt x="266" y="197"/>
                      </a:lnTo>
                      <a:lnTo>
                        <a:pt x="263" y="190"/>
                      </a:lnTo>
                      <a:lnTo>
                        <a:pt x="263" y="184"/>
                      </a:lnTo>
                      <a:lnTo>
                        <a:pt x="257" y="177"/>
                      </a:lnTo>
                      <a:lnTo>
                        <a:pt x="255" y="171"/>
                      </a:lnTo>
                      <a:lnTo>
                        <a:pt x="257" y="164"/>
                      </a:lnTo>
                      <a:lnTo>
                        <a:pt x="253" y="160"/>
                      </a:lnTo>
                      <a:lnTo>
                        <a:pt x="246" y="162"/>
                      </a:lnTo>
                      <a:lnTo>
                        <a:pt x="240" y="162"/>
                      </a:lnTo>
                      <a:lnTo>
                        <a:pt x="233" y="158"/>
                      </a:lnTo>
                      <a:lnTo>
                        <a:pt x="225" y="158"/>
                      </a:lnTo>
                      <a:lnTo>
                        <a:pt x="223" y="152"/>
                      </a:lnTo>
                      <a:lnTo>
                        <a:pt x="223" y="147"/>
                      </a:lnTo>
                      <a:lnTo>
                        <a:pt x="219" y="139"/>
                      </a:lnTo>
                      <a:lnTo>
                        <a:pt x="219" y="132"/>
                      </a:lnTo>
                      <a:lnTo>
                        <a:pt x="212" y="109"/>
                      </a:lnTo>
                      <a:lnTo>
                        <a:pt x="182" y="19"/>
                      </a:lnTo>
                      <a:lnTo>
                        <a:pt x="176" y="17"/>
                      </a:lnTo>
                      <a:lnTo>
                        <a:pt x="161" y="8"/>
                      </a:lnTo>
                      <a:lnTo>
                        <a:pt x="148" y="2"/>
                      </a:lnTo>
                      <a:lnTo>
                        <a:pt x="141" y="0"/>
                      </a:lnTo>
                      <a:lnTo>
                        <a:pt x="133" y="2"/>
                      </a:lnTo>
                      <a:lnTo>
                        <a:pt x="127" y="9"/>
                      </a:lnTo>
                      <a:lnTo>
                        <a:pt x="120" y="13"/>
                      </a:lnTo>
                      <a:lnTo>
                        <a:pt x="114" y="21"/>
                      </a:lnTo>
                      <a:lnTo>
                        <a:pt x="109" y="23"/>
                      </a:lnTo>
                      <a:lnTo>
                        <a:pt x="101" y="30"/>
                      </a:lnTo>
                      <a:lnTo>
                        <a:pt x="94" y="28"/>
                      </a:lnTo>
                      <a:lnTo>
                        <a:pt x="86" y="23"/>
                      </a:lnTo>
                      <a:lnTo>
                        <a:pt x="82" y="8"/>
                      </a:lnTo>
                      <a:lnTo>
                        <a:pt x="75" y="8"/>
                      </a:lnTo>
                      <a:lnTo>
                        <a:pt x="69" y="9"/>
                      </a:lnTo>
                      <a:lnTo>
                        <a:pt x="37" y="103"/>
                      </a:lnTo>
                      <a:lnTo>
                        <a:pt x="41" y="132"/>
                      </a:lnTo>
                      <a:lnTo>
                        <a:pt x="35" y="141"/>
                      </a:lnTo>
                      <a:lnTo>
                        <a:pt x="31" y="162"/>
                      </a:lnTo>
                      <a:lnTo>
                        <a:pt x="35" y="169"/>
                      </a:lnTo>
                      <a:lnTo>
                        <a:pt x="35" y="182"/>
                      </a:lnTo>
                      <a:lnTo>
                        <a:pt x="43" y="188"/>
                      </a:lnTo>
                      <a:lnTo>
                        <a:pt x="33" y="203"/>
                      </a:lnTo>
                      <a:lnTo>
                        <a:pt x="37" y="209"/>
                      </a:lnTo>
                      <a:lnTo>
                        <a:pt x="26" y="222"/>
                      </a:lnTo>
                      <a:lnTo>
                        <a:pt x="22" y="229"/>
                      </a:lnTo>
                      <a:lnTo>
                        <a:pt x="20" y="237"/>
                      </a:lnTo>
                      <a:lnTo>
                        <a:pt x="20" y="239"/>
                      </a:lnTo>
                      <a:lnTo>
                        <a:pt x="26" y="252"/>
                      </a:lnTo>
                      <a:lnTo>
                        <a:pt x="20" y="248"/>
                      </a:lnTo>
                      <a:lnTo>
                        <a:pt x="18" y="250"/>
                      </a:lnTo>
                      <a:lnTo>
                        <a:pt x="16" y="256"/>
                      </a:lnTo>
                      <a:lnTo>
                        <a:pt x="18" y="263"/>
                      </a:lnTo>
                      <a:lnTo>
                        <a:pt x="11" y="265"/>
                      </a:lnTo>
                      <a:lnTo>
                        <a:pt x="5" y="263"/>
                      </a:lnTo>
                      <a:lnTo>
                        <a:pt x="0" y="269"/>
                      </a:lnTo>
                      <a:lnTo>
                        <a:pt x="1" y="273"/>
                      </a:lnTo>
                      <a:lnTo>
                        <a:pt x="52" y="427"/>
                      </a:lnTo>
                      <a:lnTo>
                        <a:pt x="60" y="447"/>
                      </a:lnTo>
                      <a:lnTo>
                        <a:pt x="60" y="455"/>
                      </a:lnTo>
                      <a:lnTo>
                        <a:pt x="62" y="463"/>
                      </a:lnTo>
                      <a:lnTo>
                        <a:pt x="65" y="468"/>
                      </a:lnTo>
                      <a:lnTo>
                        <a:pt x="71" y="474"/>
                      </a:lnTo>
                      <a:lnTo>
                        <a:pt x="78" y="478"/>
                      </a:lnTo>
                      <a:lnTo>
                        <a:pt x="80" y="485"/>
                      </a:lnTo>
                      <a:lnTo>
                        <a:pt x="86" y="491"/>
                      </a:lnTo>
                      <a:lnTo>
                        <a:pt x="90" y="493"/>
                      </a:lnTo>
                      <a:lnTo>
                        <a:pt x="95" y="487"/>
                      </a:lnTo>
                      <a:lnTo>
                        <a:pt x="97" y="479"/>
                      </a:lnTo>
                      <a:lnTo>
                        <a:pt x="95" y="472"/>
                      </a:lnTo>
                      <a:lnTo>
                        <a:pt x="95" y="464"/>
                      </a:lnTo>
                      <a:lnTo>
                        <a:pt x="103" y="459"/>
                      </a:lnTo>
                      <a:lnTo>
                        <a:pt x="109" y="446"/>
                      </a:lnTo>
                      <a:lnTo>
                        <a:pt x="105" y="440"/>
                      </a:lnTo>
                      <a:lnTo>
                        <a:pt x="114" y="425"/>
                      </a:lnTo>
                      <a:lnTo>
                        <a:pt x="109" y="423"/>
                      </a:lnTo>
                      <a:lnTo>
                        <a:pt x="109" y="417"/>
                      </a:lnTo>
                      <a:lnTo>
                        <a:pt x="110" y="410"/>
                      </a:lnTo>
                      <a:lnTo>
                        <a:pt x="122" y="395"/>
                      </a:lnTo>
                      <a:lnTo>
                        <a:pt x="125" y="408"/>
                      </a:lnTo>
                      <a:lnTo>
                        <a:pt x="125" y="400"/>
                      </a:lnTo>
                      <a:lnTo>
                        <a:pt x="125" y="408"/>
                      </a:lnTo>
                      <a:lnTo>
                        <a:pt x="129" y="400"/>
                      </a:lnTo>
                      <a:lnTo>
                        <a:pt x="131" y="393"/>
                      </a:lnTo>
                      <a:lnTo>
                        <a:pt x="133" y="395"/>
                      </a:lnTo>
                      <a:lnTo>
                        <a:pt x="139" y="408"/>
                      </a:lnTo>
                      <a:lnTo>
                        <a:pt x="141" y="400"/>
                      </a:lnTo>
                      <a:lnTo>
                        <a:pt x="131" y="380"/>
                      </a:lnTo>
                      <a:lnTo>
                        <a:pt x="129" y="382"/>
                      </a:lnTo>
                      <a:lnTo>
                        <a:pt x="129" y="376"/>
                      </a:lnTo>
                      <a:lnTo>
                        <a:pt x="133" y="369"/>
                      </a:lnTo>
                      <a:lnTo>
                        <a:pt x="131" y="376"/>
                      </a:lnTo>
                      <a:lnTo>
                        <a:pt x="142" y="399"/>
                      </a:lnTo>
                      <a:lnTo>
                        <a:pt x="144" y="393"/>
                      </a:lnTo>
                      <a:lnTo>
                        <a:pt x="139" y="385"/>
                      </a:lnTo>
                      <a:lnTo>
                        <a:pt x="141" y="376"/>
                      </a:lnTo>
                      <a:lnTo>
                        <a:pt x="144" y="374"/>
                      </a:lnTo>
                      <a:lnTo>
                        <a:pt x="148" y="382"/>
                      </a:lnTo>
                      <a:lnTo>
                        <a:pt x="146" y="387"/>
                      </a:lnTo>
                      <a:lnTo>
                        <a:pt x="154" y="391"/>
                      </a:lnTo>
                      <a:lnTo>
                        <a:pt x="150" y="378"/>
                      </a:lnTo>
                      <a:lnTo>
                        <a:pt x="150" y="370"/>
                      </a:lnTo>
                      <a:lnTo>
                        <a:pt x="152" y="369"/>
                      </a:lnTo>
                      <a:lnTo>
                        <a:pt x="152" y="376"/>
                      </a:lnTo>
                      <a:lnTo>
                        <a:pt x="154" y="384"/>
                      </a:lnTo>
                      <a:lnTo>
                        <a:pt x="159" y="387"/>
                      </a:lnTo>
                      <a:lnTo>
                        <a:pt x="159" y="380"/>
                      </a:lnTo>
                      <a:lnTo>
                        <a:pt x="159" y="372"/>
                      </a:lnTo>
                      <a:lnTo>
                        <a:pt x="161" y="367"/>
                      </a:lnTo>
                      <a:lnTo>
                        <a:pt x="169" y="367"/>
                      </a:lnTo>
                      <a:lnTo>
                        <a:pt x="176" y="370"/>
                      </a:lnTo>
                      <a:lnTo>
                        <a:pt x="178" y="363"/>
                      </a:lnTo>
                      <a:lnTo>
                        <a:pt x="184" y="355"/>
                      </a:lnTo>
                      <a:lnTo>
                        <a:pt x="182" y="348"/>
                      </a:lnTo>
                      <a:lnTo>
                        <a:pt x="182" y="340"/>
                      </a:lnTo>
                      <a:lnTo>
                        <a:pt x="182" y="335"/>
                      </a:lnTo>
                      <a:lnTo>
                        <a:pt x="184" y="327"/>
                      </a:lnTo>
                      <a:lnTo>
                        <a:pt x="184" y="320"/>
                      </a:lnTo>
                      <a:lnTo>
                        <a:pt x="180" y="314"/>
                      </a:lnTo>
                      <a:lnTo>
                        <a:pt x="189" y="308"/>
                      </a:lnTo>
                      <a:lnTo>
                        <a:pt x="188" y="297"/>
                      </a:lnTo>
                      <a:lnTo>
                        <a:pt x="193" y="303"/>
                      </a:lnTo>
                      <a:lnTo>
                        <a:pt x="193" y="310"/>
                      </a:lnTo>
                      <a:lnTo>
                        <a:pt x="199" y="308"/>
                      </a:lnTo>
                      <a:lnTo>
                        <a:pt x="199" y="316"/>
                      </a:lnTo>
                      <a:lnTo>
                        <a:pt x="195" y="320"/>
                      </a:lnTo>
                      <a:lnTo>
                        <a:pt x="208" y="320"/>
                      </a:lnTo>
                      <a:lnTo>
                        <a:pt x="219" y="323"/>
                      </a:lnTo>
                      <a:lnTo>
                        <a:pt x="214" y="316"/>
                      </a:lnTo>
                      <a:lnTo>
                        <a:pt x="214" y="310"/>
                      </a:lnTo>
                      <a:lnTo>
                        <a:pt x="216" y="303"/>
                      </a:lnTo>
                      <a:lnTo>
                        <a:pt x="214" y="297"/>
                      </a:lnTo>
                      <a:lnTo>
                        <a:pt x="221" y="303"/>
                      </a:lnTo>
                      <a:lnTo>
                        <a:pt x="227" y="297"/>
                      </a:lnTo>
                      <a:lnTo>
                        <a:pt x="225" y="290"/>
                      </a:lnTo>
                      <a:lnTo>
                        <a:pt x="244" y="295"/>
                      </a:lnTo>
                      <a:lnTo>
                        <a:pt x="248" y="303"/>
                      </a:lnTo>
                      <a:lnTo>
                        <a:pt x="251" y="295"/>
                      </a:lnTo>
                      <a:lnTo>
                        <a:pt x="248" y="290"/>
                      </a:lnTo>
                      <a:lnTo>
                        <a:pt x="253" y="286"/>
                      </a:lnTo>
                      <a:lnTo>
                        <a:pt x="255" y="291"/>
                      </a:lnTo>
                      <a:lnTo>
                        <a:pt x="255" y="286"/>
                      </a:lnTo>
                      <a:lnTo>
                        <a:pt x="257" y="291"/>
                      </a:lnTo>
                      <a:lnTo>
                        <a:pt x="259" y="286"/>
                      </a:lnTo>
                      <a:lnTo>
                        <a:pt x="257" y="278"/>
                      </a:lnTo>
                      <a:lnTo>
                        <a:pt x="261" y="271"/>
                      </a:lnTo>
                      <a:lnTo>
                        <a:pt x="266" y="278"/>
                      </a:lnTo>
                      <a:lnTo>
                        <a:pt x="270" y="278"/>
                      </a:lnTo>
                      <a:lnTo>
                        <a:pt x="272" y="271"/>
                      </a:lnTo>
                      <a:lnTo>
                        <a:pt x="278" y="271"/>
                      </a:lnTo>
                      <a:lnTo>
                        <a:pt x="278" y="265"/>
                      </a:lnTo>
                      <a:lnTo>
                        <a:pt x="283" y="261"/>
                      </a:lnTo>
                      <a:lnTo>
                        <a:pt x="285" y="261"/>
                      </a:lnTo>
                      <a:lnTo>
                        <a:pt x="285" y="258"/>
                      </a:lnTo>
                      <a:lnTo>
                        <a:pt x="291" y="258"/>
                      </a:lnTo>
                      <a:lnTo>
                        <a:pt x="287" y="252"/>
                      </a:lnTo>
                      <a:lnTo>
                        <a:pt x="298" y="252"/>
                      </a:lnTo>
                      <a:lnTo>
                        <a:pt x="304" y="248"/>
                      </a:lnTo>
                      <a:lnTo>
                        <a:pt x="312" y="235"/>
                      </a:lnTo>
                      <a:lnTo>
                        <a:pt x="312" y="228"/>
                      </a:lnTo>
                      <a:lnTo>
                        <a:pt x="304" y="222"/>
                      </a:lnTo>
                      <a:lnTo>
                        <a:pt x="306" y="22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4" name="Freeform 336"/>
                <p:cNvSpPr>
                  <a:spLocks/>
                </p:cNvSpPr>
                <p:nvPr/>
              </p:nvSpPr>
              <p:spPr bwMode="auto">
                <a:xfrm>
                  <a:off x="5212505" y="1730970"/>
                  <a:ext cx="16332" cy="18313"/>
                </a:xfrm>
                <a:custGeom>
                  <a:avLst/>
                  <a:gdLst>
                    <a:gd name="T0" fmla="*/ 8 w 17"/>
                    <a:gd name="T1" fmla="*/ 0 h 21"/>
                    <a:gd name="T2" fmla="*/ 0 w 17"/>
                    <a:gd name="T3" fmla="*/ 13 h 21"/>
                    <a:gd name="T4" fmla="*/ 2 w 17"/>
                    <a:gd name="T5" fmla="*/ 21 h 21"/>
                    <a:gd name="T6" fmla="*/ 17 w 17"/>
                    <a:gd name="T7" fmla="*/ 13 h 21"/>
                    <a:gd name="T8" fmla="*/ 17 w 17"/>
                    <a:gd name="T9" fmla="*/ 6 h 21"/>
                    <a:gd name="T10" fmla="*/ 10 w 17"/>
                    <a:gd name="T11" fmla="*/ 2 h 21"/>
                    <a:gd name="T12" fmla="*/ 8 w 17"/>
                    <a:gd name="T1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0" y="13"/>
                      </a:lnTo>
                      <a:lnTo>
                        <a:pt x="2" y="21"/>
                      </a:lnTo>
                      <a:lnTo>
                        <a:pt x="17" y="13"/>
                      </a:lnTo>
                      <a:lnTo>
                        <a:pt x="17" y="6"/>
                      </a:lnTo>
                      <a:lnTo>
                        <a:pt x="1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5" name="Freeform 337"/>
                <p:cNvSpPr>
                  <a:spLocks/>
                </p:cNvSpPr>
                <p:nvPr/>
              </p:nvSpPr>
              <p:spPr bwMode="auto">
                <a:xfrm>
                  <a:off x="5212505" y="1730970"/>
                  <a:ext cx="16332" cy="18313"/>
                </a:xfrm>
                <a:custGeom>
                  <a:avLst/>
                  <a:gdLst>
                    <a:gd name="T0" fmla="*/ 8 w 17"/>
                    <a:gd name="T1" fmla="*/ 0 h 21"/>
                    <a:gd name="T2" fmla="*/ 0 w 17"/>
                    <a:gd name="T3" fmla="*/ 13 h 21"/>
                    <a:gd name="T4" fmla="*/ 2 w 17"/>
                    <a:gd name="T5" fmla="*/ 21 h 21"/>
                    <a:gd name="T6" fmla="*/ 17 w 17"/>
                    <a:gd name="T7" fmla="*/ 13 h 21"/>
                    <a:gd name="T8" fmla="*/ 17 w 17"/>
                    <a:gd name="T9" fmla="*/ 6 h 21"/>
                    <a:gd name="T10" fmla="*/ 10 w 17"/>
                    <a:gd name="T11" fmla="*/ 2 h 21"/>
                    <a:gd name="T12" fmla="*/ 8 w 17"/>
                    <a:gd name="T1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0" y="13"/>
                      </a:lnTo>
                      <a:lnTo>
                        <a:pt x="2" y="21"/>
                      </a:lnTo>
                      <a:lnTo>
                        <a:pt x="17" y="13"/>
                      </a:lnTo>
                      <a:lnTo>
                        <a:pt x="17" y="6"/>
                      </a:lnTo>
                      <a:lnTo>
                        <a:pt x="1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6" name="Freeform 338"/>
                <p:cNvSpPr>
                  <a:spLocks/>
                </p:cNvSpPr>
                <p:nvPr/>
              </p:nvSpPr>
              <p:spPr bwMode="auto">
                <a:xfrm>
                  <a:off x="5310496" y="1669055"/>
                  <a:ext cx="8646" cy="17441"/>
                </a:xfrm>
                <a:custGeom>
                  <a:avLst/>
                  <a:gdLst>
                    <a:gd name="T0" fmla="*/ 4 w 9"/>
                    <a:gd name="T1" fmla="*/ 0 h 20"/>
                    <a:gd name="T2" fmla="*/ 0 w 9"/>
                    <a:gd name="T3" fmla="*/ 7 h 20"/>
                    <a:gd name="T4" fmla="*/ 0 w 9"/>
                    <a:gd name="T5" fmla="*/ 15 h 20"/>
                    <a:gd name="T6" fmla="*/ 4 w 9"/>
                    <a:gd name="T7" fmla="*/ 20 h 20"/>
                    <a:gd name="T8" fmla="*/ 9 w 9"/>
                    <a:gd name="T9" fmla="*/ 15 h 20"/>
                    <a:gd name="T10" fmla="*/ 9 w 9"/>
                    <a:gd name="T11" fmla="*/ 7 h 20"/>
                    <a:gd name="T12" fmla="*/ 4 w 9"/>
                    <a:gd name="T13" fmla="*/ 2 h 20"/>
                    <a:gd name="T14" fmla="*/ 4 w 9"/>
                    <a:gd name="T1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4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7" name="Freeform 339"/>
                <p:cNvSpPr>
                  <a:spLocks/>
                </p:cNvSpPr>
                <p:nvPr/>
              </p:nvSpPr>
              <p:spPr bwMode="auto">
                <a:xfrm>
                  <a:off x="5310496" y="1669055"/>
                  <a:ext cx="8646" cy="17441"/>
                </a:xfrm>
                <a:custGeom>
                  <a:avLst/>
                  <a:gdLst>
                    <a:gd name="T0" fmla="*/ 4 w 9"/>
                    <a:gd name="T1" fmla="*/ 0 h 20"/>
                    <a:gd name="T2" fmla="*/ 0 w 9"/>
                    <a:gd name="T3" fmla="*/ 7 h 20"/>
                    <a:gd name="T4" fmla="*/ 0 w 9"/>
                    <a:gd name="T5" fmla="*/ 15 h 20"/>
                    <a:gd name="T6" fmla="*/ 4 w 9"/>
                    <a:gd name="T7" fmla="*/ 20 h 20"/>
                    <a:gd name="T8" fmla="*/ 9 w 9"/>
                    <a:gd name="T9" fmla="*/ 15 h 20"/>
                    <a:gd name="T10" fmla="*/ 9 w 9"/>
                    <a:gd name="T11" fmla="*/ 7 h 20"/>
                    <a:gd name="T12" fmla="*/ 4 w 9"/>
                    <a:gd name="T13" fmla="*/ 2 h 20"/>
                    <a:gd name="T14" fmla="*/ 4 w 9"/>
                    <a:gd name="T1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4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2" name="Group 1"/>
            <p:cNvGrpSpPr/>
            <p:nvPr/>
          </p:nvGrpSpPr>
          <p:grpSpPr>
            <a:xfrm>
              <a:off x="434131" y="434226"/>
              <a:ext cx="7488880" cy="4198035"/>
              <a:chOff x="434131" y="434226"/>
              <a:chExt cx="7488880" cy="4198035"/>
            </a:xfrm>
          </p:grpSpPr>
          <p:sp>
            <p:nvSpPr>
              <p:cNvPr id="199" name="Freeform 5"/>
              <p:cNvSpPr>
                <a:spLocks/>
              </p:cNvSpPr>
              <p:nvPr/>
            </p:nvSpPr>
            <p:spPr bwMode="auto">
              <a:xfrm>
                <a:off x="985460" y="478516"/>
                <a:ext cx="19011" cy="25308"/>
              </a:xfrm>
              <a:custGeom>
                <a:avLst/>
                <a:gdLst>
                  <a:gd name="T0" fmla="*/ 16 w 19"/>
                  <a:gd name="T1" fmla="*/ 27 h 27"/>
                  <a:gd name="T2" fmla="*/ 16 w 19"/>
                  <a:gd name="T3" fmla="*/ 27 h 27"/>
                  <a:gd name="T4" fmla="*/ 19 w 19"/>
                  <a:gd name="T5" fmla="*/ 14 h 27"/>
                  <a:gd name="T6" fmla="*/ 9 w 19"/>
                  <a:gd name="T7" fmla="*/ 6 h 27"/>
                  <a:gd name="T8" fmla="*/ 3 w 19"/>
                  <a:gd name="T9" fmla="*/ 0 h 27"/>
                  <a:gd name="T10" fmla="*/ 0 w 19"/>
                  <a:gd name="T11" fmla="*/ 14 h 27"/>
                  <a:gd name="T12" fmla="*/ 5 w 19"/>
                  <a:gd name="T13" fmla="*/ 27 h 27"/>
                  <a:gd name="T14" fmla="*/ 16 w 19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7">
                    <a:moveTo>
                      <a:pt x="16" y="27"/>
                    </a:moveTo>
                    <a:lnTo>
                      <a:pt x="16" y="27"/>
                    </a:lnTo>
                    <a:lnTo>
                      <a:pt x="19" y="14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0" y="14"/>
                    </a:lnTo>
                    <a:lnTo>
                      <a:pt x="5" y="27"/>
                    </a:lnTo>
                    <a:lnTo>
                      <a:pt x="16" y="27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0" name="Freeform 6"/>
              <p:cNvSpPr>
                <a:spLocks/>
              </p:cNvSpPr>
              <p:nvPr/>
            </p:nvSpPr>
            <p:spPr bwMode="auto">
              <a:xfrm>
                <a:off x="1013977" y="473770"/>
                <a:ext cx="22180" cy="17400"/>
              </a:xfrm>
              <a:custGeom>
                <a:avLst/>
                <a:gdLst>
                  <a:gd name="T0" fmla="*/ 12 w 23"/>
                  <a:gd name="T1" fmla="*/ 9 h 19"/>
                  <a:gd name="T2" fmla="*/ 12 w 23"/>
                  <a:gd name="T3" fmla="*/ 9 h 19"/>
                  <a:gd name="T4" fmla="*/ 15 w 23"/>
                  <a:gd name="T5" fmla="*/ 19 h 19"/>
                  <a:gd name="T6" fmla="*/ 23 w 23"/>
                  <a:gd name="T7" fmla="*/ 9 h 19"/>
                  <a:gd name="T8" fmla="*/ 12 w 23"/>
                  <a:gd name="T9" fmla="*/ 0 h 19"/>
                  <a:gd name="T10" fmla="*/ 5 w 23"/>
                  <a:gd name="T11" fmla="*/ 0 h 19"/>
                  <a:gd name="T12" fmla="*/ 0 w 23"/>
                  <a:gd name="T13" fmla="*/ 12 h 19"/>
                  <a:gd name="T14" fmla="*/ 8 w 23"/>
                  <a:gd name="T15" fmla="*/ 19 h 19"/>
                  <a:gd name="T16" fmla="*/ 12 w 23"/>
                  <a:gd name="T17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9">
                    <a:moveTo>
                      <a:pt x="12" y="9"/>
                    </a:moveTo>
                    <a:lnTo>
                      <a:pt x="12" y="9"/>
                    </a:lnTo>
                    <a:lnTo>
                      <a:pt x="15" y="19"/>
                    </a:lnTo>
                    <a:lnTo>
                      <a:pt x="23" y="9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8" y="19"/>
                    </a:lnTo>
                    <a:lnTo>
                      <a:pt x="12" y="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1" name="Freeform 7"/>
              <p:cNvSpPr>
                <a:spLocks/>
              </p:cNvSpPr>
              <p:nvPr/>
            </p:nvSpPr>
            <p:spPr bwMode="auto">
              <a:xfrm>
                <a:off x="1017145" y="530714"/>
                <a:ext cx="36439" cy="79089"/>
              </a:xfrm>
              <a:custGeom>
                <a:avLst/>
                <a:gdLst>
                  <a:gd name="T0" fmla="*/ 35 w 39"/>
                  <a:gd name="T1" fmla="*/ 12 h 83"/>
                  <a:gd name="T2" fmla="*/ 35 w 39"/>
                  <a:gd name="T3" fmla="*/ 12 h 83"/>
                  <a:gd name="T4" fmla="*/ 28 w 39"/>
                  <a:gd name="T5" fmla="*/ 0 h 83"/>
                  <a:gd name="T6" fmla="*/ 27 w 39"/>
                  <a:gd name="T7" fmla="*/ 0 h 83"/>
                  <a:gd name="T8" fmla="*/ 12 w 39"/>
                  <a:gd name="T9" fmla="*/ 8 h 83"/>
                  <a:gd name="T10" fmla="*/ 0 w 39"/>
                  <a:gd name="T11" fmla="*/ 21 h 83"/>
                  <a:gd name="T12" fmla="*/ 5 w 39"/>
                  <a:gd name="T13" fmla="*/ 34 h 83"/>
                  <a:gd name="T14" fmla="*/ 16 w 39"/>
                  <a:gd name="T15" fmla="*/ 45 h 83"/>
                  <a:gd name="T16" fmla="*/ 12 w 39"/>
                  <a:gd name="T17" fmla="*/ 55 h 83"/>
                  <a:gd name="T18" fmla="*/ 16 w 39"/>
                  <a:gd name="T19" fmla="*/ 66 h 83"/>
                  <a:gd name="T20" fmla="*/ 28 w 39"/>
                  <a:gd name="T21" fmla="*/ 79 h 83"/>
                  <a:gd name="T22" fmla="*/ 28 w 39"/>
                  <a:gd name="T23" fmla="*/ 83 h 83"/>
                  <a:gd name="T24" fmla="*/ 39 w 39"/>
                  <a:gd name="T25" fmla="*/ 79 h 83"/>
                  <a:gd name="T26" fmla="*/ 39 w 39"/>
                  <a:gd name="T27" fmla="*/ 69 h 83"/>
                  <a:gd name="T28" fmla="*/ 32 w 39"/>
                  <a:gd name="T29" fmla="*/ 58 h 83"/>
                  <a:gd name="T30" fmla="*/ 20 w 39"/>
                  <a:gd name="T31" fmla="*/ 58 h 83"/>
                  <a:gd name="T32" fmla="*/ 20 w 39"/>
                  <a:gd name="T33" fmla="*/ 34 h 83"/>
                  <a:gd name="T34" fmla="*/ 9 w 39"/>
                  <a:gd name="T35" fmla="*/ 21 h 83"/>
                  <a:gd name="T36" fmla="*/ 23 w 39"/>
                  <a:gd name="T37" fmla="*/ 15 h 83"/>
                  <a:gd name="T38" fmla="*/ 35 w 39"/>
                  <a:gd name="T39" fmla="*/ 1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83">
                    <a:moveTo>
                      <a:pt x="35" y="12"/>
                    </a:moveTo>
                    <a:lnTo>
                      <a:pt x="35" y="1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12" y="8"/>
                    </a:lnTo>
                    <a:lnTo>
                      <a:pt x="0" y="21"/>
                    </a:lnTo>
                    <a:lnTo>
                      <a:pt x="5" y="34"/>
                    </a:lnTo>
                    <a:lnTo>
                      <a:pt x="16" y="45"/>
                    </a:lnTo>
                    <a:lnTo>
                      <a:pt x="12" y="55"/>
                    </a:lnTo>
                    <a:lnTo>
                      <a:pt x="16" y="66"/>
                    </a:lnTo>
                    <a:lnTo>
                      <a:pt x="28" y="79"/>
                    </a:lnTo>
                    <a:lnTo>
                      <a:pt x="28" y="83"/>
                    </a:lnTo>
                    <a:lnTo>
                      <a:pt x="39" y="79"/>
                    </a:lnTo>
                    <a:lnTo>
                      <a:pt x="39" y="69"/>
                    </a:lnTo>
                    <a:lnTo>
                      <a:pt x="32" y="58"/>
                    </a:lnTo>
                    <a:lnTo>
                      <a:pt x="20" y="58"/>
                    </a:lnTo>
                    <a:lnTo>
                      <a:pt x="20" y="34"/>
                    </a:lnTo>
                    <a:lnTo>
                      <a:pt x="9" y="21"/>
                    </a:lnTo>
                    <a:lnTo>
                      <a:pt x="23" y="15"/>
                    </a:lnTo>
                    <a:lnTo>
                      <a:pt x="35" y="1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2" name="Freeform 8"/>
              <p:cNvSpPr>
                <a:spLocks/>
              </p:cNvSpPr>
              <p:nvPr/>
            </p:nvSpPr>
            <p:spPr bwMode="auto">
              <a:xfrm>
                <a:off x="4054205" y="4447193"/>
                <a:ext cx="1585" cy="4746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5 h 5"/>
                  <a:gd name="T4" fmla="*/ 2 w 2"/>
                  <a:gd name="T5" fmla="*/ 2 h 5"/>
                  <a:gd name="T6" fmla="*/ 0 w 2"/>
                  <a:gd name="T7" fmla="*/ 0 h 5"/>
                  <a:gd name="T8" fmla="*/ 1 w 2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lnTo>
                      <a:pt x="1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" y="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3" name="Freeform 9"/>
              <p:cNvSpPr>
                <a:spLocks/>
              </p:cNvSpPr>
              <p:nvPr/>
            </p:nvSpPr>
            <p:spPr bwMode="auto">
              <a:xfrm>
                <a:off x="4052621" y="4451938"/>
                <a:ext cx="25348" cy="71180"/>
              </a:xfrm>
              <a:custGeom>
                <a:avLst/>
                <a:gdLst>
                  <a:gd name="T0" fmla="*/ 2 w 26"/>
                  <a:gd name="T1" fmla="*/ 0 h 75"/>
                  <a:gd name="T2" fmla="*/ 2 w 26"/>
                  <a:gd name="T3" fmla="*/ 0 h 75"/>
                  <a:gd name="T4" fmla="*/ 0 w 26"/>
                  <a:gd name="T5" fmla="*/ 10 h 75"/>
                  <a:gd name="T6" fmla="*/ 8 w 26"/>
                  <a:gd name="T7" fmla="*/ 31 h 75"/>
                  <a:gd name="T8" fmla="*/ 8 w 26"/>
                  <a:gd name="T9" fmla="*/ 40 h 75"/>
                  <a:gd name="T10" fmla="*/ 15 w 26"/>
                  <a:gd name="T11" fmla="*/ 51 h 75"/>
                  <a:gd name="T12" fmla="*/ 26 w 26"/>
                  <a:gd name="T13" fmla="*/ 75 h 75"/>
                  <a:gd name="T14" fmla="*/ 23 w 26"/>
                  <a:gd name="T15" fmla="*/ 55 h 75"/>
                  <a:gd name="T16" fmla="*/ 2 w 26"/>
                  <a:gd name="T1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75">
                    <a:moveTo>
                      <a:pt x="2" y="0"/>
                    </a:moveTo>
                    <a:lnTo>
                      <a:pt x="2" y="0"/>
                    </a:lnTo>
                    <a:lnTo>
                      <a:pt x="0" y="10"/>
                    </a:lnTo>
                    <a:lnTo>
                      <a:pt x="8" y="31"/>
                    </a:lnTo>
                    <a:lnTo>
                      <a:pt x="8" y="40"/>
                    </a:lnTo>
                    <a:lnTo>
                      <a:pt x="15" y="51"/>
                    </a:lnTo>
                    <a:lnTo>
                      <a:pt x="26" y="75"/>
                    </a:lnTo>
                    <a:lnTo>
                      <a:pt x="23" y="55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4" name="Freeform 10"/>
              <p:cNvSpPr>
                <a:spLocks/>
              </p:cNvSpPr>
              <p:nvPr/>
            </p:nvSpPr>
            <p:spPr bwMode="auto">
              <a:xfrm>
                <a:off x="4077969" y="4523118"/>
                <a:ext cx="6337" cy="33218"/>
              </a:xfrm>
              <a:custGeom>
                <a:avLst/>
                <a:gdLst>
                  <a:gd name="T0" fmla="*/ 0 w 7"/>
                  <a:gd name="T1" fmla="*/ 24 h 34"/>
                  <a:gd name="T2" fmla="*/ 0 w 7"/>
                  <a:gd name="T3" fmla="*/ 24 h 34"/>
                  <a:gd name="T4" fmla="*/ 7 w 7"/>
                  <a:gd name="T5" fmla="*/ 34 h 34"/>
                  <a:gd name="T6" fmla="*/ 0 w 7"/>
                  <a:gd name="T7" fmla="*/ 0 h 34"/>
                  <a:gd name="T8" fmla="*/ 0 w 7"/>
                  <a:gd name="T9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4">
                    <a:moveTo>
                      <a:pt x="0" y="24"/>
                    </a:moveTo>
                    <a:lnTo>
                      <a:pt x="0" y="24"/>
                    </a:lnTo>
                    <a:lnTo>
                      <a:pt x="7" y="34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5" name="Freeform 11"/>
              <p:cNvSpPr>
                <a:spLocks/>
              </p:cNvSpPr>
              <p:nvPr/>
            </p:nvSpPr>
            <p:spPr bwMode="auto">
              <a:xfrm>
                <a:off x="4046284" y="4387085"/>
                <a:ext cx="7922" cy="60108"/>
              </a:xfrm>
              <a:custGeom>
                <a:avLst/>
                <a:gdLst>
                  <a:gd name="T0" fmla="*/ 0 w 8"/>
                  <a:gd name="T1" fmla="*/ 24 h 63"/>
                  <a:gd name="T2" fmla="*/ 0 w 8"/>
                  <a:gd name="T3" fmla="*/ 24 h 63"/>
                  <a:gd name="T4" fmla="*/ 3 w 8"/>
                  <a:gd name="T5" fmla="*/ 36 h 63"/>
                  <a:gd name="T6" fmla="*/ 0 w 8"/>
                  <a:gd name="T7" fmla="*/ 57 h 63"/>
                  <a:gd name="T8" fmla="*/ 8 w 8"/>
                  <a:gd name="T9" fmla="*/ 63 h 63"/>
                  <a:gd name="T10" fmla="*/ 7 w 8"/>
                  <a:gd name="T11" fmla="*/ 60 h 63"/>
                  <a:gd name="T12" fmla="*/ 3 w 8"/>
                  <a:gd name="T13" fmla="*/ 20 h 63"/>
                  <a:gd name="T14" fmla="*/ 3 w 8"/>
                  <a:gd name="T15" fmla="*/ 0 h 63"/>
                  <a:gd name="T16" fmla="*/ 0 w 8"/>
                  <a:gd name="T17" fmla="*/ 2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63">
                    <a:moveTo>
                      <a:pt x="0" y="24"/>
                    </a:moveTo>
                    <a:lnTo>
                      <a:pt x="0" y="24"/>
                    </a:lnTo>
                    <a:lnTo>
                      <a:pt x="3" y="36"/>
                    </a:lnTo>
                    <a:lnTo>
                      <a:pt x="0" y="57"/>
                    </a:lnTo>
                    <a:lnTo>
                      <a:pt x="8" y="63"/>
                    </a:lnTo>
                    <a:lnTo>
                      <a:pt x="7" y="60"/>
                    </a:lnTo>
                    <a:lnTo>
                      <a:pt x="3" y="20"/>
                    </a:lnTo>
                    <a:lnTo>
                      <a:pt x="3" y="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6" name="Freeform 12"/>
              <p:cNvSpPr>
                <a:spLocks/>
              </p:cNvSpPr>
              <p:nvPr/>
            </p:nvSpPr>
            <p:spPr bwMode="auto">
              <a:xfrm>
                <a:off x="4049452" y="4281107"/>
                <a:ext cx="42776" cy="96489"/>
              </a:xfrm>
              <a:custGeom>
                <a:avLst/>
                <a:gdLst>
                  <a:gd name="T0" fmla="*/ 27 w 46"/>
                  <a:gd name="T1" fmla="*/ 32 h 101"/>
                  <a:gd name="T2" fmla="*/ 27 w 46"/>
                  <a:gd name="T3" fmla="*/ 32 h 101"/>
                  <a:gd name="T4" fmla="*/ 11 w 46"/>
                  <a:gd name="T5" fmla="*/ 59 h 101"/>
                  <a:gd name="T6" fmla="*/ 0 w 46"/>
                  <a:gd name="T7" fmla="*/ 80 h 101"/>
                  <a:gd name="T8" fmla="*/ 0 w 46"/>
                  <a:gd name="T9" fmla="*/ 101 h 101"/>
                  <a:gd name="T10" fmla="*/ 12 w 46"/>
                  <a:gd name="T11" fmla="*/ 69 h 101"/>
                  <a:gd name="T12" fmla="*/ 23 w 46"/>
                  <a:gd name="T13" fmla="*/ 48 h 101"/>
                  <a:gd name="T14" fmla="*/ 46 w 46"/>
                  <a:gd name="T15" fmla="*/ 12 h 101"/>
                  <a:gd name="T16" fmla="*/ 46 w 46"/>
                  <a:gd name="T17" fmla="*/ 0 h 101"/>
                  <a:gd name="T18" fmla="*/ 34 w 46"/>
                  <a:gd name="T19" fmla="*/ 24 h 101"/>
                  <a:gd name="T20" fmla="*/ 27 w 46"/>
                  <a:gd name="T21" fmla="*/ 3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101">
                    <a:moveTo>
                      <a:pt x="27" y="32"/>
                    </a:moveTo>
                    <a:lnTo>
                      <a:pt x="27" y="32"/>
                    </a:lnTo>
                    <a:lnTo>
                      <a:pt x="11" y="59"/>
                    </a:lnTo>
                    <a:lnTo>
                      <a:pt x="0" y="80"/>
                    </a:lnTo>
                    <a:lnTo>
                      <a:pt x="0" y="101"/>
                    </a:lnTo>
                    <a:lnTo>
                      <a:pt x="12" y="69"/>
                    </a:lnTo>
                    <a:lnTo>
                      <a:pt x="23" y="48"/>
                    </a:lnTo>
                    <a:lnTo>
                      <a:pt x="46" y="12"/>
                    </a:lnTo>
                    <a:lnTo>
                      <a:pt x="46" y="0"/>
                    </a:lnTo>
                    <a:lnTo>
                      <a:pt x="34" y="24"/>
                    </a:lnTo>
                    <a:lnTo>
                      <a:pt x="27" y="3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7" name="Freeform 13"/>
              <p:cNvSpPr>
                <a:spLocks/>
              </p:cNvSpPr>
              <p:nvPr/>
            </p:nvSpPr>
            <p:spPr bwMode="auto">
              <a:xfrm>
                <a:off x="4413836" y="4028022"/>
                <a:ext cx="44360" cy="39545"/>
              </a:xfrm>
              <a:custGeom>
                <a:avLst/>
                <a:gdLst>
                  <a:gd name="T0" fmla="*/ 16 w 46"/>
                  <a:gd name="T1" fmla="*/ 24 h 40"/>
                  <a:gd name="T2" fmla="*/ 16 w 46"/>
                  <a:gd name="T3" fmla="*/ 24 h 40"/>
                  <a:gd name="T4" fmla="*/ 7 w 46"/>
                  <a:gd name="T5" fmla="*/ 30 h 40"/>
                  <a:gd name="T6" fmla="*/ 0 w 46"/>
                  <a:gd name="T7" fmla="*/ 40 h 40"/>
                  <a:gd name="T8" fmla="*/ 37 w 46"/>
                  <a:gd name="T9" fmla="*/ 13 h 40"/>
                  <a:gd name="T10" fmla="*/ 46 w 46"/>
                  <a:gd name="T11" fmla="*/ 0 h 40"/>
                  <a:gd name="T12" fmla="*/ 33 w 46"/>
                  <a:gd name="T13" fmla="*/ 10 h 40"/>
                  <a:gd name="T14" fmla="*/ 16 w 46"/>
                  <a:gd name="T15" fmla="*/ 2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0">
                    <a:moveTo>
                      <a:pt x="16" y="24"/>
                    </a:moveTo>
                    <a:lnTo>
                      <a:pt x="16" y="24"/>
                    </a:lnTo>
                    <a:lnTo>
                      <a:pt x="7" y="30"/>
                    </a:lnTo>
                    <a:lnTo>
                      <a:pt x="0" y="40"/>
                    </a:lnTo>
                    <a:lnTo>
                      <a:pt x="37" y="13"/>
                    </a:lnTo>
                    <a:lnTo>
                      <a:pt x="46" y="0"/>
                    </a:lnTo>
                    <a:lnTo>
                      <a:pt x="33" y="10"/>
                    </a:lnTo>
                    <a:lnTo>
                      <a:pt x="16" y="2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8" name="Freeform 14"/>
              <p:cNvSpPr>
                <a:spLocks/>
              </p:cNvSpPr>
              <p:nvPr/>
            </p:nvSpPr>
            <p:spPr bwMode="auto">
              <a:xfrm>
                <a:off x="4111239" y="4232071"/>
                <a:ext cx="25348" cy="33218"/>
              </a:xfrm>
              <a:custGeom>
                <a:avLst/>
                <a:gdLst>
                  <a:gd name="T0" fmla="*/ 11 w 28"/>
                  <a:gd name="T1" fmla="*/ 11 h 35"/>
                  <a:gd name="T2" fmla="*/ 11 w 28"/>
                  <a:gd name="T3" fmla="*/ 11 h 35"/>
                  <a:gd name="T4" fmla="*/ 7 w 28"/>
                  <a:gd name="T5" fmla="*/ 21 h 35"/>
                  <a:gd name="T6" fmla="*/ 0 w 28"/>
                  <a:gd name="T7" fmla="*/ 32 h 35"/>
                  <a:gd name="T8" fmla="*/ 0 w 28"/>
                  <a:gd name="T9" fmla="*/ 35 h 35"/>
                  <a:gd name="T10" fmla="*/ 21 w 28"/>
                  <a:gd name="T11" fmla="*/ 15 h 35"/>
                  <a:gd name="T12" fmla="*/ 28 w 28"/>
                  <a:gd name="T13" fmla="*/ 2 h 35"/>
                  <a:gd name="T14" fmla="*/ 21 w 28"/>
                  <a:gd name="T15" fmla="*/ 0 h 35"/>
                  <a:gd name="T16" fmla="*/ 11 w 28"/>
                  <a:gd name="T17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35">
                    <a:moveTo>
                      <a:pt x="11" y="11"/>
                    </a:moveTo>
                    <a:lnTo>
                      <a:pt x="11" y="11"/>
                    </a:lnTo>
                    <a:lnTo>
                      <a:pt x="7" y="21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21" y="15"/>
                    </a:lnTo>
                    <a:lnTo>
                      <a:pt x="28" y="2"/>
                    </a:lnTo>
                    <a:lnTo>
                      <a:pt x="21" y="0"/>
                    </a:lnTo>
                    <a:lnTo>
                      <a:pt x="11" y="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9" name="Freeform 15"/>
              <p:cNvSpPr>
                <a:spLocks/>
              </p:cNvSpPr>
              <p:nvPr/>
            </p:nvSpPr>
            <p:spPr bwMode="auto">
              <a:xfrm>
                <a:off x="4142925" y="4186200"/>
                <a:ext cx="63371" cy="45872"/>
              </a:xfrm>
              <a:custGeom>
                <a:avLst/>
                <a:gdLst>
                  <a:gd name="T0" fmla="*/ 49 w 67"/>
                  <a:gd name="T1" fmla="*/ 11 h 48"/>
                  <a:gd name="T2" fmla="*/ 49 w 67"/>
                  <a:gd name="T3" fmla="*/ 11 h 48"/>
                  <a:gd name="T4" fmla="*/ 26 w 67"/>
                  <a:gd name="T5" fmla="*/ 24 h 48"/>
                  <a:gd name="T6" fmla="*/ 17 w 67"/>
                  <a:gd name="T7" fmla="*/ 32 h 48"/>
                  <a:gd name="T8" fmla="*/ 3 w 67"/>
                  <a:gd name="T9" fmla="*/ 35 h 48"/>
                  <a:gd name="T10" fmla="*/ 0 w 67"/>
                  <a:gd name="T11" fmla="*/ 35 h 48"/>
                  <a:gd name="T12" fmla="*/ 3 w 67"/>
                  <a:gd name="T13" fmla="*/ 48 h 48"/>
                  <a:gd name="T14" fmla="*/ 40 w 67"/>
                  <a:gd name="T15" fmla="*/ 24 h 48"/>
                  <a:gd name="T16" fmla="*/ 63 w 67"/>
                  <a:gd name="T17" fmla="*/ 11 h 48"/>
                  <a:gd name="T18" fmla="*/ 67 w 67"/>
                  <a:gd name="T19" fmla="*/ 2 h 48"/>
                  <a:gd name="T20" fmla="*/ 63 w 67"/>
                  <a:gd name="T21" fmla="*/ 0 h 48"/>
                  <a:gd name="T22" fmla="*/ 49 w 67"/>
                  <a:gd name="T23" fmla="*/ 1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48">
                    <a:moveTo>
                      <a:pt x="49" y="11"/>
                    </a:moveTo>
                    <a:lnTo>
                      <a:pt x="49" y="11"/>
                    </a:lnTo>
                    <a:lnTo>
                      <a:pt x="26" y="24"/>
                    </a:lnTo>
                    <a:lnTo>
                      <a:pt x="17" y="32"/>
                    </a:lnTo>
                    <a:lnTo>
                      <a:pt x="3" y="35"/>
                    </a:lnTo>
                    <a:lnTo>
                      <a:pt x="0" y="35"/>
                    </a:lnTo>
                    <a:lnTo>
                      <a:pt x="3" y="48"/>
                    </a:lnTo>
                    <a:lnTo>
                      <a:pt x="40" y="24"/>
                    </a:lnTo>
                    <a:lnTo>
                      <a:pt x="63" y="11"/>
                    </a:lnTo>
                    <a:lnTo>
                      <a:pt x="67" y="2"/>
                    </a:lnTo>
                    <a:lnTo>
                      <a:pt x="63" y="0"/>
                    </a:lnTo>
                    <a:lnTo>
                      <a:pt x="49" y="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0" name="Freeform 16"/>
              <p:cNvSpPr>
                <a:spLocks/>
              </p:cNvSpPr>
              <p:nvPr/>
            </p:nvSpPr>
            <p:spPr bwMode="auto">
              <a:xfrm>
                <a:off x="5969596" y="3868262"/>
                <a:ext cx="41191" cy="17400"/>
              </a:xfrm>
              <a:custGeom>
                <a:avLst/>
                <a:gdLst>
                  <a:gd name="T0" fmla="*/ 26 w 44"/>
                  <a:gd name="T1" fmla="*/ 8 h 18"/>
                  <a:gd name="T2" fmla="*/ 26 w 44"/>
                  <a:gd name="T3" fmla="*/ 8 h 18"/>
                  <a:gd name="T4" fmla="*/ 12 w 44"/>
                  <a:gd name="T5" fmla="*/ 15 h 18"/>
                  <a:gd name="T6" fmla="*/ 0 w 44"/>
                  <a:gd name="T7" fmla="*/ 15 h 18"/>
                  <a:gd name="T8" fmla="*/ 9 w 44"/>
                  <a:gd name="T9" fmla="*/ 18 h 18"/>
                  <a:gd name="T10" fmla="*/ 23 w 44"/>
                  <a:gd name="T11" fmla="*/ 11 h 18"/>
                  <a:gd name="T12" fmla="*/ 30 w 44"/>
                  <a:gd name="T13" fmla="*/ 8 h 18"/>
                  <a:gd name="T14" fmla="*/ 44 w 44"/>
                  <a:gd name="T15" fmla="*/ 0 h 18"/>
                  <a:gd name="T16" fmla="*/ 35 w 44"/>
                  <a:gd name="T17" fmla="*/ 3 h 18"/>
                  <a:gd name="T18" fmla="*/ 26 w 44"/>
                  <a:gd name="T19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18">
                    <a:moveTo>
                      <a:pt x="26" y="8"/>
                    </a:moveTo>
                    <a:lnTo>
                      <a:pt x="26" y="8"/>
                    </a:lnTo>
                    <a:lnTo>
                      <a:pt x="12" y="15"/>
                    </a:lnTo>
                    <a:lnTo>
                      <a:pt x="0" y="15"/>
                    </a:lnTo>
                    <a:lnTo>
                      <a:pt x="9" y="18"/>
                    </a:lnTo>
                    <a:lnTo>
                      <a:pt x="23" y="11"/>
                    </a:lnTo>
                    <a:lnTo>
                      <a:pt x="30" y="8"/>
                    </a:lnTo>
                    <a:lnTo>
                      <a:pt x="44" y="0"/>
                    </a:lnTo>
                    <a:lnTo>
                      <a:pt x="35" y="3"/>
                    </a:lnTo>
                    <a:lnTo>
                      <a:pt x="26" y="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1" name="Freeform 17"/>
              <p:cNvSpPr>
                <a:spLocks/>
              </p:cNvSpPr>
              <p:nvPr/>
            </p:nvSpPr>
            <p:spPr bwMode="auto">
              <a:xfrm>
                <a:off x="6015541" y="3854027"/>
                <a:ext cx="11090" cy="11073"/>
              </a:xfrm>
              <a:custGeom>
                <a:avLst/>
                <a:gdLst>
                  <a:gd name="T0" fmla="*/ 0 w 12"/>
                  <a:gd name="T1" fmla="*/ 10 h 12"/>
                  <a:gd name="T2" fmla="*/ 0 w 12"/>
                  <a:gd name="T3" fmla="*/ 10 h 12"/>
                  <a:gd name="T4" fmla="*/ 0 w 12"/>
                  <a:gd name="T5" fmla="*/ 12 h 12"/>
                  <a:gd name="T6" fmla="*/ 4 w 12"/>
                  <a:gd name="T7" fmla="*/ 10 h 12"/>
                  <a:gd name="T8" fmla="*/ 12 w 12"/>
                  <a:gd name="T9" fmla="*/ 0 h 12"/>
                  <a:gd name="T10" fmla="*/ 0 w 12"/>
                  <a:gd name="T11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4" y="10"/>
                    </a:lnTo>
                    <a:lnTo>
                      <a:pt x="12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2" name="Freeform 18"/>
              <p:cNvSpPr>
                <a:spLocks/>
              </p:cNvSpPr>
              <p:nvPr/>
            </p:nvSpPr>
            <p:spPr bwMode="auto">
              <a:xfrm>
                <a:off x="6010788" y="3865099"/>
                <a:ext cx="4753" cy="3164"/>
              </a:xfrm>
              <a:custGeom>
                <a:avLst/>
                <a:gdLst>
                  <a:gd name="T0" fmla="*/ 0 w 5"/>
                  <a:gd name="T1" fmla="*/ 4 h 4"/>
                  <a:gd name="T2" fmla="*/ 0 w 5"/>
                  <a:gd name="T3" fmla="*/ 4 h 4"/>
                  <a:gd name="T4" fmla="*/ 5 w 5"/>
                  <a:gd name="T5" fmla="*/ 1 h 4"/>
                  <a:gd name="T6" fmla="*/ 5 w 5"/>
                  <a:gd name="T7" fmla="*/ 0 h 4"/>
                  <a:gd name="T8" fmla="*/ 0 w 5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0" y="4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3" name="Freeform 19"/>
              <p:cNvSpPr>
                <a:spLocks/>
              </p:cNvSpPr>
              <p:nvPr/>
            </p:nvSpPr>
            <p:spPr bwMode="auto">
              <a:xfrm>
                <a:off x="4887535" y="3966333"/>
                <a:ext cx="49113" cy="23727"/>
              </a:xfrm>
              <a:custGeom>
                <a:avLst/>
                <a:gdLst>
                  <a:gd name="T0" fmla="*/ 27 w 53"/>
                  <a:gd name="T1" fmla="*/ 0 h 24"/>
                  <a:gd name="T2" fmla="*/ 27 w 53"/>
                  <a:gd name="T3" fmla="*/ 0 h 24"/>
                  <a:gd name="T4" fmla="*/ 0 w 53"/>
                  <a:gd name="T5" fmla="*/ 6 h 24"/>
                  <a:gd name="T6" fmla="*/ 7 w 53"/>
                  <a:gd name="T7" fmla="*/ 14 h 24"/>
                  <a:gd name="T8" fmla="*/ 20 w 53"/>
                  <a:gd name="T9" fmla="*/ 17 h 24"/>
                  <a:gd name="T10" fmla="*/ 34 w 53"/>
                  <a:gd name="T11" fmla="*/ 24 h 24"/>
                  <a:gd name="T12" fmla="*/ 46 w 53"/>
                  <a:gd name="T13" fmla="*/ 20 h 24"/>
                  <a:gd name="T14" fmla="*/ 53 w 53"/>
                  <a:gd name="T15" fmla="*/ 11 h 24"/>
                  <a:gd name="T16" fmla="*/ 50 w 53"/>
                  <a:gd name="T17" fmla="*/ 8 h 24"/>
                  <a:gd name="T18" fmla="*/ 27 w 53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27" y="0"/>
                    </a:moveTo>
                    <a:lnTo>
                      <a:pt x="27" y="0"/>
                    </a:lnTo>
                    <a:lnTo>
                      <a:pt x="0" y="6"/>
                    </a:lnTo>
                    <a:lnTo>
                      <a:pt x="7" y="14"/>
                    </a:lnTo>
                    <a:lnTo>
                      <a:pt x="20" y="17"/>
                    </a:lnTo>
                    <a:lnTo>
                      <a:pt x="34" y="24"/>
                    </a:lnTo>
                    <a:lnTo>
                      <a:pt x="46" y="20"/>
                    </a:lnTo>
                    <a:lnTo>
                      <a:pt x="53" y="11"/>
                    </a:lnTo>
                    <a:lnTo>
                      <a:pt x="50" y="8"/>
                    </a:lnTo>
                    <a:lnTo>
                      <a:pt x="27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4" name="Freeform 20"/>
              <p:cNvSpPr>
                <a:spLocks/>
              </p:cNvSpPr>
              <p:nvPr/>
            </p:nvSpPr>
            <p:spPr bwMode="auto">
              <a:xfrm>
                <a:off x="5003187" y="4002714"/>
                <a:ext cx="25348" cy="23727"/>
              </a:xfrm>
              <a:custGeom>
                <a:avLst/>
                <a:gdLst>
                  <a:gd name="T0" fmla="*/ 14 w 26"/>
                  <a:gd name="T1" fmla="*/ 0 h 24"/>
                  <a:gd name="T2" fmla="*/ 14 w 26"/>
                  <a:gd name="T3" fmla="*/ 0 h 24"/>
                  <a:gd name="T4" fmla="*/ 3 w 26"/>
                  <a:gd name="T5" fmla="*/ 13 h 24"/>
                  <a:gd name="T6" fmla="*/ 0 w 26"/>
                  <a:gd name="T7" fmla="*/ 16 h 24"/>
                  <a:gd name="T8" fmla="*/ 14 w 26"/>
                  <a:gd name="T9" fmla="*/ 24 h 24"/>
                  <a:gd name="T10" fmla="*/ 24 w 26"/>
                  <a:gd name="T11" fmla="*/ 24 h 24"/>
                  <a:gd name="T12" fmla="*/ 26 w 26"/>
                  <a:gd name="T13" fmla="*/ 21 h 24"/>
                  <a:gd name="T14" fmla="*/ 24 w 26"/>
                  <a:gd name="T15" fmla="*/ 13 h 24"/>
                  <a:gd name="T16" fmla="*/ 14 w 26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4">
                    <a:moveTo>
                      <a:pt x="14" y="0"/>
                    </a:moveTo>
                    <a:lnTo>
                      <a:pt x="14" y="0"/>
                    </a:lnTo>
                    <a:lnTo>
                      <a:pt x="3" y="13"/>
                    </a:lnTo>
                    <a:lnTo>
                      <a:pt x="0" y="16"/>
                    </a:lnTo>
                    <a:lnTo>
                      <a:pt x="14" y="24"/>
                    </a:lnTo>
                    <a:lnTo>
                      <a:pt x="24" y="24"/>
                    </a:lnTo>
                    <a:lnTo>
                      <a:pt x="26" y="21"/>
                    </a:lnTo>
                    <a:lnTo>
                      <a:pt x="24" y="13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5" name="Freeform 21"/>
              <p:cNvSpPr>
                <a:spLocks/>
              </p:cNvSpPr>
              <p:nvPr/>
            </p:nvSpPr>
            <p:spPr bwMode="auto">
              <a:xfrm>
                <a:off x="4898625" y="1111226"/>
                <a:ext cx="14259" cy="9491"/>
              </a:xfrm>
              <a:custGeom>
                <a:avLst/>
                <a:gdLst>
                  <a:gd name="T0" fmla="*/ 0 w 14"/>
                  <a:gd name="T1" fmla="*/ 10 h 10"/>
                  <a:gd name="T2" fmla="*/ 0 w 14"/>
                  <a:gd name="T3" fmla="*/ 10 h 10"/>
                  <a:gd name="T4" fmla="*/ 14 w 14"/>
                  <a:gd name="T5" fmla="*/ 3 h 10"/>
                  <a:gd name="T6" fmla="*/ 14 w 14"/>
                  <a:gd name="T7" fmla="*/ 0 h 10"/>
                  <a:gd name="T8" fmla="*/ 0 w 1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0" y="10"/>
                    </a:moveTo>
                    <a:lnTo>
                      <a:pt x="0" y="10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6" name="Freeform 22"/>
              <p:cNvSpPr>
                <a:spLocks/>
              </p:cNvSpPr>
              <p:nvPr/>
            </p:nvSpPr>
            <p:spPr bwMode="auto">
              <a:xfrm>
                <a:off x="4919221" y="1093826"/>
                <a:ext cx="4753" cy="12654"/>
              </a:xfrm>
              <a:custGeom>
                <a:avLst/>
                <a:gdLst>
                  <a:gd name="T0" fmla="*/ 0 w 5"/>
                  <a:gd name="T1" fmla="*/ 0 h 12"/>
                  <a:gd name="T2" fmla="*/ 0 w 5"/>
                  <a:gd name="T3" fmla="*/ 0 h 12"/>
                  <a:gd name="T4" fmla="*/ 3 w 5"/>
                  <a:gd name="T5" fmla="*/ 12 h 12"/>
                  <a:gd name="T6" fmla="*/ 5 w 5"/>
                  <a:gd name="T7" fmla="*/ 0 h 12"/>
                  <a:gd name="T8" fmla="*/ 0 w 5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0" y="0"/>
                    </a:lnTo>
                    <a:lnTo>
                      <a:pt x="3" y="1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7" name="Freeform 23"/>
              <p:cNvSpPr>
                <a:spLocks/>
              </p:cNvSpPr>
              <p:nvPr/>
            </p:nvSpPr>
            <p:spPr bwMode="auto">
              <a:xfrm>
                <a:off x="5302616" y="3863518"/>
                <a:ext cx="15843" cy="11073"/>
              </a:xfrm>
              <a:custGeom>
                <a:avLst/>
                <a:gdLst>
                  <a:gd name="T0" fmla="*/ 3 w 16"/>
                  <a:gd name="T1" fmla="*/ 9 h 13"/>
                  <a:gd name="T2" fmla="*/ 3 w 16"/>
                  <a:gd name="T3" fmla="*/ 9 h 13"/>
                  <a:gd name="T4" fmla="*/ 0 w 16"/>
                  <a:gd name="T5" fmla="*/ 13 h 13"/>
                  <a:gd name="T6" fmla="*/ 11 w 16"/>
                  <a:gd name="T7" fmla="*/ 9 h 13"/>
                  <a:gd name="T8" fmla="*/ 16 w 16"/>
                  <a:gd name="T9" fmla="*/ 0 h 13"/>
                  <a:gd name="T10" fmla="*/ 3 w 16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3">
                    <a:moveTo>
                      <a:pt x="3" y="9"/>
                    </a:moveTo>
                    <a:lnTo>
                      <a:pt x="3" y="9"/>
                    </a:lnTo>
                    <a:lnTo>
                      <a:pt x="0" y="13"/>
                    </a:lnTo>
                    <a:lnTo>
                      <a:pt x="11" y="9"/>
                    </a:lnTo>
                    <a:lnTo>
                      <a:pt x="16" y="0"/>
                    </a:lnTo>
                    <a:lnTo>
                      <a:pt x="3" y="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8" name="Freeform 24"/>
              <p:cNvSpPr>
                <a:spLocks/>
              </p:cNvSpPr>
              <p:nvPr/>
            </p:nvSpPr>
            <p:spPr bwMode="auto">
              <a:xfrm>
                <a:off x="5397673" y="3833463"/>
                <a:ext cx="22180" cy="3164"/>
              </a:xfrm>
              <a:custGeom>
                <a:avLst/>
                <a:gdLst>
                  <a:gd name="T0" fmla="*/ 0 w 24"/>
                  <a:gd name="T1" fmla="*/ 3 h 3"/>
                  <a:gd name="T2" fmla="*/ 0 w 24"/>
                  <a:gd name="T3" fmla="*/ 3 h 3"/>
                  <a:gd name="T4" fmla="*/ 10 w 24"/>
                  <a:gd name="T5" fmla="*/ 3 h 3"/>
                  <a:gd name="T6" fmla="*/ 24 w 24"/>
                  <a:gd name="T7" fmla="*/ 3 h 3"/>
                  <a:gd name="T8" fmla="*/ 0 w 24"/>
                  <a:gd name="T9" fmla="*/ 0 h 3"/>
                  <a:gd name="T10" fmla="*/ 0 w 24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">
                    <a:moveTo>
                      <a:pt x="0" y="3"/>
                    </a:moveTo>
                    <a:lnTo>
                      <a:pt x="0" y="3"/>
                    </a:lnTo>
                    <a:lnTo>
                      <a:pt x="10" y="3"/>
                    </a:lnTo>
                    <a:lnTo>
                      <a:pt x="24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9" name="Freeform 25"/>
              <p:cNvSpPr>
                <a:spLocks/>
              </p:cNvSpPr>
              <p:nvPr/>
            </p:nvSpPr>
            <p:spPr bwMode="auto">
              <a:xfrm>
                <a:off x="5331133" y="1348493"/>
                <a:ext cx="47528" cy="80671"/>
              </a:xfrm>
              <a:custGeom>
                <a:avLst/>
                <a:gdLst>
                  <a:gd name="T0" fmla="*/ 46 w 49"/>
                  <a:gd name="T1" fmla="*/ 0 h 84"/>
                  <a:gd name="T2" fmla="*/ 46 w 49"/>
                  <a:gd name="T3" fmla="*/ 0 h 84"/>
                  <a:gd name="T4" fmla="*/ 37 w 49"/>
                  <a:gd name="T5" fmla="*/ 9 h 84"/>
                  <a:gd name="T6" fmla="*/ 30 w 49"/>
                  <a:gd name="T7" fmla="*/ 22 h 84"/>
                  <a:gd name="T8" fmla="*/ 16 w 49"/>
                  <a:gd name="T9" fmla="*/ 30 h 84"/>
                  <a:gd name="T10" fmla="*/ 16 w 49"/>
                  <a:gd name="T11" fmla="*/ 43 h 84"/>
                  <a:gd name="T12" fmla="*/ 7 w 49"/>
                  <a:gd name="T13" fmla="*/ 54 h 84"/>
                  <a:gd name="T14" fmla="*/ 0 w 49"/>
                  <a:gd name="T15" fmla="*/ 70 h 84"/>
                  <a:gd name="T16" fmla="*/ 7 w 49"/>
                  <a:gd name="T17" fmla="*/ 81 h 84"/>
                  <a:gd name="T18" fmla="*/ 19 w 49"/>
                  <a:gd name="T19" fmla="*/ 84 h 84"/>
                  <a:gd name="T20" fmla="*/ 26 w 49"/>
                  <a:gd name="T21" fmla="*/ 73 h 84"/>
                  <a:gd name="T22" fmla="*/ 33 w 49"/>
                  <a:gd name="T23" fmla="*/ 63 h 84"/>
                  <a:gd name="T24" fmla="*/ 33 w 49"/>
                  <a:gd name="T25" fmla="*/ 51 h 84"/>
                  <a:gd name="T26" fmla="*/ 42 w 49"/>
                  <a:gd name="T27" fmla="*/ 36 h 84"/>
                  <a:gd name="T28" fmla="*/ 40 w 49"/>
                  <a:gd name="T29" fmla="*/ 27 h 84"/>
                  <a:gd name="T30" fmla="*/ 49 w 49"/>
                  <a:gd name="T31" fmla="*/ 3 h 84"/>
                  <a:gd name="T32" fmla="*/ 46 w 49"/>
                  <a:gd name="T3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84">
                    <a:moveTo>
                      <a:pt x="46" y="0"/>
                    </a:moveTo>
                    <a:lnTo>
                      <a:pt x="46" y="0"/>
                    </a:lnTo>
                    <a:lnTo>
                      <a:pt x="37" y="9"/>
                    </a:lnTo>
                    <a:lnTo>
                      <a:pt x="30" y="22"/>
                    </a:lnTo>
                    <a:lnTo>
                      <a:pt x="16" y="30"/>
                    </a:lnTo>
                    <a:lnTo>
                      <a:pt x="16" y="43"/>
                    </a:lnTo>
                    <a:lnTo>
                      <a:pt x="7" y="54"/>
                    </a:lnTo>
                    <a:lnTo>
                      <a:pt x="0" y="70"/>
                    </a:lnTo>
                    <a:lnTo>
                      <a:pt x="7" y="81"/>
                    </a:lnTo>
                    <a:lnTo>
                      <a:pt x="19" y="84"/>
                    </a:lnTo>
                    <a:lnTo>
                      <a:pt x="26" y="73"/>
                    </a:lnTo>
                    <a:lnTo>
                      <a:pt x="33" y="63"/>
                    </a:lnTo>
                    <a:lnTo>
                      <a:pt x="33" y="51"/>
                    </a:lnTo>
                    <a:lnTo>
                      <a:pt x="42" y="36"/>
                    </a:lnTo>
                    <a:lnTo>
                      <a:pt x="40" y="27"/>
                    </a:lnTo>
                    <a:lnTo>
                      <a:pt x="49" y="3"/>
                    </a:lnTo>
                    <a:lnTo>
                      <a:pt x="4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0" name="Freeform 26"/>
              <p:cNvSpPr>
                <a:spLocks/>
              </p:cNvSpPr>
              <p:nvPr/>
            </p:nvSpPr>
            <p:spPr bwMode="auto">
              <a:xfrm>
                <a:off x="5754135" y="1171334"/>
                <a:ext cx="47528" cy="30054"/>
              </a:xfrm>
              <a:custGeom>
                <a:avLst/>
                <a:gdLst>
                  <a:gd name="T0" fmla="*/ 12 w 49"/>
                  <a:gd name="T1" fmla="*/ 31 h 31"/>
                  <a:gd name="T2" fmla="*/ 12 w 49"/>
                  <a:gd name="T3" fmla="*/ 31 h 31"/>
                  <a:gd name="T4" fmla="*/ 37 w 49"/>
                  <a:gd name="T5" fmla="*/ 27 h 31"/>
                  <a:gd name="T6" fmla="*/ 49 w 49"/>
                  <a:gd name="T7" fmla="*/ 21 h 31"/>
                  <a:gd name="T8" fmla="*/ 42 w 49"/>
                  <a:gd name="T9" fmla="*/ 10 h 31"/>
                  <a:gd name="T10" fmla="*/ 29 w 49"/>
                  <a:gd name="T11" fmla="*/ 0 h 31"/>
                  <a:gd name="T12" fmla="*/ 19 w 49"/>
                  <a:gd name="T13" fmla="*/ 0 h 31"/>
                  <a:gd name="T14" fmla="*/ 22 w 49"/>
                  <a:gd name="T15" fmla="*/ 10 h 31"/>
                  <a:gd name="T16" fmla="*/ 12 w 49"/>
                  <a:gd name="T17" fmla="*/ 18 h 31"/>
                  <a:gd name="T18" fmla="*/ 0 w 49"/>
                  <a:gd name="T19" fmla="*/ 21 h 31"/>
                  <a:gd name="T20" fmla="*/ 12 w 49"/>
                  <a:gd name="T21" fmla="*/ 27 h 31"/>
                  <a:gd name="T22" fmla="*/ 12 w 49"/>
                  <a:gd name="T2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31">
                    <a:moveTo>
                      <a:pt x="12" y="31"/>
                    </a:moveTo>
                    <a:lnTo>
                      <a:pt x="12" y="31"/>
                    </a:lnTo>
                    <a:lnTo>
                      <a:pt x="37" y="27"/>
                    </a:lnTo>
                    <a:lnTo>
                      <a:pt x="49" y="21"/>
                    </a:lnTo>
                    <a:lnTo>
                      <a:pt x="42" y="1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22" y="10"/>
                    </a:lnTo>
                    <a:lnTo>
                      <a:pt x="12" y="18"/>
                    </a:lnTo>
                    <a:lnTo>
                      <a:pt x="0" y="21"/>
                    </a:lnTo>
                    <a:lnTo>
                      <a:pt x="12" y="27"/>
                    </a:lnTo>
                    <a:lnTo>
                      <a:pt x="12" y="3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5063390" y="896105"/>
                <a:ext cx="80799" cy="63271"/>
              </a:xfrm>
              <a:custGeom>
                <a:avLst/>
                <a:gdLst>
                  <a:gd name="T0" fmla="*/ 18 w 86"/>
                  <a:gd name="T1" fmla="*/ 61 h 67"/>
                  <a:gd name="T2" fmla="*/ 18 w 86"/>
                  <a:gd name="T3" fmla="*/ 61 h 67"/>
                  <a:gd name="T4" fmla="*/ 27 w 86"/>
                  <a:gd name="T5" fmla="*/ 51 h 67"/>
                  <a:gd name="T6" fmla="*/ 34 w 86"/>
                  <a:gd name="T7" fmla="*/ 43 h 67"/>
                  <a:gd name="T8" fmla="*/ 60 w 86"/>
                  <a:gd name="T9" fmla="*/ 33 h 67"/>
                  <a:gd name="T10" fmla="*/ 71 w 86"/>
                  <a:gd name="T11" fmla="*/ 24 h 67"/>
                  <a:gd name="T12" fmla="*/ 76 w 86"/>
                  <a:gd name="T13" fmla="*/ 13 h 67"/>
                  <a:gd name="T14" fmla="*/ 86 w 86"/>
                  <a:gd name="T15" fmla="*/ 3 h 67"/>
                  <a:gd name="T16" fmla="*/ 83 w 86"/>
                  <a:gd name="T17" fmla="*/ 0 h 67"/>
                  <a:gd name="T18" fmla="*/ 71 w 86"/>
                  <a:gd name="T19" fmla="*/ 6 h 67"/>
                  <a:gd name="T20" fmla="*/ 50 w 86"/>
                  <a:gd name="T21" fmla="*/ 22 h 67"/>
                  <a:gd name="T22" fmla="*/ 23 w 86"/>
                  <a:gd name="T23" fmla="*/ 33 h 67"/>
                  <a:gd name="T24" fmla="*/ 0 w 86"/>
                  <a:gd name="T25" fmla="*/ 49 h 67"/>
                  <a:gd name="T26" fmla="*/ 0 w 86"/>
                  <a:gd name="T27" fmla="*/ 54 h 67"/>
                  <a:gd name="T28" fmla="*/ 4 w 86"/>
                  <a:gd name="T29" fmla="*/ 67 h 67"/>
                  <a:gd name="T30" fmla="*/ 18 w 86"/>
                  <a:gd name="T31" fmla="*/ 6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6" h="67">
                    <a:moveTo>
                      <a:pt x="18" y="61"/>
                    </a:moveTo>
                    <a:lnTo>
                      <a:pt x="18" y="61"/>
                    </a:lnTo>
                    <a:lnTo>
                      <a:pt x="27" y="51"/>
                    </a:lnTo>
                    <a:lnTo>
                      <a:pt x="34" y="43"/>
                    </a:lnTo>
                    <a:lnTo>
                      <a:pt x="60" y="33"/>
                    </a:lnTo>
                    <a:lnTo>
                      <a:pt x="71" y="24"/>
                    </a:lnTo>
                    <a:lnTo>
                      <a:pt x="76" y="13"/>
                    </a:lnTo>
                    <a:lnTo>
                      <a:pt x="86" y="3"/>
                    </a:lnTo>
                    <a:lnTo>
                      <a:pt x="83" y="0"/>
                    </a:lnTo>
                    <a:lnTo>
                      <a:pt x="71" y="6"/>
                    </a:lnTo>
                    <a:lnTo>
                      <a:pt x="50" y="22"/>
                    </a:lnTo>
                    <a:lnTo>
                      <a:pt x="23" y="33"/>
                    </a:lnTo>
                    <a:lnTo>
                      <a:pt x="0" y="49"/>
                    </a:lnTo>
                    <a:lnTo>
                      <a:pt x="0" y="54"/>
                    </a:lnTo>
                    <a:lnTo>
                      <a:pt x="4" y="67"/>
                    </a:lnTo>
                    <a:lnTo>
                      <a:pt x="18" y="6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2" name="Freeform 28"/>
              <p:cNvSpPr>
                <a:spLocks/>
              </p:cNvSpPr>
              <p:nvPr/>
            </p:nvSpPr>
            <p:spPr bwMode="auto">
              <a:xfrm>
                <a:off x="5144188" y="1003666"/>
                <a:ext cx="106147" cy="83835"/>
              </a:xfrm>
              <a:custGeom>
                <a:avLst/>
                <a:gdLst>
                  <a:gd name="T0" fmla="*/ 4 w 110"/>
                  <a:gd name="T1" fmla="*/ 65 h 88"/>
                  <a:gd name="T2" fmla="*/ 4 w 110"/>
                  <a:gd name="T3" fmla="*/ 65 h 88"/>
                  <a:gd name="T4" fmla="*/ 27 w 110"/>
                  <a:gd name="T5" fmla="*/ 65 h 88"/>
                  <a:gd name="T6" fmla="*/ 16 w 110"/>
                  <a:gd name="T7" fmla="*/ 78 h 88"/>
                  <a:gd name="T8" fmla="*/ 30 w 110"/>
                  <a:gd name="T9" fmla="*/ 88 h 88"/>
                  <a:gd name="T10" fmla="*/ 46 w 110"/>
                  <a:gd name="T11" fmla="*/ 57 h 88"/>
                  <a:gd name="T12" fmla="*/ 67 w 110"/>
                  <a:gd name="T13" fmla="*/ 37 h 88"/>
                  <a:gd name="T14" fmla="*/ 80 w 110"/>
                  <a:gd name="T15" fmla="*/ 27 h 88"/>
                  <a:gd name="T16" fmla="*/ 83 w 110"/>
                  <a:gd name="T17" fmla="*/ 14 h 88"/>
                  <a:gd name="T18" fmla="*/ 99 w 110"/>
                  <a:gd name="T19" fmla="*/ 14 h 88"/>
                  <a:gd name="T20" fmla="*/ 110 w 110"/>
                  <a:gd name="T21" fmla="*/ 6 h 88"/>
                  <a:gd name="T22" fmla="*/ 99 w 110"/>
                  <a:gd name="T23" fmla="*/ 0 h 88"/>
                  <a:gd name="T24" fmla="*/ 73 w 110"/>
                  <a:gd name="T25" fmla="*/ 0 h 88"/>
                  <a:gd name="T26" fmla="*/ 46 w 110"/>
                  <a:gd name="T27" fmla="*/ 9 h 88"/>
                  <a:gd name="T28" fmla="*/ 23 w 110"/>
                  <a:gd name="T29" fmla="*/ 21 h 88"/>
                  <a:gd name="T30" fmla="*/ 8 w 110"/>
                  <a:gd name="T31" fmla="*/ 45 h 88"/>
                  <a:gd name="T32" fmla="*/ 0 w 110"/>
                  <a:gd name="T33" fmla="*/ 54 h 88"/>
                  <a:gd name="T34" fmla="*/ 4 w 110"/>
                  <a:gd name="T35" fmla="*/ 6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0" h="88">
                    <a:moveTo>
                      <a:pt x="4" y="65"/>
                    </a:moveTo>
                    <a:lnTo>
                      <a:pt x="4" y="65"/>
                    </a:lnTo>
                    <a:lnTo>
                      <a:pt x="27" y="65"/>
                    </a:lnTo>
                    <a:lnTo>
                      <a:pt x="16" y="78"/>
                    </a:lnTo>
                    <a:lnTo>
                      <a:pt x="30" y="88"/>
                    </a:lnTo>
                    <a:lnTo>
                      <a:pt x="46" y="57"/>
                    </a:lnTo>
                    <a:lnTo>
                      <a:pt x="67" y="37"/>
                    </a:lnTo>
                    <a:lnTo>
                      <a:pt x="80" y="27"/>
                    </a:lnTo>
                    <a:lnTo>
                      <a:pt x="83" y="14"/>
                    </a:lnTo>
                    <a:lnTo>
                      <a:pt x="99" y="14"/>
                    </a:lnTo>
                    <a:lnTo>
                      <a:pt x="110" y="6"/>
                    </a:lnTo>
                    <a:lnTo>
                      <a:pt x="99" y="0"/>
                    </a:lnTo>
                    <a:lnTo>
                      <a:pt x="73" y="0"/>
                    </a:lnTo>
                    <a:lnTo>
                      <a:pt x="46" y="9"/>
                    </a:lnTo>
                    <a:lnTo>
                      <a:pt x="23" y="21"/>
                    </a:lnTo>
                    <a:lnTo>
                      <a:pt x="8" y="45"/>
                    </a:lnTo>
                    <a:lnTo>
                      <a:pt x="0" y="54"/>
                    </a:lnTo>
                    <a:lnTo>
                      <a:pt x="4" y="6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3" name="Freeform 29"/>
              <p:cNvSpPr>
                <a:spLocks/>
              </p:cNvSpPr>
              <p:nvPr/>
            </p:nvSpPr>
            <p:spPr bwMode="auto">
              <a:xfrm>
                <a:off x="5546595" y="1253586"/>
                <a:ext cx="11090" cy="26891"/>
              </a:xfrm>
              <a:custGeom>
                <a:avLst/>
                <a:gdLst>
                  <a:gd name="T0" fmla="*/ 4 w 13"/>
                  <a:gd name="T1" fmla="*/ 7 h 28"/>
                  <a:gd name="T2" fmla="*/ 4 w 13"/>
                  <a:gd name="T3" fmla="*/ 7 h 28"/>
                  <a:gd name="T4" fmla="*/ 0 w 13"/>
                  <a:gd name="T5" fmla="*/ 16 h 28"/>
                  <a:gd name="T6" fmla="*/ 0 w 13"/>
                  <a:gd name="T7" fmla="*/ 28 h 28"/>
                  <a:gd name="T8" fmla="*/ 13 w 13"/>
                  <a:gd name="T9" fmla="*/ 24 h 28"/>
                  <a:gd name="T10" fmla="*/ 13 w 13"/>
                  <a:gd name="T11" fmla="*/ 4 h 28"/>
                  <a:gd name="T12" fmla="*/ 13 w 13"/>
                  <a:gd name="T13" fmla="*/ 0 h 28"/>
                  <a:gd name="T14" fmla="*/ 4 w 13"/>
                  <a:gd name="T15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28">
                    <a:moveTo>
                      <a:pt x="4" y="7"/>
                    </a:moveTo>
                    <a:lnTo>
                      <a:pt x="4" y="7"/>
                    </a:lnTo>
                    <a:lnTo>
                      <a:pt x="0" y="16"/>
                    </a:lnTo>
                    <a:lnTo>
                      <a:pt x="0" y="28"/>
                    </a:lnTo>
                    <a:lnTo>
                      <a:pt x="13" y="24"/>
                    </a:lnTo>
                    <a:lnTo>
                      <a:pt x="13" y="4"/>
                    </a:lnTo>
                    <a:lnTo>
                      <a:pt x="13" y="0"/>
                    </a:lnTo>
                    <a:lnTo>
                      <a:pt x="4" y="7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4" name="Freeform 30"/>
              <p:cNvSpPr>
                <a:spLocks/>
              </p:cNvSpPr>
              <p:nvPr/>
            </p:nvSpPr>
            <p:spPr bwMode="auto">
              <a:xfrm>
                <a:off x="6785500" y="4550009"/>
                <a:ext cx="7922" cy="6327"/>
              </a:xfrm>
              <a:custGeom>
                <a:avLst/>
                <a:gdLst>
                  <a:gd name="T0" fmla="*/ 0 w 9"/>
                  <a:gd name="T1" fmla="*/ 6 h 6"/>
                  <a:gd name="T2" fmla="*/ 0 w 9"/>
                  <a:gd name="T3" fmla="*/ 6 h 6"/>
                  <a:gd name="T4" fmla="*/ 9 w 9"/>
                  <a:gd name="T5" fmla="*/ 3 h 6"/>
                  <a:gd name="T6" fmla="*/ 9 w 9"/>
                  <a:gd name="T7" fmla="*/ 0 h 6"/>
                  <a:gd name="T8" fmla="*/ 0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0" y="6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5" name="Freeform 31"/>
              <p:cNvSpPr>
                <a:spLocks/>
              </p:cNvSpPr>
              <p:nvPr/>
            </p:nvSpPr>
            <p:spPr bwMode="auto">
              <a:xfrm>
                <a:off x="6620735" y="4627515"/>
                <a:ext cx="12674" cy="4746"/>
              </a:xfrm>
              <a:custGeom>
                <a:avLst/>
                <a:gdLst>
                  <a:gd name="T0" fmla="*/ 0 w 12"/>
                  <a:gd name="T1" fmla="*/ 3 h 6"/>
                  <a:gd name="T2" fmla="*/ 0 w 12"/>
                  <a:gd name="T3" fmla="*/ 3 h 6"/>
                  <a:gd name="T4" fmla="*/ 0 w 12"/>
                  <a:gd name="T5" fmla="*/ 6 h 6"/>
                  <a:gd name="T6" fmla="*/ 12 w 12"/>
                  <a:gd name="T7" fmla="*/ 0 h 6"/>
                  <a:gd name="T8" fmla="*/ 0 w 12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3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6" name="Freeform 32"/>
              <p:cNvSpPr>
                <a:spLocks/>
              </p:cNvSpPr>
              <p:nvPr/>
            </p:nvSpPr>
            <p:spPr bwMode="auto">
              <a:xfrm>
                <a:off x="6680937" y="4591135"/>
                <a:ext cx="15843" cy="12654"/>
              </a:xfrm>
              <a:custGeom>
                <a:avLst/>
                <a:gdLst>
                  <a:gd name="T0" fmla="*/ 0 w 16"/>
                  <a:gd name="T1" fmla="*/ 0 h 14"/>
                  <a:gd name="T2" fmla="*/ 0 w 16"/>
                  <a:gd name="T3" fmla="*/ 0 h 14"/>
                  <a:gd name="T4" fmla="*/ 9 w 16"/>
                  <a:gd name="T5" fmla="*/ 14 h 14"/>
                  <a:gd name="T6" fmla="*/ 16 w 16"/>
                  <a:gd name="T7" fmla="*/ 14 h 14"/>
                  <a:gd name="T8" fmla="*/ 9 w 16"/>
                  <a:gd name="T9" fmla="*/ 5 h 14"/>
                  <a:gd name="T10" fmla="*/ 0 w 16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0" y="0"/>
                    </a:moveTo>
                    <a:lnTo>
                      <a:pt x="0" y="0"/>
                    </a:lnTo>
                    <a:lnTo>
                      <a:pt x="9" y="14"/>
                    </a:lnTo>
                    <a:lnTo>
                      <a:pt x="16" y="14"/>
                    </a:lnTo>
                    <a:lnTo>
                      <a:pt x="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7" name="Freeform 33"/>
              <p:cNvSpPr>
                <a:spLocks/>
              </p:cNvSpPr>
              <p:nvPr/>
            </p:nvSpPr>
            <p:spPr bwMode="auto">
              <a:xfrm>
                <a:off x="6503498" y="4323814"/>
                <a:ext cx="25348" cy="14236"/>
              </a:xfrm>
              <a:custGeom>
                <a:avLst/>
                <a:gdLst>
                  <a:gd name="T0" fmla="*/ 0 w 27"/>
                  <a:gd name="T1" fmla="*/ 0 h 14"/>
                  <a:gd name="T2" fmla="*/ 0 w 27"/>
                  <a:gd name="T3" fmla="*/ 0 h 14"/>
                  <a:gd name="T4" fmla="*/ 8 w 27"/>
                  <a:gd name="T5" fmla="*/ 11 h 14"/>
                  <a:gd name="T6" fmla="*/ 15 w 27"/>
                  <a:gd name="T7" fmla="*/ 14 h 14"/>
                  <a:gd name="T8" fmla="*/ 27 w 27"/>
                  <a:gd name="T9" fmla="*/ 8 h 14"/>
                  <a:gd name="T10" fmla="*/ 15 w 27"/>
                  <a:gd name="T11" fmla="*/ 11 h 14"/>
                  <a:gd name="T12" fmla="*/ 0 w 27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0" y="0"/>
                    </a:moveTo>
                    <a:lnTo>
                      <a:pt x="0" y="0"/>
                    </a:lnTo>
                    <a:lnTo>
                      <a:pt x="8" y="11"/>
                    </a:lnTo>
                    <a:lnTo>
                      <a:pt x="15" y="14"/>
                    </a:lnTo>
                    <a:lnTo>
                      <a:pt x="27" y="8"/>
                    </a:lnTo>
                    <a:lnTo>
                      <a:pt x="15" y="1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8" name="Freeform 34"/>
              <p:cNvSpPr>
                <a:spLocks/>
              </p:cNvSpPr>
              <p:nvPr/>
            </p:nvSpPr>
            <p:spPr bwMode="auto">
              <a:xfrm>
                <a:off x="6807680" y="4467756"/>
                <a:ext cx="42776" cy="71180"/>
              </a:xfrm>
              <a:custGeom>
                <a:avLst/>
                <a:gdLst>
                  <a:gd name="T0" fmla="*/ 32 w 46"/>
                  <a:gd name="T1" fmla="*/ 21 h 75"/>
                  <a:gd name="T2" fmla="*/ 32 w 46"/>
                  <a:gd name="T3" fmla="*/ 21 h 75"/>
                  <a:gd name="T4" fmla="*/ 23 w 46"/>
                  <a:gd name="T5" fmla="*/ 42 h 75"/>
                  <a:gd name="T6" fmla="*/ 5 w 46"/>
                  <a:gd name="T7" fmla="*/ 63 h 75"/>
                  <a:gd name="T8" fmla="*/ 5 w 46"/>
                  <a:gd name="T9" fmla="*/ 66 h 75"/>
                  <a:gd name="T10" fmla="*/ 0 w 46"/>
                  <a:gd name="T11" fmla="*/ 75 h 75"/>
                  <a:gd name="T12" fmla="*/ 27 w 46"/>
                  <a:gd name="T13" fmla="*/ 42 h 75"/>
                  <a:gd name="T14" fmla="*/ 46 w 46"/>
                  <a:gd name="T15" fmla="*/ 0 h 75"/>
                  <a:gd name="T16" fmla="*/ 32 w 46"/>
                  <a:gd name="T17" fmla="*/ 8 h 75"/>
                  <a:gd name="T18" fmla="*/ 32 w 46"/>
                  <a:gd name="T19" fmla="*/ 2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75">
                    <a:moveTo>
                      <a:pt x="32" y="21"/>
                    </a:moveTo>
                    <a:lnTo>
                      <a:pt x="32" y="21"/>
                    </a:lnTo>
                    <a:lnTo>
                      <a:pt x="23" y="42"/>
                    </a:lnTo>
                    <a:lnTo>
                      <a:pt x="5" y="63"/>
                    </a:lnTo>
                    <a:lnTo>
                      <a:pt x="5" y="66"/>
                    </a:lnTo>
                    <a:lnTo>
                      <a:pt x="0" y="75"/>
                    </a:lnTo>
                    <a:lnTo>
                      <a:pt x="27" y="42"/>
                    </a:lnTo>
                    <a:lnTo>
                      <a:pt x="46" y="0"/>
                    </a:lnTo>
                    <a:lnTo>
                      <a:pt x="32" y="8"/>
                    </a:lnTo>
                    <a:lnTo>
                      <a:pt x="32" y="2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9" name="Freeform 35"/>
              <p:cNvSpPr>
                <a:spLocks/>
              </p:cNvSpPr>
              <p:nvPr/>
            </p:nvSpPr>
            <p:spPr bwMode="auto">
              <a:xfrm>
                <a:off x="6853623" y="4440866"/>
                <a:ext cx="3169" cy="11073"/>
              </a:xfrm>
              <a:custGeom>
                <a:avLst/>
                <a:gdLst>
                  <a:gd name="T0" fmla="*/ 0 w 4"/>
                  <a:gd name="T1" fmla="*/ 0 h 11"/>
                  <a:gd name="T2" fmla="*/ 0 w 4"/>
                  <a:gd name="T3" fmla="*/ 0 h 11"/>
                  <a:gd name="T4" fmla="*/ 0 w 4"/>
                  <a:gd name="T5" fmla="*/ 11 h 11"/>
                  <a:gd name="T6" fmla="*/ 4 w 4"/>
                  <a:gd name="T7" fmla="*/ 0 h 11"/>
                  <a:gd name="T8" fmla="*/ 0 w 4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0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0" name="Freeform 36"/>
              <p:cNvSpPr>
                <a:spLocks/>
              </p:cNvSpPr>
              <p:nvPr/>
            </p:nvSpPr>
            <p:spPr bwMode="auto">
              <a:xfrm>
                <a:off x="5467381" y="3827136"/>
                <a:ext cx="14259" cy="3164"/>
              </a:xfrm>
              <a:custGeom>
                <a:avLst/>
                <a:gdLst>
                  <a:gd name="T0" fmla="*/ 0 w 16"/>
                  <a:gd name="T1" fmla="*/ 4 h 4"/>
                  <a:gd name="T2" fmla="*/ 0 w 16"/>
                  <a:gd name="T3" fmla="*/ 4 h 4"/>
                  <a:gd name="T4" fmla="*/ 9 w 16"/>
                  <a:gd name="T5" fmla="*/ 3 h 4"/>
                  <a:gd name="T6" fmla="*/ 16 w 16"/>
                  <a:gd name="T7" fmla="*/ 0 h 4"/>
                  <a:gd name="T8" fmla="*/ 0 w 1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0" y="4"/>
                    </a:moveTo>
                    <a:lnTo>
                      <a:pt x="0" y="4"/>
                    </a:lnTo>
                    <a:lnTo>
                      <a:pt x="9" y="3"/>
                    </a:lnTo>
                    <a:lnTo>
                      <a:pt x="16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1" name="Freeform 37"/>
              <p:cNvSpPr>
                <a:spLocks/>
              </p:cNvSpPr>
              <p:nvPr/>
            </p:nvSpPr>
            <p:spPr bwMode="auto">
              <a:xfrm>
                <a:off x="5614718" y="3781265"/>
                <a:ext cx="110899" cy="22145"/>
              </a:xfrm>
              <a:custGeom>
                <a:avLst/>
                <a:gdLst>
                  <a:gd name="T0" fmla="*/ 80 w 117"/>
                  <a:gd name="T1" fmla="*/ 1 h 24"/>
                  <a:gd name="T2" fmla="*/ 80 w 117"/>
                  <a:gd name="T3" fmla="*/ 1 h 24"/>
                  <a:gd name="T4" fmla="*/ 50 w 117"/>
                  <a:gd name="T5" fmla="*/ 11 h 24"/>
                  <a:gd name="T6" fmla="*/ 41 w 117"/>
                  <a:gd name="T7" fmla="*/ 11 h 24"/>
                  <a:gd name="T8" fmla="*/ 27 w 117"/>
                  <a:gd name="T9" fmla="*/ 17 h 24"/>
                  <a:gd name="T10" fmla="*/ 0 w 117"/>
                  <a:gd name="T11" fmla="*/ 24 h 24"/>
                  <a:gd name="T12" fmla="*/ 14 w 117"/>
                  <a:gd name="T13" fmla="*/ 24 h 24"/>
                  <a:gd name="T14" fmla="*/ 90 w 117"/>
                  <a:gd name="T15" fmla="*/ 1 h 24"/>
                  <a:gd name="T16" fmla="*/ 117 w 117"/>
                  <a:gd name="T17" fmla="*/ 0 h 24"/>
                  <a:gd name="T18" fmla="*/ 106 w 117"/>
                  <a:gd name="T19" fmla="*/ 0 h 24"/>
                  <a:gd name="T20" fmla="*/ 80 w 117"/>
                  <a:gd name="T21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24">
                    <a:moveTo>
                      <a:pt x="80" y="1"/>
                    </a:moveTo>
                    <a:lnTo>
                      <a:pt x="80" y="1"/>
                    </a:lnTo>
                    <a:lnTo>
                      <a:pt x="50" y="11"/>
                    </a:lnTo>
                    <a:lnTo>
                      <a:pt x="41" y="11"/>
                    </a:lnTo>
                    <a:lnTo>
                      <a:pt x="27" y="17"/>
                    </a:lnTo>
                    <a:lnTo>
                      <a:pt x="0" y="24"/>
                    </a:lnTo>
                    <a:lnTo>
                      <a:pt x="14" y="24"/>
                    </a:lnTo>
                    <a:lnTo>
                      <a:pt x="90" y="1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80" y="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2" name="Freeform 38"/>
              <p:cNvSpPr>
                <a:spLocks/>
              </p:cNvSpPr>
              <p:nvPr/>
            </p:nvSpPr>
            <p:spPr bwMode="auto">
              <a:xfrm>
                <a:off x="7023141" y="2870162"/>
                <a:ext cx="49113" cy="12654"/>
              </a:xfrm>
              <a:custGeom>
                <a:avLst/>
                <a:gdLst>
                  <a:gd name="T0" fmla="*/ 34 w 51"/>
                  <a:gd name="T1" fmla="*/ 0 h 14"/>
                  <a:gd name="T2" fmla="*/ 34 w 51"/>
                  <a:gd name="T3" fmla="*/ 0 h 14"/>
                  <a:gd name="T4" fmla="*/ 11 w 51"/>
                  <a:gd name="T5" fmla="*/ 8 h 14"/>
                  <a:gd name="T6" fmla="*/ 0 w 51"/>
                  <a:gd name="T7" fmla="*/ 14 h 14"/>
                  <a:gd name="T8" fmla="*/ 27 w 51"/>
                  <a:gd name="T9" fmla="*/ 5 h 14"/>
                  <a:gd name="T10" fmla="*/ 51 w 51"/>
                  <a:gd name="T11" fmla="*/ 0 h 14"/>
                  <a:gd name="T12" fmla="*/ 48 w 51"/>
                  <a:gd name="T13" fmla="*/ 0 h 14"/>
                  <a:gd name="T14" fmla="*/ 34 w 51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14">
                    <a:moveTo>
                      <a:pt x="34" y="0"/>
                    </a:moveTo>
                    <a:lnTo>
                      <a:pt x="34" y="0"/>
                    </a:lnTo>
                    <a:lnTo>
                      <a:pt x="11" y="8"/>
                    </a:lnTo>
                    <a:lnTo>
                      <a:pt x="0" y="14"/>
                    </a:lnTo>
                    <a:lnTo>
                      <a:pt x="27" y="5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34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3" name="Freeform 39"/>
              <p:cNvSpPr>
                <a:spLocks/>
              </p:cNvSpPr>
              <p:nvPr/>
            </p:nvSpPr>
            <p:spPr bwMode="auto">
              <a:xfrm>
                <a:off x="7100771" y="2821126"/>
                <a:ext cx="30102" cy="56944"/>
              </a:xfrm>
              <a:custGeom>
                <a:avLst/>
                <a:gdLst>
                  <a:gd name="T0" fmla="*/ 13 w 32"/>
                  <a:gd name="T1" fmla="*/ 21 h 59"/>
                  <a:gd name="T2" fmla="*/ 13 w 32"/>
                  <a:gd name="T3" fmla="*/ 21 h 59"/>
                  <a:gd name="T4" fmla="*/ 9 w 32"/>
                  <a:gd name="T5" fmla="*/ 32 h 59"/>
                  <a:gd name="T6" fmla="*/ 0 w 32"/>
                  <a:gd name="T7" fmla="*/ 59 h 59"/>
                  <a:gd name="T8" fmla="*/ 13 w 32"/>
                  <a:gd name="T9" fmla="*/ 24 h 59"/>
                  <a:gd name="T10" fmla="*/ 32 w 32"/>
                  <a:gd name="T11" fmla="*/ 0 h 59"/>
                  <a:gd name="T12" fmla="*/ 20 w 32"/>
                  <a:gd name="T13" fmla="*/ 11 h 59"/>
                  <a:gd name="T14" fmla="*/ 13 w 32"/>
                  <a:gd name="T15" fmla="*/ 2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59">
                    <a:moveTo>
                      <a:pt x="13" y="21"/>
                    </a:moveTo>
                    <a:lnTo>
                      <a:pt x="13" y="21"/>
                    </a:lnTo>
                    <a:lnTo>
                      <a:pt x="9" y="32"/>
                    </a:lnTo>
                    <a:lnTo>
                      <a:pt x="0" y="59"/>
                    </a:lnTo>
                    <a:lnTo>
                      <a:pt x="13" y="24"/>
                    </a:lnTo>
                    <a:lnTo>
                      <a:pt x="32" y="0"/>
                    </a:lnTo>
                    <a:lnTo>
                      <a:pt x="20" y="11"/>
                    </a:lnTo>
                    <a:lnTo>
                      <a:pt x="13" y="2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4" name="Freeform 40"/>
              <p:cNvSpPr>
                <a:spLocks/>
              </p:cNvSpPr>
              <p:nvPr/>
            </p:nvSpPr>
            <p:spPr bwMode="auto">
              <a:xfrm>
                <a:off x="7140378" y="2795818"/>
                <a:ext cx="11090" cy="7909"/>
              </a:xfrm>
              <a:custGeom>
                <a:avLst/>
                <a:gdLst>
                  <a:gd name="T0" fmla="*/ 7 w 11"/>
                  <a:gd name="T1" fmla="*/ 0 h 8"/>
                  <a:gd name="T2" fmla="*/ 7 w 11"/>
                  <a:gd name="T3" fmla="*/ 0 h 8"/>
                  <a:gd name="T4" fmla="*/ 0 w 11"/>
                  <a:gd name="T5" fmla="*/ 8 h 8"/>
                  <a:gd name="T6" fmla="*/ 11 w 11"/>
                  <a:gd name="T7" fmla="*/ 0 h 8"/>
                  <a:gd name="T8" fmla="*/ 7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5" name="Freeform 41"/>
              <p:cNvSpPr>
                <a:spLocks/>
              </p:cNvSpPr>
              <p:nvPr/>
            </p:nvSpPr>
            <p:spPr bwMode="auto">
              <a:xfrm>
                <a:off x="7159389" y="2765765"/>
                <a:ext cx="22180" cy="17400"/>
              </a:xfrm>
              <a:custGeom>
                <a:avLst/>
                <a:gdLst>
                  <a:gd name="T0" fmla="*/ 10 w 23"/>
                  <a:gd name="T1" fmla="*/ 10 h 18"/>
                  <a:gd name="T2" fmla="*/ 10 w 23"/>
                  <a:gd name="T3" fmla="*/ 10 h 18"/>
                  <a:gd name="T4" fmla="*/ 23 w 23"/>
                  <a:gd name="T5" fmla="*/ 0 h 18"/>
                  <a:gd name="T6" fmla="*/ 0 w 23"/>
                  <a:gd name="T7" fmla="*/ 18 h 18"/>
                  <a:gd name="T8" fmla="*/ 10 w 23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8">
                    <a:moveTo>
                      <a:pt x="10" y="10"/>
                    </a:moveTo>
                    <a:lnTo>
                      <a:pt x="10" y="10"/>
                    </a:lnTo>
                    <a:lnTo>
                      <a:pt x="23" y="0"/>
                    </a:lnTo>
                    <a:lnTo>
                      <a:pt x="0" y="18"/>
                    </a:lnTo>
                    <a:lnTo>
                      <a:pt x="10" y="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6" name="Freeform 42"/>
              <p:cNvSpPr>
                <a:spLocks/>
              </p:cNvSpPr>
              <p:nvPr/>
            </p:nvSpPr>
            <p:spPr bwMode="auto">
              <a:xfrm>
                <a:off x="7200580" y="2662949"/>
                <a:ext cx="19011" cy="91743"/>
              </a:xfrm>
              <a:custGeom>
                <a:avLst/>
                <a:gdLst>
                  <a:gd name="T0" fmla="*/ 12 w 19"/>
                  <a:gd name="T1" fmla="*/ 24 h 97"/>
                  <a:gd name="T2" fmla="*/ 12 w 19"/>
                  <a:gd name="T3" fmla="*/ 24 h 97"/>
                  <a:gd name="T4" fmla="*/ 3 w 19"/>
                  <a:gd name="T5" fmla="*/ 0 h 97"/>
                  <a:gd name="T6" fmla="*/ 3 w 19"/>
                  <a:gd name="T7" fmla="*/ 12 h 97"/>
                  <a:gd name="T8" fmla="*/ 9 w 19"/>
                  <a:gd name="T9" fmla="*/ 24 h 97"/>
                  <a:gd name="T10" fmla="*/ 12 w 19"/>
                  <a:gd name="T11" fmla="*/ 33 h 97"/>
                  <a:gd name="T12" fmla="*/ 16 w 19"/>
                  <a:gd name="T13" fmla="*/ 75 h 97"/>
                  <a:gd name="T14" fmla="*/ 9 w 19"/>
                  <a:gd name="T15" fmla="*/ 88 h 97"/>
                  <a:gd name="T16" fmla="*/ 0 w 19"/>
                  <a:gd name="T17" fmla="*/ 97 h 97"/>
                  <a:gd name="T18" fmla="*/ 3 w 19"/>
                  <a:gd name="T19" fmla="*/ 97 h 97"/>
                  <a:gd name="T20" fmla="*/ 16 w 19"/>
                  <a:gd name="T21" fmla="*/ 91 h 97"/>
                  <a:gd name="T22" fmla="*/ 19 w 19"/>
                  <a:gd name="T23" fmla="*/ 70 h 97"/>
                  <a:gd name="T24" fmla="*/ 16 w 19"/>
                  <a:gd name="T25" fmla="*/ 36 h 97"/>
                  <a:gd name="T26" fmla="*/ 12 w 19"/>
                  <a:gd name="T27" fmla="*/ 2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97">
                    <a:moveTo>
                      <a:pt x="12" y="24"/>
                    </a:moveTo>
                    <a:lnTo>
                      <a:pt x="12" y="24"/>
                    </a:lnTo>
                    <a:lnTo>
                      <a:pt x="3" y="0"/>
                    </a:lnTo>
                    <a:lnTo>
                      <a:pt x="3" y="12"/>
                    </a:lnTo>
                    <a:lnTo>
                      <a:pt x="9" y="24"/>
                    </a:lnTo>
                    <a:lnTo>
                      <a:pt x="12" y="33"/>
                    </a:lnTo>
                    <a:lnTo>
                      <a:pt x="16" y="75"/>
                    </a:lnTo>
                    <a:lnTo>
                      <a:pt x="9" y="88"/>
                    </a:lnTo>
                    <a:lnTo>
                      <a:pt x="0" y="97"/>
                    </a:lnTo>
                    <a:lnTo>
                      <a:pt x="3" y="97"/>
                    </a:lnTo>
                    <a:lnTo>
                      <a:pt x="16" y="91"/>
                    </a:lnTo>
                    <a:lnTo>
                      <a:pt x="19" y="70"/>
                    </a:lnTo>
                    <a:lnTo>
                      <a:pt x="16" y="36"/>
                    </a:lnTo>
                    <a:lnTo>
                      <a:pt x="12" y="2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7" name="Freeform 43"/>
              <p:cNvSpPr>
                <a:spLocks/>
              </p:cNvSpPr>
              <p:nvPr/>
            </p:nvSpPr>
            <p:spPr bwMode="auto">
              <a:xfrm>
                <a:off x="7130872" y="2288068"/>
                <a:ext cx="15843" cy="31636"/>
              </a:xfrm>
              <a:custGeom>
                <a:avLst/>
                <a:gdLst>
                  <a:gd name="T0" fmla="*/ 7 w 17"/>
                  <a:gd name="T1" fmla="*/ 12 h 33"/>
                  <a:gd name="T2" fmla="*/ 7 w 17"/>
                  <a:gd name="T3" fmla="*/ 12 h 33"/>
                  <a:gd name="T4" fmla="*/ 7 w 17"/>
                  <a:gd name="T5" fmla="*/ 23 h 33"/>
                  <a:gd name="T6" fmla="*/ 0 w 17"/>
                  <a:gd name="T7" fmla="*/ 33 h 33"/>
                  <a:gd name="T8" fmla="*/ 10 w 17"/>
                  <a:gd name="T9" fmla="*/ 23 h 33"/>
                  <a:gd name="T10" fmla="*/ 17 w 17"/>
                  <a:gd name="T11" fmla="*/ 0 h 33"/>
                  <a:gd name="T12" fmla="*/ 14 w 17"/>
                  <a:gd name="T13" fmla="*/ 3 h 33"/>
                  <a:gd name="T14" fmla="*/ 7 w 17"/>
                  <a:gd name="T15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33">
                    <a:moveTo>
                      <a:pt x="7" y="12"/>
                    </a:moveTo>
                    <a:lnTo>
                      <a:pt x="7" y="12"/>
                    </a:lnTo>
                    <a:lnTo>
                      <a:pt x="7" y="23"/>
                    </a:lnTo>
                    <a:lnTo>
                      <a:pt x="0" y="33"/>
                    </a:lnTo>
                    <a:lnTo>
                      <a:pt x="10" y="23"/>
                    </a:lnTo>
                    <a:lnTo>
                      <a:pt x="17" y="0"/>
                    </a:lnTo>
                    <a:lnTo>
                      <a:pt x="14" y="3"/>
                    </a:lnTo>
                    <a:lnTo>
                      <a:pt x="7" y="1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8" name="Freeform 44"/>
              <p:cNvSpPr>
                <a:spLocks/>
              </p:cNvSpPr>
              <p:nvPr/>
            </p:nvSpPr>
            <p:spPr bwMode="auto">
              <a:xfrm>
                <a:off x="7143546" y="2245360"/>
                <a:ext cx="9506" cy="45872"/>
              </a:xfrm>
              <a:custGeom>
                <a:avLst/>
                <a:gdLst>
                  <a:gd name="T0" fmla="*/ 7 w 9"/>
                  <a:gd name="T1" fmla="*/ 11 h 48"/>
                  <a:gd name="T2" fmla="*/ 7 w 9"/>
                  <a:gd name="T3" fmla="*/ 11 h 48"/>
                  <a:gd name="T4" fmla="*/ 0 w 9"/>
                  <a:gd name="T5" fmla="*/ 48 h 48"/>
                  <a:gd name="T6" fmla="*/ 3 w 9"/>
                  <a:gd name="T7" fmla="*/ 45 h 48"/>
                  <a:gd name="T8" fmla="*/ 7 w 9"/>
                  <a:gd name="T9" fmla="*/ 33 h 48"/>
                  <a:gd name="T10" fmla="*/ 9 w 9"/>
                  <a:gd name="T11" fmla="*/ 0 h 48"/>
                  <a:gd name="T12" fmla="*/ 7 w 9"/>
                  <a:gd name="T13" fmla="*/ 1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8">
                    <a:moveTo>
                      <a:pt x="7" y="11"/>
                    </a:moveTo>
                    <a:lnTo>
                      <a:pt x="7" y="11"/>
                    </a:lnTo>
                    <a:lnTo>
                      <a:pt x="0" y="48"/>
                    </a:lnTo>
                    <a:lnTo>
                      <a:pt x="3" y="45"/>
                    </a:lnTo>
                    <a:lnTo>
                      <a:pt x="7" y="33"/>
                    </a:lnTo>
                    <a:lnTo>
                      <a:pt x="9" y="0"/>
                    </a:lnTo>
                    <a:lnTo>
                      <a:pt x="7" y="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9" name="Freeform 45"/>
              <p:cNvSpPr>
                <a:spLocks/>
              </p:cNvSpPr>
              <p:nvPr/>
            </p:nvSpPr>
            <p:spPr bwMode="auto">
              <a:xfrm>
                <a:off x="7520605" y="1584177"/>
                <a:ext cx="17428" cy="33218"/>
              </a:xfrm>
              <a:custGeom>
                <a:avLst/>
                <a:gdLst>
                  <a:gd name="T0" fmla="*/ 4 w 18"/>
                  <a:gd name="T1" fmla="*/ 24 h 35"/>
                  <a:gd name="T2" fmla="*/ 4 w 18"/>
                  <a:gd name="T3" fmla="*/ 24 h 35"/>
                  <a:gd name="T4" fmla="*/ 11 w 18"/>
                  <a:gd name="T5" fmla="*/ 35 h 35"/>
                  <a:gd name="T6" fmla="*/ 18 w 18"/>
                  <a:gd name="T7" fmla="*/ 27 h 35"/>
                  <a:gd name="T8" fmla="*/ 18 w 18"/>
                  <a:gd name="T9" fmla="*/ 21 h 35"/>
                  <a:gd name="T10" fmla="*/ 11 w 18"/>
                  <a:gd name="T11" fmla="*/ 3 h 35"/>
                  <a:gd name="T12" fmla="*/ 0 w 18"/>
                  <a:gd name="T13" fmla="*/ 0 h 35"/>
                  <a:gd name="T14" fmla="*/ 4 w 18"/>
                  <a:gd name="T15" fmla="*/ 2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5">
                    <a:moveTo>
                      <a:pt x="4" y="24"/>
                    </a:moveTo>
                    <a:lnTo>
                      <a:pt x="4" y="24"/>
                    </a:lnTo>
                    <a:lnTo>
                      <a:pt x="11" y="35"/>
                    </a:lnTo>
                    <a:lnTo>
                      <a:pt x="18" y="27"/>
                    </a:lnTo>
                    <a:lnTo>
                      <a:pt x="18" y="21"/>
                    </a:lnTo>
                    <a:lnTo>
                      <a:pt x="11" y="3"/>
                    </a:lnTo>
                    <a:lnTo>
                      <a:pt x="0" y="0"/>
                    </a:lnTo>
                    <a:lnTo>
                      <a:pt x="4" y="2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0" name="Freeform 46"/>
              <p:cNvSpPr>
                <a:spLocks/>
              </p:cNvSpPr>
              <p:nvPr/>
            </p:nvSpPr>
            <p:spPr bwMode="auto">
              <a:xfrm>
                <a:off x="701874" y="2892307"/>
                <a:ext cx="30102" cy="17400"/>
              </a:xfrm>
              <a:custGeom>
                <a:avLst/>
                <a:gdLst>
                  <a:gd name="T0" fmla="*/ 13 w 32"/>
                  <a:gd name="T1" fmla="*/ 0 h 18"/>
                  <a:gd name="T2" fmla="*/ 13 w 32"/>
                  <a:gd name="T3" fmla="*/ 0 h 18"/>
                  <a:gd name="T4" fmla="*/ 0 w 32"/>
                  <a:gd name="T5" fmla="*/ 6 h 18"/>
                  <a:gd name="T6" fmla="*/ 5 w 32"/>
                  <a:gd name="T7" fmla="*/ 14 h 18"/>
                  <a:gd name="T8" fmla="*/ 20 w 32"/>
                  <a:gd name="T9" fmla="*/ 18 h 18"/>
                  <a:gd name="T10" fmla="*/ 32 w 32"/>
                  <a:gd name="T11" fmla="*/ 18 h 18"/>
                  <a:gd name="T12" fmla="*/ 32 w 32"/>
                  <a:gd name="T13" fmla="*/ 8 h 18"/>
                  <a:gd name="T14" fmla="*/ 27 w 32"/>
                  <a:gd name="T15" fmla="*/ 0 h 18"/>
                  <a:gd name="T16" fmla="*/ 13 w 32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8">
                    <a:moveTo>
                      <a:pt x="13" y="0"/>
                    </a:moveTo>
                    <a:lnTo>
                      <a:pt x="13" y="0"/>
                    </a:lnTo>
                    <a:lnTo>
                      <a:pt x="0" y="6"/>
                    </a:lnTo>
                    <a:lnTo>
                      <a:pt x="5" y="14"/>
                    </a:lnTo>
                    <a:lnTo>
                      <a:pt x="20" y="18"/>
                    </a:lnTo>
                    <a:lnTo>
                      <a:pt x="32" y="18"/>
                    </a:lnTo>
                    <a:lnTo>
                      <a:pt x="32" y="8"/>
                    </a:lnTo>
                    <a:lnTo>
                      <a:pt x="27" y="0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1" name="Freeform 47"/>
              <p:cNvSpPr>
                <a:spLocks/>
              </p:cNvSpPr>
              <p:nvPr/>
            </p:nvSpPr>
            <p:spPr bwMode="auto">
              <a:xfrm>
                <a:off x="754155" y="2889143"/>
                <a:ext cx="49113" cy="23727"/>
              </a:xfrm>
              <a:custGeom>
                <a:avLst/>
                <a:gdLst>
                  <a:gd name="T0" fmla="*/ 14 w 51"/>
                  <a:gd name="T1" fmla="*/ 9 h 24"/>
                  <a:gd name="T2" fmla="*/ 14 w 51"/>
                  <a:gd name="T3" fmla="*/ 9 h 24"/>
                  <a:gd name="T4" fmla="*/ 0 w 51"/>
                  <a:gd name="T5" fmla="*/ 0 h 24"/>
                  <a:gd name="T6" fmla="*/ 0 w 51"/>
                  <a:gd name="T7" fmla="*/ 9 h 24"/>
                  <a:gd name="T8" fmla="*/ 0 w 51"/>
                  <a:gd name="T9" fmla="*/ 21 h 24"/>
                  <a:gd name="T10" fmla="*/ 14 w 51"/>
                  <a:gd name="T11" fmla="*/ 24 h 24"/>
                  <a:gd name="T12" fmla="*/ 37 w 51"/>
                  <a:gd name="T13" fmla="*/ 24 h 24"/>
                  <a:gd name="T14" fmla="*/ 51 w 51"/>
                  <a:gd name="T15" fmla="*/ 17 h 24"/>
                  <a:gd name="T16" fmla="*/ 37 w 51"/>
                  <a:gd name="T17" fmla="*/ 17 h 24"/>
                  <a:gd name="T18" fmla="*/ 14 w 51"/>
                  <a:gd name="T1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24">
                    <a:moveTo>
                      <a:pt x="14" y="9"/>
                    </a:moveTo>
                    <a:lnTo>
                      <a:pt x="14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21"/>
                    </a:lnTo>
                    <a:lnTo>
                      <a:pt x="14" y="24"/>
                    </a:lnTo>
                    <a:lnTo>
                      <a:pt x="37" y="24"/>
                    </a:lnTo>
                    <a:lnTo>
                      <a:pt x="51" y="17"/>
                    </a:lnTo>
                    <a:lnTo>
                      <a:pt x="37" y="17"/>
                    </a:lnTo>
                    <a:lnTo>
                      <a:pt x="14" y="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2" name="Freeform 48"/>
              <p:cNvSpPr>
                <a:spLocks/>
              </p:cNvSpPr>
              <p:nvPr/>
            </p:nvSpPr>
            <p:spPr bwMode="auto">
              <a:xfrm>
                <a:off x="763661" y="3029921"/>
                <a:ext cx="19011" cy="12654"/>
              </a:xfrm>
              <a:custGeom>
                <a:avLst/>
                <a:gdLst>
                  <a:gd name="T0" fmla="*/ 11 w 20"/>
                  <a:gd name="T1" fmla="*/ 13 h 13"/>
                  <a:gd name="T2" fmla="*/ 11 w 20"/>
                  <a:gd name="T3" fmla="*/ 13 h 13"/>
                  <a:gd name="T4" fmla="*/ 20 w 20"/>
                  <a:gd name="T5" fmla="*/ 13 h 13"/>
                  <a:gd name="T6" fmla="*/ 14 w 20"/>
                  <a:gd name="T7" fmla="*/ 3 h 13"/>
                  <a:gd name="T8" fmla="*/ 0 w 20"/>
                  <a:gd name="T9" fmla="*/ 0 h 13"/>
                  <a:gd name="T10" fmla="*/ 11 w 20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3">
                    <a:moveTo>
                      <a:pt x="11" y="13"/>
                    </a:moveTo>
                    <a:lnTo>
                      <a:pt x="11" y="13"/>
                    </a:lnTo>
                    <a:lnTo>
                      <a:pt x="20" y="13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11" y="1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3" name="Freeform 49"/>
              <p:cNvSpPr>
                <a:spLocks/>
              </p:cNvSpPr>
              <p:nvPr/>
            </p:nvSpPr>
            <p:spPr bwMode="auto">
              <a:xfrm>
                <a:off x="896740" y="3094774"/>
                <a:ext cx="28517" cy="42708"/>
              </a:xfrm>
              <a:custGeom>
                <a:avLst/>
                <a:gdLst>
                  <a:gd name="T0" fmla="*/ 7 w 30"/>
                  <a:gd name="T1" fmla="*/ 13 h 45"/>
                  <a:gd name="T2" fmla="*/ 7 w 30"/>
                  <a:gd name="T3" fmla="*/ 13 h 45"/>
                  <a:gd name="T4" fmla="*/ 0 w 30"/>
                  <a:gd name="T5" fmla="*/ 0 h 45"/>
                  <a:gd name="T6" fmla="*/ 4 w 30"/>
                  <a:gd name="T7" fmla="*/ 13 h 45"/>
                  <a:gd name="T8" fmla="*/ 7 w 30"/>
                  <a:gd name="T9" fmla="*/ 37 h 45"/>
                  <a:gd name="T10" fmla="*/ 20 w 30"/>
                  <a:gd name="T11" fmla="*/ 45 h 45"/>
                  <a:gd name="T12" fmla="*/ 30 w 30"/>
                  <a:gd name="T13" fmla="*/ 45 h 45"/>
                  <a:gd name="T14" fmla="*/ 14 w 30"/>
                  <a:gd name="T15" fmla="*/ 24 h 45"/>
                  <a:gd name="T16" fmla="*/ 7 w 30"/>
                  <a:gd name="T17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45">
                    <a:moveTo>
                      <a:pt x="7" y="13"/>
                    </a:moveTo>
                    <a:lnTo>
                      <a:pt x="7" y="13"/>
                    </a:lnTo>
                    <a:lnTo>
                      <a:pt x="0" y="0"/>
                    </a:lnTo>
                    <a:lnTo>
                      <a:pt x="4" y="13"/>
                    </a:lnTo>
                    <a:lnTo>
                      <a:pt x="7" y="37"/>
                    </a:lnTo>
                    <a:lnTo>
                      <a:pt x="20" y="45"/>
                    </a:lnTo>
                    <a:lnTo>
                      <a:pt x="30" y="45"/>
                    </a:lnTo>
                    <a:lnTo>
                      <a:pt x="14" y="24"/>
                    </a:lnTo>
                    <a:lnTo>
                      <a:pt x="7" y="1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5" name="Freeform 50"/>
              <p:cNvSpPr>
                <a:spLocks/>
              </p:cNvSpPr>
              <p:nvPr/>
            </p:nvSpPr>
            <p:spPr bwMode="auto">
              <a:xfrm>
                <a:off x="915751" y="3023594"/>
                <a:ext cx="38023" cy="34799"/>
              </a:xfrm>
              <a:custGeom>
                <a:avLst/>
                <a:gdLst>
                  <a:gd name="T0" fmla="*/ 24 w 40"/>
                  <a:gd name="T1" fmla="*/ 16 h 37"/>
                  <a:gd name="T2" fmla="*/ 24 w 40"/>
                  <a:gd name="T3" fmla="*/ 16 h 37"/>
                  <a:gd name="T4" fmla="*/ 14 w 40"/>
                  <a:gd name="T5" fmla="*/ 7 h 37"/>
                  <a:gd name="T6" fmla="*/ 0 w 40"/>
                  <a:gd name="T7" fmla="*/ 0 h 37"/>
                  <a:gd name="T8" fmla="*/ 10 w 40"/>
                  <a:gd name="T9" fmla="*/ 13 h 37"/>
                  <a:gd name="T10" fmla="*/ 24 w 40"/>
                  <a:gd name="T11" fmla="*/ 34 h 37"/>
                  <a:gd name="T12" fmla="*/ 40 w 40"/>
                  <a:gd name="T13" fmla="*/ 37 h 37"/>
                  <a:gd name="T14" fmla="*/ 37 w 40"/>
                  <a:gd name="T15" fmla="*/ 24 h 37"/>
                  <a:gd name="T16" fmla="*/ 24 w 40"/>
                  <a:gd name="T17" fmla="*/ 1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7">
                    <a:moveTo>
                      <a:pt x="24" y="16"/>
                    </a:moveTo>
                    <a:lnTo>
                      <a:pt x="24" y="16"/>
                    </a:lnTo>
                    <a:lnTo>
                      <a:pt x="14" y="7"/>
                    </a:lnTo>
                    <a:lnTo>
                      <a:pt x="0" y="0"/>
                    </a:lnTo>
                    <a:lnTo>
                      <a:pt x="10" y="13"/>
                    </a:lnTo>
                    <a:lnTo>
                      <a:pt x="24" y="34"/>
                    </a:lnTo>
                    <a:lnTo>
                      <a:pt x="40" y="37"/>
                    </a:lnTo>
                    <a:lnTo>
                      <a:pt x="37" y="24"/>
                    </a:lnTo>
                    <a:lnTo>
                      <a:pt x="24" y="16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0" name="Freeform 51"/>
              <p:cNvSpPr>
                <a:spLocks/>
              </p:cNvSpPr>
              <p:nvPr/>
            </p:nvSpPr>
            <p:spPr bwMode="auto">
              <a:xfrm>
                <a:off x="7216423" y="1987531"/>
                <a:ext cx="9506" cy="31636"/>
              </a:xfrm>
              <a:custGeom>
                <a:avLst/>
                <a:gdLst>
                  <a:gd name="T0" fmla="*/ 0 w 10"/>
                  <a:gd name="T1" fmla="*/ 32 h 32"/>
                  <a:gd name="T2" fmla="*/ 0 w 10"/>
                  <a:gd name="T3" fmla="*/ 32 h 32"/>
                  <a:gd name="T4" fmla="*/ 10 w 10"/>
                  <a:gd name="T5" fmla="*/ 8 h 32"/>
                  <a:gd name="T6" fmla="*/ 10 w 10"/>
                  <a:gd name="T7" fmla="*/ 0 h 32"/>
                  <a:gd name="T8" fmla="*/ 0 w 10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0" y="32"/>
                    </a:moveTo>
                    <a:lnTo>
                      <a:pt x="0" y="32"/>
                    </a:lnTo>
                    <a:lnTo>
                      <a:pt x="10" y="8"/>
                    </a:lnTo>
                    <a:lnTo>
                      <a:pt x="10" y="0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4" name="Freeform 52"/>
              <p:cNvSpPr>
                <a:spLocks/>
              </p:cNvSpPr>
              <p:nvPr/>
            </p:nvSpPr>
            <p:spPr bwMode="auto">
              <a:xfrm>
                <a:off x="7588728" y="1598414"/>
                <a:ext cx="34854" cy="28472"/>
              </a:xfrm>
              <a:custGeom>
                <a:avLst/>
                <a:gdLst>
                  <a:gd name="T0" fmla="*/ 15 w 36"/>
                  <a:gd name="T1" fmla="*/ 0 h 30"/>
                  <a:gd name="T2" fmla="*/ 15 w 36"/>
                  <a:gd name="T3" fmla="*/ 0 h 30"/>
                  <a:gd name="T4" fmla="*/ 10 w 36"/>
                  <a:gd name="T5" fmla="*/ 9 h 30"/>
                  <a:gd name="T6" fmla="*/ 0 w 36"/>
                  <a:gd name="T7" fmla="*/ 30 h 30"/>
                  <a:gd name="T8" fmla="*/ 22 w 36"/>
                  <a:gd name="T9" fmla="*/ 17 h 30"/>
                  <a:gd name="T10" fmla="*/ 36 w 36"/>
                  <a:gd name="T11" fmla="*/ 9 h 30"/>
                  <a:gd name="T12" fmla="*/ 26 w 36"/>
                  <a:gd name="T13" fmla="*/ 0 h 30"/>
                  <a:gd name="T14" fmla="*/ 15 w 36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0">
                    <a:moveTo>
                      <a:pt x="15" y="0"/>
                    </a:moveTo>
                    <a:lnTo>
                      <a:pt x="15" y="0"/>
                    </a:lnTo>
                    <a:lnTo>
                      <a:pt x="10" y="9"/>
                    </a:lnTo>
                    <a:lnTo>
                      <a:pt x="0" y="30"/>
                    </a:lnTo>
                    <a:lnTo>
                      <a:pt x="22" y="17"/>
                    </a:lnTo>
                    <a:lnTo>
                      <a:pt x="36" y="9"/>
                    </a:lnTo>
                    <a:lnTo>
                      <a:pt x="26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5" name="Freeform 53"/>
              <p:cNvSpPr>
                <a:spLocks/>
              </p:cNvSpPr>
              <p:nvPr/>
            </p:nvSpPr>
            <p:spPr bwMode="auto">
              <a:xfrm>
                <a:off x="7674279" y="1592086"/>
                <a:ext cx="28517" cy="22145"/>
              </a:xfrm>
              <a:custGeom>
                <a:avLst/>
                <a:gdLst>
                  <a:gd name="T0" fmla="*/ 13 w 30"/>
                  <a:gd name="T1" fmla="*/ 0 h 24"/>
                  <a:gd name="T2" fmla="*/ 13 w 30"/>
                  <a:gd name="T3" fmla="*/ 0 h 24"/>
                  <a:gd name="T4" fmla="*/ 13 w 30"/>
                  <a:gd name="T5" fmla="*/ 3 h 24"/>
                  <a:gd name="T6" fmla="*/ 13 w 30"/>
                  <a:gd name="T7" fmla="*/ 16 h 24"/>
                  <a:gd name="T8" fmla="*/ 0 w 30"/>
                  <a:gd name="T9" fmla="*/ 24 h 24"/>
                  <a:gd name="T10" fmla="*/ 23 w 30"/>
                  <a:gd name="T11" fmla="*/ 21 h 24"/>
                  <a:gd name="T12" fmla="*/ 30 w 30"/>
                  <a:gd name="T13" fmla="*/ 19 h 24"/>
                  <a:gd name="T14" fmla="*/ 20 w 30"/>
                  <a:gd name="T15" fmla="*/ 7 h 24"/>
                  <a:gd name="T16" fmla="*/ 13 w 30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4">
                    <a:moveTo>
                      <a:pt x="13" y="0"/>
                    </a:moveTo>
                    <a:lnTo>
                      <a:pt x="13" y="0"/>
                    </a:lnTo>
                    <a:lnTo>
                      <a:pt x="13" y="3"/>
                    </a:lnTo>
                    <a:lnTo>
                      <a:pt x="13" y="16"/>
                    </a:lnTo>
                    <a:lnTo>
                      <a:pt x="0" y="24"/>
                    </a:lnTo>
                    <a:lnTo>
                      <a:pt x="23" y="21"/>
                    </a:lnTo>
                    <a:lnTo>
                      <a:pt x="30" y="19"/>
                    </a:lnTo>
                    <a:lnTo>
                      <a:pt x="20" y="7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6" name="Freeform 54"/>
              <p:cNvSpPr>
                <a:spLocks noEditPoints="1"/>
              </p:cNvSpPr>
              <p:nvPr/>
            </p:nvSpPr>
            <p:spPr bwMode="auto">
              <a:xfrm>
                <a:off x="434131" y="434226"/>
                <a:ext cx="7450857" cy="4166399"/>
              </a:xfrm>
              <a:custGeom>
                <a:avLst/>
                <a:gdLst>
                  <a:gd name="T0" fmla="*/ 535 w 7823"/>
                  <a:gd name="T1" fmla="*/ 287 h 4373"/>
                  <a:gd name="T2" fmla="*/ 612 w 7823"/>
                  <a:gd name="T3" fmla="*/ 173 h 4373"/>
                  <a:gd name="T4" fmla="*/ 376 w 7823"/>
                  <a:gd name="T5" fmla="*/ 317 h 4373"/>
                  <a:gd name="T6" fmla="*/ 357 w 7823"/>
                  <a:gd name="T7" fmla="*/ 453 h 4373"/>
                  <a:gd name="T8" fmla="*/ 161 w 7823"/>
                  <a:gd name="T9" fmla="*/ 888 h 4373"/>
                  <a:gd name="T10" fmla="*/ 33 w 7823"/>
                  <a:gd name="T11" fmla="*/ 1447 h 4373"/>
                  <a:gd name="T12" fmla="*/ 142 w 7823"/>
                  <a:gd name="T13" fmla="*/ 1856 h 4373"/>
                  <a:gd name="T14" fmla="*/ 121 w 7823"/>
                  <a:gd name="T15" fmla="*/ 1920 h 4373"/>
                  <a:gd name="T16" fmla="*/ 274 w 7823"/>
                  <a:gd name="T17" fmla="*/ 2381 h 4373"/>
                  <a:gd name="T18" fmla="*/ 665 w 7823"/>
                  <a:gd name="T19" fmla="*/ 2778 h 4373"/>
                  <a:gd name="T20" fmla="*/ 2482 w 7823"/>
                  <a:gd name="T21" fmla="*/ 3438 h 4373"/>
                  <a:gd name="T22" fmla="*/ 2971 w 7823"/>
                  <a:gd name="T23" fmla="*/ 3679 h 4373"/>
                  <a:gd name="T24" fmla="*/ 3438 w 7823"/>
                  <a:gd name="T25" fmla="*/ 4076 h 4373"/>
                  <a:gd name="T26" fmla="*/ 3818 w 7823"/>
                  <a:gd name="T27" fmla="*/ 4338 h 4373"/>
                  <a:gd name="T28" fmla="*/ 3834 w 7823"/>
                  <a:gd name="T29" fmla="*/ 3986 h 4373"/>
                  <a:gd name="T30" fmla="*/ 4040 w 7823"/>
                  <a:gd name="T31" fmla="*/ 3895 h 4373"/>
                  <a:gd name="T32" fmla="*/ 4383 w 7823"/>
                  <a:gd name="T33" fmla="*/ 3679 h 4373"/>
                  <a:gd name="T34" fmla="*/ 4804 w 7823"/>
                  <a:gd name="T35" fmla="*/ 3718 h 4373"/>
                  <a:gd name="T36" fmla="*/ 5126 w 7823"/>
                  <a:gd name="T37" fmla="*/ 3772 h 4373"/>
                  <a:gd name="T38" fmla="*/ 5029 w 7823"/>
                  <a:gd name="T39" fmla="*/ 3628 h 4373"/>
                  <a:gd name="T40" fmla="*/ 5228 w 7823"/>
                  <a:gd name="T41" fmla="*/ 3544 h 4373"/>
                  <a:gd name="T42" fmla="*/ 5459 w 7823"/>
                  <a:gd name="T43" fmla="*/ 3505 h 4373"/>
                  <a:gd name="T44" fmla="*/ 5751 w 7823"/>
                  <a:gd name="T45" fmla="*/ 3550 h 4373"/>
                  <a:gd name="T46" fmla="*/ 6085 w 7823"/>
                  <a:gd name="T47" fmla="*/ 3577 h 4373"/>
                  <a:gd name="T48" fmla="*/ 6260 w 7823"/>
                  <a:gd name="T49" fmla="*/ 3935 h 4373"/>
                  <a:gd name="T50" fmla="*/ 6564 w 7823"/>
                  <a:gd name="T51" fmla="*/ 4216 h 4373"/>
                  <a:gd name="T52" fmla="*/ 6677 w 7823"/>
                  <a:gd name="T53" fmla="*/ 3919 h 4373"/>
                  <a:gd name="T54" fmla="*/ 6353 w 7823"/>
                  <a:gd name="T55" fmla="*/ 3337 h 4373"/>
                  <a:gd name="T56" fmla="*/ 6436 w 7823"/>
                  <a:gd name="T57" fmla="*/ 3096 h 4373"/>
                  <a:gd name="T58" fmla="*/ 6624 w 7823"/>
                  <a:gd name="T59" fmla="*/ 2908 h 4373"/>
                  <a:gd name="T60" fmla="*/ 6869 w 7823"/>
                  <a:gd name="T61" fmla="*/ 2586 h 4373"/>
                  <a:gd name="T62" fmla="*/ 6975 w 7823"/>
                  <a:gd name="T63" fmla="*/ 2465 h 4373"/>
                  <a:gd name="T64" fmla="*/ 6959 w 7823"/>
                  <a:gd name="T65" fmla="*/ 2331 h 4373"/>
                  <a:gd name="T66" fmla="*/ 6996 w 7823"/>
                  <a:gd name="T67" fmla="*/ 2222 h 4373"/>
                  <a:gd name="T68" fmla="*/ 6782 w 7823"/>
                  <a:gd name="T69" fmla="*/ 2128 h 4373"/>
                  <a:gd name="T70" fmla="*/ 6901 w 7823"/>
                  <a:gd name="T71" fmla="*/ 2065 h 4373"/>
                  <a:gd name="T72" fmla="*/ 6806 w 7823"/>
                  <a:gd name="T73" fmla="*/ 1968 h 4373"/>
                  <a:gd name="T74" fmla="*/ 6774 w 7823"/>
                  <a:gd name="T75" fmla="*/ 1925 h 4373"/>
                  <a:gd name="T76" fmla="*/ 6820 w 7823"/>
                  <a:gd name="T77" fmla="*/ 1771 h 4373"/>
                  <a:gd name="T78" fmla="*/ 6879 w 7823"/>
                  <a:gd name="T79" fmla="*/ 1856 h 4373"/>
                  <a:gd name="T80" fmla="*/ 6989 w 7823"/>
                  <a:gd name="T81" fmla="*/ 2096 h 4373"/>
                  <a:gd name="T82" fmla="*/ 6929 w 7823"/>
                  <a:gd name="T83" fmla="*/ 1687 h 4373"/>
                  <a:gd name="T84" fmla="*/ 7105 w 7823"/>
                  <a:gd name="T85" fmla="*/ 1682 h 4373"/>
                  <a:gd name="T86" fmla="*/ 7108 w 7823"/>
                  <a:gd name="T87" fmla="*/ 1477 h 4373"/>
                  <a:gd name="T88" fmla="*/ 7124 w 7823"/>
                  <a:gd name="T89" fmla="*/ 1436 h 4373"/>
                  <a:gd name="T90" fmla="*/ 7409 w 7823"/>
                  <a:gd name="T91" fmla="*/ 1191 h 4373"/>
                  <a:gd name="T92" fmla="*/ 7494 w 7823"/>
                  <a:gd name="T93" fmla="*/ 1126 h 4373"/>
                  <a:gd name="T94" fmla="*/ 7519 w 7823"/>
                  <a:gd name="T95" fmla="*/ 822 h 4373"/>
                  <a:gd name="T96" fmla="*/ 7651 w 7823"/>
                  <a:gd name="T97" fmla="*/ 666 h 4373"/>
                  <a:gd name="T98" fmla="*/ 7737 w 7823"/>
                  <a:gd name="T99" fmla="*/ 464 h 4373"/>
                  <a:gd name="T100" fmla="*/ 7309 w 7823"/>
                  <a:gd name="T101" fmla="*/ 566 h 4373"/>
                  <a:gd name="T102" fmla="*/ 6670 w 7823"/>
                  <a:gd name="T103" fmla="*/ 1054 h 4373"/>
                  <a:gd name="T104" fmla="*/ 6022 w 7823"/>
                  <a:gd name="T105" fmla="*/ 1504 h 4373"/>
                  <a:gd name="T106" fmla="*/ 5864 w 7823"/>
                  <a:gd name="T107" fmla="*/ 1286 h 4373"/>
                  <a:gd name="T108" fmla="*/ 5665 w 7823"/>
                  <a:gd name="T109" fmla="*/ 907 h 4373"/>
                  <a:gd name="T110" fmla="*/ 5367 w 7823"/>
                  <a:gd name="T111" fmla="*/ 972 h 4373"/>
                  <a:gd name="T112" fmla="*/ 5161 w 7823"/>
                  <a:gd name="T113" fmla="*/ 1522 h 4373"/>
                  <a:gd name="T114" fmla="*/ 5070 w 7823"/>
                  <a:gd name="T115" fmla="*/ 1075 h 4373"/>
                  <a:gd name="T116" fmla="*/ 5462 w 7823"/>
                  <a:gd name="T117" fmla="*/ 829 h 4373"/>
                  <a:gd name="T118" fmla="*/ 5115 w 7823"/>
                  <a:gd name="T119" fmla="*/ 750 h 4373"/>
                  <a:gd name="T120" fmla="*/ 4658 w 7823"/>
                  <a:gd name="T121" fmla="*/ 710 h 4373"/>
                  <a:gd name="T122" fmla="*/ 4631 w 7823"/>
                  <a:gd name="T123" fmla="*/ 498 h 4373"/>
                  <a:gd name="T124" fmla="*/ 3468 w 7823"/>
                  <a:gd name="T125" fmla="*/ 384 h 4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23" h="4373">
                    <a:moveTo>
                      <a:pt x="651" y="0"/>
                    </a:moveTo>
                    <a:lnTo>
                      <a:pt x="651" y="0"/>
                    </a:lnTo>
                    <a:lnTo>
                      <a:pt x="640" y="6"/>
                    </a:lnTo>
                    <a:lnTo>
                      <a:pt x="644" y="17"/>
                    </a:lnTo>
                    <a:lnTo>
                      <a:pt x="647" y="26"/>
                    </a:lnTo>
                    <a:lnTo>
                      <a:pt x="647" y="29"/>
                    </a:lnTo>
                    <a:lnTo>
                      <a:pt x="658" y="41"/>
                    </a:lnTo>
                    <a:lnTo>
                      <a:pt x="670" y="47"/>
                    </a:lnTo>
                    <a:lnTo>
                      <a:pt x="667" y="60"/>
                    </a:lnTo>
                    <a:lnTo>
                      <a:pt x="667" y="68"/>
                    </a:lnTo>
                    <a:lnTo>
                      <a:pt x="667" y="81"/>
                    </a:lnTo>
                    <a:lnTo>
                      <a:pt x="654" y="74"/>
                    </a:lnTo>
                    <a:lnTo>
                      <a:pt x="661" y="84"/>
                    </a:lnTo>
                    <a:lnTo>
                      <a:pt x="658" y="95"/>
                    </a:lnTo>
                    <a:lnTo>
                      <a:pt x="644" y="89"/>
                    </a:lnTo>
                    <a:lnTo>
                      <a:pt x="635" y="89"/>
                    </a:lnTo>
                    <a:lnTo>
                      <a:pt x="635" y="98"/>
                    </a:lnTo>
                    <a:lnTo>
                      <a:pt x="647" y="98"/>
                    </a:lnTo>
                    <a:lnTo>
                      <a:pt x="651" y="109"/>
                    </a:lnTo>
                    <a:lnTo>
                      <a:pt x="661" y="122"/>
                    </a:lnTo>
                    <a:lnTo>
                      <a:pt x="658" y="132"/>
                    </a:lnTo>
                    <a:lnTo>
                      <a:pt x="661" y="137"/>
                    </a:lnTo>
                    <a:lnTo>
                      <a:pt x="658" y="159"/>
                    </a:lnTo>
                    <a:lnTo>
                      <a:pt x="665" y="170"/>
                    </a:lnTo>
                    <a:lnTo>
                      <a:pt x="665" y="183"/>
                    </a:lnTo>
                    <a:lnTo>
                      <a:pt x="651" y="191"/>
                    </a:lnTo>
                    <a:lnTo>
                      <a:pt x="639" y="207"/>
                    </a:lnTo>
                    <a:lnTo>
                      <a:pt x="640" y="218"/>
                    </a:lnTo>
                    <a:lnTo>
                      <a:pt x="628" y="224"/>
                    </a:lnTo>
                    <a:lnTo>
                      <a:pt x="635" y="236"/>
                    </a:lnTo>
                    <a:lnTo>
                      <a:pt x="624" y="245"/>
                    </a:lnTo>
                    <a:lnTo>
                      <a:pt x="628" y="269"/>
                    </a:lnTo>
                    <a:lnTo>
                      <a:pt x="614" y="282"/>
                    </a:lnTo>
                    <a:lnTo>
                      <a:pt x="591" y="287"/>
                    </a:lnTo>
                    <a:lnTo>
                      <a:pt x="584" y="296"/>
                    </a:lnTo>
                    <a:lnTo>
                      <a:pt x="575" y="306"/>
                    </a:lnTo>
                    <a:lnTo>
                      <a:pt x="561" y="306"/>
                    </a:lnTo>
                    <a:lnTo>
                      <a:pt x="556" y="293"/>
                    </a:lnTo>
                    <a:lnTo>
                      <a:pt x="542" y="300"/>
                    </a:lnTo>
                    <a:lnTo>
                      <a:pt x="542" y="311"/>
                    </a:lnTo>
                    <a:lnTo>
                      <a:pt x="531" y="303"/>
                    </a:lnTo>
                    <a:lnTo>
                      <a:pt x="535" y="293"/>
                    </a:lnTo>
                    <a:lnTo>
                      <a:pt x="522" y="290"/>
                    </a:lnTo>
                    <a:lnTo>
                      <a:pt x="535" y="287"/>
                    </a:lnTo>
                    <a:lnTo>
                      <a:pt x="545" y="279"/>
                    </a:lnTo>
                    <a:lnTo>
                      <a:pt x="568" y="263"/>
                    </a:lnTo>
                    <a:lnTo>
                      <a:pt x="565" y="276"/>
                    </a:lnTo>
                    <a:lnTo>
                      <a:pt x="561" y="285"/>
                    </a:lnTo>
                    <a:lnTo>
                      <a:pt x="561" y="296"/>
                    </a:lnTo>
                    <a:lnTo>
                      <a:pt x="565" y="290"/>
                    </a:lnTo>
                    <a:lnTo>
                      <a:pt x="568" y="279"/>
                    </a:lnTo>
                    <a:lnTo>
                      <a:pt x="579" y="269"/>
                    </a:lnTo>
                    <a:lnTo>
                      <a:pt x="587" y="266"/>
                    </a:lnTo>
                    <a:lnTo>
                      <a:pt x="579" y="279"/>
                    </a:lnTo>
                    <a:lnTo>
                      <a:pt x="591" y="285"/>
                    </a:lnTo>
                    <a:lnTo>
                      <a:pt x="612" y="245"/>
                    </a:lnTo>
                    <a:lnTo>
                      <a:pt x="605" y="234"/>
                    </a:lnTo>
                    <a:lnTo>
                      <a:pt x="591" y="236"/>
                    </a:lnTo>
                    <a:lnTo>
                      <a:pt x="591" y="224"/>
                    </a:lnTo>
                    <a:lnTo>
                      <a:pt x="605" y="228"/>
                    </a:lnTo>
                    <a:lnTo>
                      <a:pt x="605" y="218"/>
                    </a:lnTo>
                    <a:lnTo>
                      <a:pt x="605" y="207"/>
                    </a:lnTo>
                    <a:lnTo>
                      <a:pt x="614" y="210"/>
                    </a:lnTo>
                    <a:lnTo>
                      <a:pt x="624" y="204"/>
                    </a:lnTo>
                    <a:lnTo>
                      <a:pt x="628" y="191"/>
                    </a:lnTo>
                    <a:lnTo>
                      <a:pt x="621" y="180"/>
                    </a:lnTo>
                    <a:lnTo>
                      <a:pt x="591" y="204"/>
                    </a:lnTo>
                    <a:lnTo>
                      <a:pt x="588" y="207"/>
                    </a:lnTo>
                    <a:lnTo>
                      <a:pt x="587" y="210"/>
                    </a:lnTo>
                    <a:lnTo>
                      <a:pt x="587" y="208"/>
                    </a:lnTo>
                    <a:lnTo>
                      <a:pt x="582" y="215"/>
                    </a:lnTo>
                    <a:lnTo>
                      <a:pt x="558" y="221"/>
                    </a:lnTo>
                    <a:lnTo>
                      <a:pt x="531" y="242"/>
                    </a:lnTo>
                    <a:lnTo>
                      <a:pt x="535" y="255"/>
                    </a:lnTo>
                    <a:lnTo>
                      <a:pt x="549" y="252"/>
                    </a:lnTo>
                    <a:lnTo>
                      <a:pt x="561" y="252"/>
                    </a:lnTo>
                    <a:lnTo>
                      <a:pt x="535" y="258"/>
                    </a:lnTo>
                    <a:lnTo>
                      <a:pt x="526" y="248"/>
                    </a:lnTo>
                    <a:lnTo>
                      <a:pt x="531" y="236"/>
                    </a:lnTo>
                    <a:lnTo>
                      <a:pt x="558" y="218"/>
                    </a:lnTo>
                    <a:lnTo>
                      <a:pt x="568" y="212"/>
                    </a:lnTo>
                    <a:lnTo>
                      <a:pt x="591" y="188"/>
                    </a:lnTo>
                    <a:lnTo>
                      <a:pt x="587" y="197"/>
                    </a:lnTo>
                    <a:lnTo>
                      <a:pt x="587" y="208"/>
                    </a:lnTo>
                    <a:lnTo>
                      <a:pt x="588" y="207"/>
                    </a:lnTo>
                    <a:lnTo>
                      <a:pt x="591" y="197"/>
                    </a:lnTo>
                    <a:lnTo>
                      <a:pt x="605" y="188"/>
                    </a:lnTo>
                    <a:lnTo>
                      <a:pt x="612" y="173"/>
                    </a:lnTo>
                    <a:lnTo>
                      <a:pt x="605" y="146"/>
                    </a:lnTo>
                    <a:lnTo>
                      <a:pt x="609" y="135"/>
                    </a:lnTo>
                    <a:lnTo>
                      <a:pt x="595" y="143"/>
                    </a:lnTo>
                    <a:lnTo>
                      <a:pt x="591" y="156"/>
                    </a:lnTo>
                    <a:lnTo>
                      <a:pt x="584" y="137"/>
                    </a:lnTo>
                    <a:lnTo>
                      <a:pt x="572" y="140"/>
                    </a:lnTo>
                    <a:lnTo>
                      <a:pt x="572" y="132"/>
                    </a:lnTo>
                    <a:lnTo>
                      <a:pt x="568" y="119"/>
                    </a:lnTo>
                    <a:lnTo>
                      <a:pt x="556" y="122"/>
                    </a:lnTo>
                    <a:lnTo>
                      <a:pt x="542" y="122"/>
                    </a:lnTo>
                    <a:lnTo>
                      <a:pt x="529" y="116"/>
                    </a:lnTo>
                    <a:lnTo>
                      <a:pt x="505" y="109"/>
                    </a:lnTo>
                    <a:lnTo>
                      <a:pt x="492" y="101"/>
                    </a:lnTo>
                    <a:lnTo>
                      <a:pt x="470" y="95"/>
                    </a:lnTo>
                    <a:lnTo>
                      <a:pt x="448" y="85"/>
                    </a:lnTo>
                    <a:lnTo>
                      <a:pt x="443" y="77"/>
                    </a:lnTo>
                    <a:lnTo>
                      <a:pt x="429" y="71"/>
                    </a:lnTo>
                    <a:lnTo>
                      <a:pt x="417" y="60"/>
                    </a:lnTo>
                    <a:lnTo>
                      <a:pt x="396" y="41"/>
                    </a:lnTo>
                    <a:lnTo>
                      <a:pt x="383" y="34"/>
                    </a:lnTo>
                    <a:lnTo>
                      <a:pt x="387" y="47"/>
                    </a:lnTo>
                    <a:lnTo>
                      <a:pt x="383" y="50"/>
                    </a:lnTo>
                    <a:lnTo>
                      <a:pt x="380" y="61"/>
                    </a:lnTo>
                    <a:lnTo>
                      <a:pt x="369" y="74"/>
                    </a:lnTo>
                    <a:lnTo>
                      <a:pt x="369" y="84"/>
                    </a:lnTo>
                    <a:lnTo>
                      <a:pt x="366" y="95"/>
                    </a:lnTo>
                    <a:lnTo>
                      <a:pt x="366" y="108"/>
                    </a:lnTo>
                    <a:lnTo>
                      <a:pt x="369" y="116"/>
                    </a:lnTo>
                    <a:lnTo>
                      <a:pt x="380" y="132"/>
                    </a:lnTo>
                    <a:lnTo>
                      <a:pt x="387" y="153"/>
                    </a:lnTo>
                    <a:lnTo>
                      <a:pt x="387" y="164"/>
                    </a:lnTo>
                    <a:lnTo>
                      <a:pt x="380" y="210"/>
                    </a:lnTo>
                    <a:lnTo>
                      <a:pt x="387" y="236"/>
                    </a:lnTo>
                    <a:lnTo>
                      <a:pt x="383" y="269"/>
                    </a:lnTo>
                    <a:lnTo>
                      <a:pt x="376" y="282"/>
                    </a:lnTo>
                    <a:lnTo>
                      <a:pt x="383" y="285"/>
                    </a:lnTo>
                    <a:lnTo>
                      <a:pt x="387" y="272"/>
                    </a:lnTo>
                    <a:lnTo>
                      <a:pt x="396" y="282"/>
                    </a:lnTo>
                    <a:lnTo>
                      <a:pt x="410" y="293"/>
                    </a:lnTo>
                    <a:lnTo>
                      <a:pt x="419" y="296"/>
                    </a:lnTo>
                    <a:lnTo>
                      <a:pt x="399" y="300"/>
                    </a:lnTo>
                    <a:lnTo>
                      <a:pt x="383" y="306"/>
                    </a:lnTo>
                    <a:lnTo>
                      <a:pt x="380" y="296"/>
                    </a:lnTo>
                    <a:lnTo>
                      <a:pt x="376" y="317"/>
                    </a:lnTo>
                    <a:lnTo>
                      <a:pt x="380" y="330"/>
                    </a:lnTo>
                    <a:lnTo>
                      <a:pt x="406" y="335"/>
                    </a:lnTo>
                    <a:lnTo>
                      <a:pt x="410" y="344"/>
                    </a:lnTo>
                    <a:lnTo>
                      <a:pt x="406" y="344"/>
                    </a:lnTo>
                    <a:lnTo>
                      <a:pt x="392" y="338"/>
                    </a:lnTo>
                    <a:lnTo>
                      <a:pt x="387" y="351"/>
                    </a:lnTo>
                    <a:lnTo>
                      <a:pt x="390" y="360"/>
                    </a:lnTo>
                    <a:lnTo>
                      <a:pt x="380" y="371"/>
                    </a:lnTo>
                    <a:lnTo>
                      <a:pt x="387" y="384"/>
                    </a:lnTo>
                    <a:lnTo>
                      <a:pt x="387" y="386"/>
                    </a:lnTo>
                    <a:lnTo>
                      <a:pt x="380" y="378"/>
                    </a:lnTo>
                    <a:lnTo>
                      <a:pt x="366" y="378"/>
                    </a:lnTo>
                    <a:lnTo>
                      <a:pt x="373" y="357"/>
                    </a:lnTo>
                    <a:lnTo>
                      <a:pt x="369" y="344"/>
                    </a:lnTo>
                    <a:lnTo>
                      <a:pt x="357" y="402"/>
                    </a:lnTo>
                    <a:lnTo>
                      <a:pt x="366" y="402"/>
                    </a:lnTo>
                    <a:lnTo>
                      <a:pt x="376" y="413"/>
                    </a:lnTo>
                    <a:lnTo>
                      <a:pt x="403" y="408"/>
                    </a:lnTo>
                    <a:lnTo>
                      <a:pt x="410" y="416"/>
                    </a:lnTo>
                    <a:lnTo>
                      <a:pt x="419" y="419"/>
                    </a:lnTo>
                    <a:lnTo>
                      <a:pt x="422" y="423"/>
                    </a:lnTo>
                    <a:lnTo>
                      <a:pt x="429" y="426"/>
                    </a:lnTo>
                    <a:lnTo>
                      <a:pt x="433" y="426"/>
                    </a:lnTo>
                    <a:lnTo>
                      <a:pt x="436" y="434"/>
                    </a:lnTo>
                    <a:lnTo>
                      <a:pt x="448" y="447"/>
                    </a:lnTo>
                    <a:lnTo>
                      <a:pt x="459" y="447"/>
                    </a:lnTo>
                    <a:lnTo>
                      <a:pt x="459" y="447"/>
                    </a:lnTo>
                    <a:lnTo>
                      <a:pt x="459" y="447"/>
                    </a:lnTo>
                    <a:lnTo>
                      <a:pt x="448" y="450"/>
                    </a:lnTo>
                    <a:lnTo>
                      <a:pt x="436" y="447"/>
                    </a:lnTo>
                    <a:lnTo>
                      <a:pt x="436" y="443"/>
                    </a:lnTo>
                    <a:lnTo>
                      <a:pt x="426" y="434"/>
                    </a:lnTo>
                    <a:lnTo>
                      <a:pt x="417" y="426"/>
                    </a:lnTo>
                    <a:lnTo>
                      <a:pt x="403" y="429"/>
                    </a:lnTo>
                    <a:lnTo>
                      <a:pt x="390" y="429"/>
                    </a:lnTo>
                    <a:lnTo>
                      <a:pt x="387" y="423"/>
                    </a:lnTo>
                    <a:lnTo>
                      <a:pt x="380" y="423"/>
                    </a:lnTo>
                    <a:lnTo>
                      <a:pt x="376" y="426"/>
                    </a:lnTo>
                    <a:lnTo>
                      <a:pt x="383" y="432"/>
                    </a:lnTo>
                    <a:lnTo>
                      <a:pt x="380" y="432"/>
                    </a:lnTo>
                    <a:lnTo>
                      <a:pt x="376" y="429"/>
                    </a:lnTo>
                    <a:lnTo>
                      <a:pt x="366" y="416"/>
                    </a:lnTo>
                    <a:lnTo>
                      <a:pt x="360" y="429"/>
                    </a:lnTo>
                    <a:lnTo>
                      <a:pt x="357" y="453"/>
                    </a:lnTo>
                    <a:lnTo>
                      <a:pt x="346" y="461"/>
                    </a:lnTo>
                    <a:lnTo>
                      <a:pt x="346" y="464"/>
                    </a:lnTo>
                    <a:lnTo>
                      <a:pt x="343" y="474"/>
                    </a:lnTo>
                    <a:lnTo>
                      <a:pt x="339" y="485"/>
                    </a:lnTo>
                    <a:lnTo>
                      <a:pt x="339" y="498"/>
                    </a:lnTo>
                    <a:lnTo>
                      <a:pt x="343" y="504"/>
                    </a:lnTo>
                    <a:lnTo>
                      <a:pt x="334" y="515"/>
                    </a:lnTo>
                    <a:lnTo>
                      <a:pt x="327" y="528"/>
                    </a:lnTo>
                    <a:lnTo>
                      <a:pt x="336" y="536"/>
                    </a:lnTo>
                    <a:lnTo>
                      <a:pt x="323" y="534"/>
                    </a:lnTo>
                    <a:lnTo>
                      <a:pt x="323" y="542"/>
                    </a:lnTo>
                    <a:lnTo>
                      <a:pt x="316" y="555"/>
                    </a:lnTo>
                    <a:lnTo>
                      <a:pt x="316" y="563"/>
                    </a:lnTo>
                    <a:lnTo>
                      <a:pt x="309" y="576"/>
                    </a:lnTo>
                    <a:lnTo>
                      <a:pt x="308" y="587"/>
                    </a:lnTo>
                    <a:lnTo>
                      <a:pt x="297" y="606"/>
                    </a:lnTo>
                    <a:lnTo>
                      <a:pt x="293" y="618"/>
                    </a:lnTo>
                    <a:lnTo>
                      <a:pt x="274" y="648"/>
                    </a:lnTo>
                    <a:lnTo>
                      <a:pt x="267" y="669"/>
                    </a:lnTo>
                    <a:lnTo>
                      <a:pt x="257" y="693"/>
                    </a:lnTo>
                    <a:lnTo>
                      <a:pt x="260" y="705"/>
                    </a:lnTo>
                    <a:lnTo>
                      <a:pt x="260" y="709"/>
                    </a:lnTo>
                    <a:lnTo>
                      <a:pt x="251" y="713"/>
                    </a:lnTo>
                    <a:lnTo>
                      <a:pt x="244" y="723"/>
                    </a:lnTo>
                    <a:lnTo>
                      <a:pt x="237" y="747"/>
                    </a:lnTo>
                    <a:lnTo>
                      <a:pt x="214" y="801"/>
                    </a:lnTo>
                    <a:lnTo>
                      <a:pt x="204" y="813"/>
                    </a:lnTo>
                    <a:lnTo>
                      <a:pt x="200" y="825"/>
                    </a:lnTo>
                    <a:lnTo>
                      <a:pt x="214" y="819"/>
                    </a:lnTo>
                    <a:lnTo>
                      <a:pt x="218" y="825"/>
                    </a:lnTo>
                    <a:lnTo>
                      <a:pt x="204" y="825"/>
                    </a:lnTo>
                    <a:lnTo>
                      <a:pt x="195" y="835"/>
                    </a:lnTo>
                    <a:lnTo>
                      <a:pt x="177" y="856"/>
                    </a:lnTo>
                    <a:lnTo>
                      <a:pt x="174" y="867"/>
                    </a:lnTo>
                    <a:lnTo>
                      <a:pt x="177" y="870"/>
                    </a:lnTo>
                    <a:lnTo>
                      <a:pt x="181" y="870"/>
                    </a:lnTo>
                    <a:lnTo>
                      <a:pt x="181" y="876"/>
                    </a:lnTo>
                    <a:lnTo>
                      <a:pt x="184" y="870"/>
                    </a:lnTo>
                    <a:lnTo>
                      <a:pt x="181" y="876"/>
                    </a:lnTo>
                    <a:lnTo>
                      <a:pt x="181" y="870"/>
                    </a:lnTo>
                    <a:lnTo>
                      <a:pt x="177" y="870"/>
                    </a:lnTo>
                    <a:lnTo>
                      <a:pt x="177" y="870"/>
                    </a:lnTo>
                    <a:lnTo>
                      <a:pt x="169" y="876"/>
                    </a:lnTo>
                    <a:lnTo>
                      <a:pt x="161" y="888"/>
                    </a:lnTo>
                    <a:lnTo>
                      <a:pt x="158" y="876"/>
                    </a:lnTo>
                    <a:lnTo>
                      <a:pt x="135" y="921"/>
                    </a:lnTo>
                    <a:lnTo>
                      <a:pt x="112" y="948"/>
                    </a:lnTo>
                    <a:lnTo>
                      <a:pt x="112" y="969"/>
                    </a:lnTo>
                    <a:lnTo>
                      <a:pt x="117" y="993"/>
                    </a:lnTo>
                    <a:lnTo>
                      <a:pt x="116" y="1006"/>
                    </a:lnTo>
                    <a:lnTo>
                      <a:pt x="105" y="1017"/>
                    </a:lnTo>
                    <a:lnTo>
                      <a:pt x="102" y="1027"/>
                    </a:lnTo>
                    <a:lnTo>
                      <a:pt x="95" y="1041"/>
                    </a:lnTo>
                    <a:lnTo>
                      <a:pt x="98" y="1084"/>
                    </a:lnTo>
                    <a:lnTo>
                      <a:pt x="109" y="1108"/>
                    </a:lnTo>
                    <a:lnTo>
                      <a:pt x="102" y="1129"/>
                    </a:lnTo>
                    <a:lnTo>
                      <a:pt x="95" y="1140"/>
                    </a:lnTo>
                    <a:lnTo>
                      <a:pt x="96" y="1142"/>
                    </a:lnTo>
                    <a:lnTo>
                      <a:pt x="95" y="1143"/>
                    </a:lnTo>
                    <a:lnTo>
                      <a:pt x="102" y="1155"/>
                    </a:lnTo>
                    <a:lnTo>
                      <a:pt x="102" y="1164"/>
                    </a:lnTo>
                    <a:lnTo>
                      <a:pt x="102" y="1185"/>
                    </a:lnTo>
                    <a:lnTo>
                      <a:pt x="102" y="1188"/>
                    </a:lnTo>
                    <a:lnTo>
                      <a:pt x="98" y="1210"/>
                    </a:lnTo>
                    <a:lnTo>
                      <a:pt x="68" y="1258"/>
                    </a:lnTo>
                    <a:lnTo>
                      <a:pt x="69" y="1261"/>
                    </a:lnTo>
                    <a:lnTo>
                      <a:pt x="69" y="1261"/>
                    </a:lnTo>
                    <a:lnTo>
                      <a:pt x="71" y="1267"/>
                    </a:lnTo>
                    <a:lnTo>
                      <a:pt x="65" y="1279"/>
                    </a:lnTo>
                    <a:lnTo>
                      <a:pt x="59" y="1287"/>
                    </a:lnTo>
                    <a:lnTo>
                      <a:pt x="52" y="1300"/>
                    </a:lnTo>
                    <a:lnTo>
                      <a:pt x="54" y="1301"/>
                    </a:lnTo>
                    <a:lnTo>
                      <a:pt x="53" y="1303"/>
                    </a:lnTo>
                    <a:lnTo>
                      <a:pt x="54" y="1304"/>
                    </a:lnTo>
                    <a:lnTo>
                      <a:pt x="42" y="1311"/>
                    </a:lnTo>
                    <a:lnTo>
                      <a:pt x="33" y="1318"/>
                    </a:lnTo>
                    <a:lnTo>
                      <a:pt x="22" y="1327"/>
                    </a:lnTo>
                    <a:lnTo>
                      <a:pt x="12" y="1338"/>
                    </a:lnTo>
                    <a:lnTo>
                      <a:pt x="3" y="1361"/>
                    </a:lnTo>
                    <a:lnTo>
                      <a:pt x="3" y="1378"/>
                    </a:lnTo>
                    <a:lnTo>
                      <a:pt x="0" y="1389"/>
                    </a:lnTo>
                    <a:lnTo>
                      <a:pt x="0" y="1391"/>
                    </a:lnTo>
                    <a:lnTo>
                      <a:pt x="0" y="1392"/>
                    </a:lnTo>
                    <a:lnTo>
                      <a:pt x="22" y="1425"/>
                    </a:lnTo>
                    <a:lnTo>
                      <a:pt x="22" y="1436"/>
                    </a:lnTo>
                    <a:lnTo>
                      <a:pt x="23" y="1436"/>
                    </a:lnTo>
                    <a:lnTo>
                      <a:pt x="23" y="1439"/>
                    </a:lnTo>
                    <a:lnTo>
                      <a:pt x="33" y="1447"/>
                    </a:lnTo>
                    <a:lnTo>
                      <a:pt x="42" y="1481"/>
                    </a:lnTo>
                    <a:lnTo>
                      <a:pt x="42" y="1488"/>
                    </a:lnTo>
                    <a:lnTo>
                      <a:pt x="42" y="1490"/>
                    </a:lnTo>
                    <a:lnTo>
                      <a:pt x="42" y="1491"/>
                    </a:lnTo>
                    <a:lnTo>
                      <a:pt x="45" y="1502"/>
                    </a:lnTo>
                    <a:lnTo>
                      <a:pt x="42" y="1511"/>
                    </a:lnTo>
                    <a:lnTo>
                      <a:pt x="42" y="1525"/>
                    </a:lnTo>
                    <a:lnTo>
                      <a:pt x="35" y="1536"/>
                    </a:lnTo>
                    <a:lnTo>
                      <a:pt x="22" y="1559"/>
                    </a:lnTo>
                    <a:lnTo>
                      <a:pt x="26" y="1600"/>
                    </a:lnTo>
                    <a:lnTo>
                      <a:pt x="22" y="1618"/>
                    </a:lnTo>
                    <a:lnTo>
                      <a:pt x="12" y="1631"/>
                    </a:lnTo>
                    <a:lnTo>
                      <a:pt x="13" y="1633"/>
                    </a:lnTo>
                    <a:lnTo>
                      <a:pt x="12" y="1633"/>
                    </a:lnTo>
                    <a:lnTo>
                      <a:pt x="23" y="1654"/>
                    </a:lnTo>
                    <a:lnTo>
                      <a:pt x="39" y="1675"/>
                    </a:lnTo>
                    <a:lnTo>
                      <a:pt x="53" y="1709"/>
                    </a:lnTo>
                    <a:lnTo>
                      <a:pt x="60" y="1720"/>
                    </a:lnTo>
                    <a:lnTo>
                      <a:pt x="69" y="1733"/>
                    </a:lnTo>
                    <a:lnTo>
                      <a:pt x="76" y="1741"/>
                    </a:lnTo>
                    <a:lnTo>
                      <a:pt x="79" y="1751"/>
                    </a:lnTo>
                    <a:lnTo>
                      <a:pt x="75" y="1762"/>
                    </a:lnTo>
                    <a:lnTo>
                      <a:pt x="78" y="1758"/>
                    </a:lnTo>
                    <a:lnTo>
                      <a:pt x="76" y="1765"/>
                    </a:lnTo>
                    <a:lnTo>
                      <a:pt x="79" y="1760"/>
                    </a:lnTo>
                    <a:lnTo>
                      <a:pt x="79" y="1761"/>
                    </a:lnTo>
                    <a:lnTo>
                      <a:pt x="79" y="1763"/>
                    </a:lnTo>
                    <a:lnTo>
                      <a:pt x="91" y="1784"/>
                    </a:lnTo>
                    <a:lnTo>
                      <a:pt x="95" y="1802"/>
                    </a:lnTo>
                    <a:lnTo>
                      <a:pt x="86" y="1781"/>
                    </a:lnTo>
                    <a:lnTo>
                      <a:pt x="82" y="1792"/>
                    </a:lnTo>
                    <a:lnTo>
                      <a:pt x="75" y="1805"/>
                    </a:lnTo>
                    <a:lnTo>
                      <a:pt x="72" y="1816"/>
                    </a:lnTo>
                    <a:lnTo>
                      <a:pt x="74" y="1815"/>
                    </a:lnTo>
                    <a:lnTo>
                      <a:pt x="72" y="1819"/>
                    </a:lnTo>
                    <a:lnTo>
                      <a:pt x="83" y="1811"/>
                    </a:lnTo>
                    <a:lnTo>
                      <a:pt x="95" y="1822"/>
                    </a:lnTo>
                    <a:lnTo>
                      <a:pt x="99" y="1835"/>
                    </a:lnTo>
                    <a:lnTo>
                      <a:pt x="113" y="1840"/>
                    </a:lnTo>
                    <a:lnTo>
                      <a:pt x="118" y="1852"/>
                    </a:lnTo>
                    <a:lnTo>
                      <a:pt x="132" y="1864"/>
                    </a:lnTo>
                    <a:lnTo>
                      <a:pt x="143" y="1859"/>
                    </a:lnTo>
                    <a:lnTo>
                      <a:pt x="141" y="1856"/>
                    </a:lnTo>
                    <a:lnTo>
                      <a:pt x="142" y="1856"/>
                    </a:lnTo>
                    <a:lnTo>
                      <a:pt x="136" y="1845"/>
                    </a:lnTo>
                    <a:lnTo>
                      <a:pt x="144" y="1838"/>
                    </a:lnTo>
                    <a:lnTo>
                      <a:pt x="143" y="1825"/>
                    </a:lnTo>
                    <a:lnTo>
                      <a:pt x="148" y="1816"/>
                    </a:lnTo>
                    <a:lnTo>
                      <a:pt x="162" y="1811"/>
                    </a:lnTo>
                    <a:lnTo>
                      <a:pt x="174" y="1819"/>
                    </a:lnTo>
                    <a:lnTo>
                      <a:pt x="181" y="1832"/>
                    </a:lnTo>
                    <a:lnTo>
                      <a:pt x="187" y="1834"/>
                    </a:lnTo>
                    <a:lnTo>
                      <a:pt x="181" y="1832"/>
                    </a:lnTo>
                    <a:lnTo>
                      <a:pt x="170" y="1835"/>
                    </a:lnTo>
                    <a:lnTo>
                      <a:pt x="158" y="1835"/>
                    </a:lnTo>
                    <a:lnTo>
                      <a:pt x="151" y="1846"/>
                    </a:lnTo>
                    <a:lnTo>
                      <a:pt x="152" y="1848"/>
                    </a:lnTo>
                    <a:lnTo>
                      <a:pt x="151" y="1849"/>
                    </a:lnTo>
                    <a:lnTo>
                      <a:pt x="161" y="1858"/>
                    </a:lnTo>
                    <a:lnTo>
                      <a:pt x="158" y="1867"/>
                    </a:lnTo>
                    <a:lnTo>
                      <a:pt x="159" y="1870"/>
                    </a:lnTo>
                    <a:lnTo>
                      <a:pt x="158" y="1870"/>
                    </a:lnTo>
                    <a:lnTo>
                      <a:pt x="162" y="1883"/>
                    </a:lnTo>
                    <a:lnTo>
                      <a:pt x="169" y="1886"/>
                    </a:lnTo>
                    <a:lnTo>
                      <a:pt x="170" y="1904"/>
                    </a:lnTo>
                    <a:lnTo>
                      <a:pt x="170" y="1925"/>
                    </a:lnTo>
                    <a:lnTo>
                      <a:pt x="171" y="1925"/>
                    </a:lnTo>
                    <a:lnTo>
                      <a:pt x="171" y="1928"/>
                    </a:lnTo>
                    <a:lnTo>
                      <a:pt x="178" y="1936"/>
                    </a:lnTo>
                    <a:lnTo>
                      <a:pt x="170" y="1934"/>
                    </a:lnTo>
                    <a:lnTo>
                      <a:pt x="158" y="1922"/>
                    </a:lnTo>
                    <a:lnTo>
                      <a:pt x="151" y="1910"/>
                    </a:lnTo>
                    <a:lnTo>
                      <a:pt x="140" y="1905"/>
                    </a:lnTo>
                    <a:lnTo>
                      <a:pt x="143" y="1894"/>
                    </a:lnTo>
                    <a:lnTo>
                      <a:pt x="148" y="1886"/>
                    </a:lnTo>
                    <a:lnTo>
                      <a:pt x="147" y="1883"/>
                    </a:lnTo>
                    <a:lnTo>
                      <a:pt x="147" y="1883"/>
                    </a:lnTo>
                    <a:lnTo>
                      <a:pt x="144" y="1872"/>
                    </a:lnTo>
                    <a:lnTo>
                      <a:pt x="144" y="1870"/>
                    </a:lnTo>
                    <a:lnTo>
                      <a:pt x="144" y="1870"/>
                    </a:lnTo>
                    <a:lnTo>
                      <a:pt x="144" y="1867"/>
                    </a:lnTo>
                    <a:lnTo>
                      <a:pt x="132" y="1867"/>
                    </a:lnTo>
                    <a:lnTo>
                      <a:pt x="124" y="1877"/>
                    </a:lnTo>
                    <a:lnTo>
                      <a:pt x="124" y="1886"/>
                    </a:lnTo>
                    <a:lnTo>
                      <a:pt x="116" y="1910"/>
                    </a:lnTo>
                    <a:lnTo>
                      <a:pt x="117" y="1912"/>
                    </a:lnTo>
                    <a:lnTo>
                      <a:pt x="116" y="1913"/>
                    </a:lnTo>
                    <a:lnTo>
                      <a:pt x="121" y="1920"/>
                    </a:lnTo>
                    <a:lnTo>
                      <a:pt x="121" y="1942"/>
                    </a:lnTo>
                    <a:lnTo>
                      <a:pt x="117" y="1952"/>
                    </a:lnTo>
                    <a:lnTo>
                      <a:pt x="116" y="1962"/>
                    </a:lnTo>
                    <a:lnTo>
                      <a:pt x="116" y="1969"/>
                    </a:lnTo>
                    <a:lnTo>
                      <a:pt x="117" y="1982"/>
                    </a:lnTo>
                    <a:lnTo>
                      <a:pt x="118" y="1983"/>
                    </a:lnTo>
                    <a:lnTo>
                      <a:pt x="118" y="1985"/>
                    </a:lnTo>
                    <a:lnTo>
                      <a:pt x="139" y="2017"/>
                    </a:lnTo>
                    <a:lnTo>
                      <a:pt x="151" y="2027"/>
                    </a:lnTo>
                    <a:lnTo>
                      <a:pt x="174" y="2027"/>
                    </a:lnTo>
                    <a:lnTo>
                      <a:pt x="181" y="2049"/>
                    </a:lnTo>
                    <a:lnTo>
                      <a:pt x="181" y="2072"/>
                    </a:lnTo>
                    <a:lnTo>
                      <a:pt x="177" y="2069"/>
                    </a:lnTo>
                    <a:lnTo>
                      <a:pt x="170" y="2078"/>
                    </a:lnTo>
                    <a:lnTo>
                      <a:pt x="147" y="2089"/>
                    </a:lnTo>
                    <a:lnTo>
                      <a:pt x="147" y="2113"/>
                    </a:lnTo>
                    <a:lnTo>
                      <a:pt x="144" y="2136"/>
                    </a:lnTo>
                    <a:lnTo>
                      <a:pt x="145" y="2137"/>
                    </a:lnTo>
                    <a:lnTo>
                      <a:pt x="144" y="2138"/>
                    </a:lnTo>
                    <a:lnTo>
                      <a:pt x="151" y="2150"/>
                    </a:lnTo>
                    <a:lnTo>
                      <a:pt x="171" y="2170"/>
                    </a:lnTo>
                    <a:lnTo>
                      <a:pt x="174" y="2192"/>
                    </a:lnTo>
                    <a:lnTo>
                      <a:pt x="174" y="2192"/>
                    </a:lnTo>
                    <a:lnTo>
                      <a:pt x="174" y="2194"/>
                    </a:lnTo>
                    <a:lnTo>
                      <a:pt x="185" y="2204"/>
                    </a:lnTo>
                    <a:lnTo>
                      <a:pt x="188" y="2222"/>
                    </a:lnTo>
                    <a:lnTo>
                      <a:pt x="188" y="2222"/>
                    </a:lnTo>
                    <a:lnTo>
                      <a:pt x="188" y="2225"/>
                    </a:lnTo>
                    <a:lnTo>
                      <a:pt x="200" y="2245"/>
                    </a:lnTo>
                    <a:lnTo>
                      <a:pt x="200" y="2256"/>
                    </a:lnTo>
                    <a:lnTo>
                      <a:pt x="201" y="2256"/>
                    </a:lnTo>
                    <a:lnTo>
                      <a:pt x="201" y="2258"/>
                    </a:lnTo>
                    <a:lnTo>
                      <a:pt x="208" y="2270"/>
                    </a:lnTo>
                    <a:lnTo>
                      <a:pt x="222" y="2282"/>
                    </a:lnTo>
                    <a:lnTo>
                      <a:pt x="227" y="2303"/>
                    </a:lnTo>
                    <a:lnTo>
                      <a:pt x="252" y="2324"/>
                    </a:lnTo>
                    <a:lnTo>
                      <a:pt x="253" y="2334"/>
                    </a:lnTo>
                    <a:lnTo>
                      <a:pt x="244" y="2339"/>
                    </a:lnTo>
                    <a:lnTo>
                      <a:pt x="241" y="2351"/>
                    </a:lnTo>
                    <a:lnTo>
                      <a:pt x="242" y="2353"/>
                    </a:lnTo>
                    <a:lnTo>
                      <a:pt x="241" y="2354"/>
                    </a:lnTo>
                    <a:lnTo>
                      <a:pt x="252" y="2365"/>
                    </a:lnTo>
                    <a:lnTo>
                      <a:pt x="264" y="2369"/>
                    </a:lnTo>
                    <a:lnTo>
                      <a:pt x="274" y="2381"/>
                    </a:lnTo>
                    <a:lnTo>
                      <a:pt x="274" y="2390"/>
                    </a:lnTo>
                    <a:lnTo>
                      <a:pt x="260" y="2406"/>
                    </a:lnTo>
                    <a:lnTo>
                      <a:pt x="260" y="2427"/>
                    </a:lnTo>
                    <a:lnTo>
                      <a:pt x="253" y="2438"/>
                    </a:lnTo>
                    <a:lnTo>
                      <a:pt x="254" y="2440"/>
                    </a:lnTo>
                    <a:lnTo>
                      <a:pt x="254" y="2441"/>
                    </a:lnTo>
                    <a:lnTo>
                      <a:pt x="256" y="2451"/>
                    </a:lnTo>
                    <a:lnTo>
                      <a:pt x="248" y="2462"/>
                    </a:lnTo>
                    <a:lnTo>
                      <a:pt x="248" y="2471"/>
                    </a:lnTo>
                    <a:lnTo>
                      <a:pt x="248" y="2471"/>
                    </a:lnTo>
                    <a:lnTo>
                      <a:pt x="248" y="2474"/>
                    </a:lnTo>
                    <a:lnTo>
                      <a:pt x="257" y="2477"/>
                    </a:lnTo>
                    <a:lnTo>
                      <a:pt x="264" y="2488"/>
                    </a:lnTo>
                    <a:lnTo>
                      <a:pt x="275" y="2501"/>
                    </a:lnTo>
                    <a:lnTo>
                      <a:pt x="310" y="2504"/>
                    </a:lnTo>
                    <a:lnTo>
                      <a:pt x="324" y="2511"/>
                    </a:lnTo>
                    <a:lnTo>
                      <a:pt x="336" y="2511"/>
                    </a:lnTo>
                    <a:lnTo>
                      <a:pt x="361" y="2525"/>
                    </a:lnTo>
                    <a:lnTo>
                      <a:pt x="370" y="2532"/>
                    </a:lnTo>
                    <a:lnTo>
                      <a:pt x="396" y="2532"/>
                    </a:lnTo>
                    <a:lnTo>
                      <a:pt x="417" y="2546"/>
                    </a:lnTo>
                    <a:lnTo>
                      <a:pt x="423" y="2559"/>
                    </a:lnTo>
                    <a:lnTo>
                      <a:pt x="437" y="2567"/>
                    </a:lnTo>
                    <a:lnTo>
                      <a:pt x="440" y="2586"/>
                    </a:lnTo>
                    <a:lnTo>
                      <a:pt x="440" y="2586"/>
                    </a:lnTo>
                    <a:lnTo>
                      <a:pt x="440" y="2589"/>
                    </a:lnTo>
                    <a:lnTo>
                      <a:pt x="467" y="2610"/>
                    </a:lnTo>
                    <a:lnTo>
                      <a:pt x="489" y="2621"/>
                    </a:lnTo>
                    <a:lnTo>
                      <a:pt x="539" y="2631"/>
                    </a:lnTo>
                    <a:lnTo>
                      <a:pt x="542" y="2634"/>
                    </a:lnTo>
                    <a:lnTo>
                      <a:pt x="549" y="2655"/>
                    </a:lnTo>
                    <a:lnTo>
                      <a:pt x="552" y="2664"/>
                    </a:lnTo>
                    <a:lnTo>
                      <a:pt x="549" y="2673"/>
                    </a:lnTo>
                    <a:lnTo>
                      <a:pt x="549" y="2685"/>
                    </a:lnTo>
                    <a:lnTo>
                      <a:pt x="549" y="2686"/>
                    </a:lnTo>
                    <a:lnTo>
                      <a:pt x="549" y="2688"/>
                    </a:lnTo>
                    <a:lnTo>
                      <a:pt x="562" y="2693"/>
                    </a:lnTo>
                    <a:lnTo>
                      <a:pt x="569" y="2685"/>
                    </a:lnTo>
                    <a:lnTo>
                      <a:pt x="579" y="2688"/>
                    </a:lnTo>
                    <a:lnTo>
                      <a:pt x="592" y="2693"/>
                    </a:lnTo>
                    <a:lnTo>
                      <a:pt x="606" y="2712"/>
                    </a:lnTo>
                    <a:lnTo>
                      <a:pt x="613" y="2723"/>
                    </a:lnTo>
                    <a:lnTo>
                      <a:pt x="625" y="2733"/>
                    </a:lnTo>
                    <a:lnTo>
                      <a:pt x="665" y="2778"/>
                    </a:lnTo>
                    <a:lnTo>
                      <a:pt x="678" y="2802"/>
                    </a:lnTo>
                    <a:lnTo>
                      <a:pt x="685" y="2825"/>
                    </a:lnTo>
                    <a:lnTo>
                      <a:pt x="688" y="2844"/>
                    </a:lnTo>
                    <a:lnTo>
                      <a:pt x="684" y="2868"/>
                    </a:lnTo>
                    <a:lnTo>
                      <a:pt x="681" y="2888"/>
                    </a:lnTo>
                    <a:lnTo>
                      <a:pt x="681" y="2901"/>
                    </a:lnTo>
                    <a:lnTo>
                      <a:pt x="681" y="2900"/>
                    </a:lnTo>
                    <a:lnTo>
                      <a:pt x="681" y="2904"/>
                    </a:lnTo>
                    <a:lnTo>
                      <a:pt x="685" y="2894"/>
                    </a:lnTo>
                    <a:lnTo>
                      <a:pt x="693" y="2900"/>
                    </a:lnTo>
                    <a:lnTo>
                      <a:pt x="691" y="2911"/>
                    </a:lnTo>
                    <a:lnTo>
                      <a:pt x="693" y="2925"/>
                    </a:lnTo>
                    <a:lnTo>
                      <a:pt x="693" y="2925"/>
                    </a:lnTo>
                    <a:lnTo>
                      <a:pt x="694" y="2928"/>
                    </a:lnTo>
                    <a:lnTo>
                      <a:pt x="701" y="2931"/>
                    </a:lnTo>
                    <a:lnTo>
                      <a:pt x="1073" y="2964"/>
                    </a:lnTo>
                    <a:lnTo>
                      <a:pt x="1054" y="2986"/>
                    </a:lnTo>
                    <a:lnTo>
                      <a:pt x="1052" y="2997"/>
                    </a:lnTo>
                    <a:lnTo>
                      <a:pt x="1087" y="3015"/>
                    </a:lnTo>
                    <a:lnTo>
                      <a:pt x="1403" y="3181"/>
                    </a:lnTo>
                    <a:lnTo>
                      <a:pt x="1607" y="3286"/>
                    </a:lnTo>
                    <a:lnTo>
                      <a:pt x="1846" y="3315"/>
                    </a:lnTo>
                    <a:lnTo>
                      <a:pt x="1925" y="3325"/>
                    </a:lnTo>
                    <a:lnTo>
                      <a:pt x="1929" y="3318"/>
                    </a:lnTo>
                    <a:lnTo>
                      <a:pt x="1925" y="3325"/>
                    </a:lnTo>
                    <a:lnTo>
                      <a:pt x="2050" y="3337"/>
                    </a:lnTo>
                    <a:lnTo>
                      <a:pt x="2061" y="3334"/>
                    </a:lnTo>
                    <a:lnTo>
                      <a:pt x="2068" y="3277"/>
                    </a:lnTo>
                    <a:lnTo>
                      <a:pt x="2073" y="3262"/>
                    </a:lnTo>
                    <a:lnTo>
                      <a:pt x="2332" y="3288"/>
                    </a:lnTo>
                    <a:lnTo>
                      <a:pt x="2340" y="3291"/>
                    </a:lnTo>
                    <a:lnTo>
                      <a:pt x="2346" y="3294"/>
                    </a:lnTo>
                    <a:lnTo>
                      <a:pt x="2351" y="3294"/>
                    </a:lnTo>
                    <a:lnTo>
                      <a:pt x="2352" y="3295"/>
                    </a:lnTo>
                    <a:lnTo>
                      <a:pt x="2362" y="3304"/>
                    </a:lnTo>
                    <a:lnTo>
                      <a:pt x="2369" y="3315"/>
                    </a:lnTo>
                    <a:lnTo>
                      <a:pt x="2373" y="3325"/>
                    </a:lnTo>
                    <a:lnTo>
                      <a:pt x="2381" y="3345"/>
                    </a:lnTo>
                    <a:lnTo>
                      <a:pt x="2396" y="3355"/>
                    </a:lnTo>
                    <a:lnTo>
                      <a:pt x="2418" y="3366"/>
                    </a:lnTo>
                    <a:lnTo>
                      <a:pt x="2429" y="3376"/>
                    </a:lnTo>
                    <a:lnTo>
                      <a:pt x="2455" y="3406"/>
                    </a:lnTo>
                    <a:lnTo>
                      <a:pt x="2478" y="3427"/>
                    </a:lnTo>
                    <a:lnTo>
                      <a:pt x="2482" y="3438"/>
                    </a:lnTo>
                    <a:lnTo>
                      <a:pt x="2505" y="3460"/>
                    </a:lnTo>
                    <a:lnTo>
                      <a:pt x="2517" y="3468"/>
                    </a:lnTo>
                    <a:lnTo>
                      <a:pt x="2528" y="3472"/>
                    </a:lnTo>
                    <a:lnTo>
                      <a:pt x="2550" y="3492"/>
                    </a:lnTo>
                    <a:lnTo>
                      <a:pt x="2565" y="3499"/>
                    </a:lnTo>
                    <a:lnTo>
                      <a:pt x="2566" y="3508"/>
                    </a:lnTo>
                    <a:lnTo>
                      <a:pt x="2577" y="3513"/>
                    </a:lnTo>
                    <a:lnTo>
                      <a:pt x="2580" y="3526"/>
                    </a:lnTo>
                    <a:lnTo>
                      <a:pt x="2584" y="3547"/>
                    </a:lnTo>
                    <a:lnTo>
                      <a:pt x="2591" y="3553"/>
                    </a:lnTo>
                    <a:lnTo>
                      <a:pt x="2600" y="3574"/>
                    </a:lnTo>
                    <a:lnTo>
                      <a:pt x="2607" y="3584"/>
                    </a:lnTo>
                    <a:lnTo>
                      <a:pt x="2607" y="3595"/>
                    </a:lnTo>
                    <a:lnTo>
                      <a:pt x="2603" y="3607"/>
                    </a:lnTo>
                    <a:lnTo>
                      <a:pt x="2603" y="3628"/>
                    </a:lnTo>
                    <a:lnTo>
                      <a:pt x="2630" y="3683"/>
                    </a:lnTo>
                    <a:lnTo>
                      <a:pt x="2647" y="3697"/>
                    </a:lnTo>
                    <a:lnTo>
                      <a:pt x="2660" y="3703"/>
                    </a:lnTo>
                    <a:lnTo>
                      <a:pt x="2670" y="3710"/>
                    </a:lnTo>
                    <a:lnTo>
                      <a:pt x="2679" y="3721"/>
                    </a:lnTo>
                    <a:lnTo>
                      <a:pt x="2705" y="3742"/>
                    </a:lnTo>
                    <a:lnTo>
                      <a:pt x="2716" y="3748"/>
                    </a:lnTo>
                    <a:lnTo>
                      <a:pt x="2742" y="3751"/>
                    </a:lnTo>
                    <a:lnTo>
                      <a:pt x="2749" y="3762"/>
                    </a:lnTo>
                    <a:lnTo>
                      <a:pt x="2783" y="3778"/>
                    </a:lnTo>
                    <a:lnTo>
                      <a:pt x="2792" y="3790"/>
                    </a:lnTo>
                    <a:lnTo>
                      <a:pt x="2806" y="3799"/>
                    </a:lnTo>
                    <a:lnTo>
                      <a:pt x="2815" y="3799"/>
                    </a:lnTo>
                    <a:lnTo>
                      <a:pt x="2815" y="3802"/>
                    </a:lnTo>
                    <a:lnTo>
                      <a:pt x="2829" y="3806"/>
                    </a:lnTo>
                    <a:lnTo>
                      <a:pt x="2848" y="3806"/>
                    </a:lnTo>
                    <a:lnTo>
                      <a:pt x="2851" y="3796"/>
                    </a:lnTo>
                    <a:lnTo>
                      <a:pt x="2866" y="3788"/>
                    </a:lnTo>
                    <a:lnTo>
                      <a:pt x="2871" y="3778"/>
                    </a:lnTo>
                    <a:lnTo>
                      <a:pt x="2885" y="3775"/>
                    </a:lnTo>
                    <a:lnTo>
                      <a:pt x="2888" y="3762"/>
                    </a:lnTo>
                    <a:lnTo>
                      <a:pt x="2892" y="3751"/>
                    </a:lnTo>
                    <a:lnTo>
                      <a:pt x="2897" y="3748"/>
                    </a:lnTo>
                    <a:lnTo>
                      <a:pt x="2918" y="3703"/>
                    </a:lnTo>
                    <a:lnTo>
                      <a:pt x="2927" y="3687"/>
                    </a:lnTo>
                    <a:lnTo>
                      <a:pt x="2934" y="3686"/>
                    </a:lnTo>
                    <a:lnTo>
                      <a:pt x="2945" y="3683"/>
                    </a:lnTo>
                    <a:lnTo>
                      <a:pt x="2957" y="3676"/>
                    </a:lnTo>
                    <a:lnTo>
                      <a:pt x="2971" y="3679"/>
                    </a:lnTo>
                    <a:lnTo>
                      <a:pt x="2980" y="3676"/>
                    </a:lnTo>
                    <a:lnTo>
                      <a:pt x="2987" y="3663"/>
                    </a:lnTo>
                    <a:lnTo>
                      <a:pt x="3001" y="3663"/>
                    </a:lnTo>
                    <a:lnTo>
                      <a:pt x="3020" y="3676"/>
                    </a:lnTo>
                    <a:lnTo>
                      <a:pt x="3035" y="3679"/>
                    </a:lnTo>
                    <a:lnTo>
                      <a:pt x="3047" y="3676"/>
                    </a:lnTo>
                    <a:lnTo>
                      <a:pt x="3057" y="3679"/>
                    </a:lnTo>
                    <a:lnTo>
                      <a:pt x="3070" y="3679"/>
                    </a:lnTo>
                    <a:lnTo>
                      <a:pt x="3103" y="3687"/>
                    </a:lnTo>
                    <a:lnTo>
                      <a:pt x="3117" y="3679"/>
                    </a:lnTo>
                    <a:lnTo>
                      <a:pt x="3126" y="3686"/>
                    </a:lnTo>
                    <a:lnTo>
                      <a:pt x="3140" y="3691"/>
                    </a:lnTo>
                    <a:lnTo>
                      <a:pt x="3144" y="3703"/>
                    </a:lnTo>
                    <a:lnTo>
                      <a:pt x="3153" y="3713"/>
                    </a:lnTo>
                    <a:lnTo>
                      <a:pt x="3156" y="3721"/>
                    </a:lnTo>
                    <a:lnTo>
                      <a:pt x="3167" y="3718"/>
                    </a:lnTo>
                    <a:lnTo>
                      <a:pt x="3172" y="3731"/>
                    </a:lnTo>
                    <a:lnTo>
                      <a:pt x="3182" y="3739"/>
                    </a:lnTo>
                    <a:lnTo>
                      <a:pt x="3197" y="3745"/>
                    </a:lnTo>
                    <a:lnTo>
                      <a:pt x="3197" y="3755"/>
                    </a:lnTo>
                    <a:lnTo>
                      <a:pt x="3232" y="3778"/>
                    </a:lnTo>
                    <a:lnTo>
                      <a:pt x="3246" y="3799"/>
                    </a:lnTo>
                    <a:lnTo>
                      <a:pt x="3255" y="3812"/>
                    </a:lnTo>
                    <a:lnTo>
                      <a:pt x="3262" y="3838"/>
                    </a:lnTo>
                    <a:lnTo>
                      <a:pt x="3276" y="3863"/>
                    </a:lnTo>
                    <a:lnTo>
                      <a:pt x="3283" y="3874"/>
                    </a:lnTo>
                    <a:lnTo>
                      <a:pt x="3283" y="3878"/>
                    </a:lnTo>
                    <a:lnTo>
                      <a:pt x="3288" y="3887"/>
                    </a:lnTo>
                    <a:lnTo>
                      <a:pt x="3295" y="3898"/>
                    </a:lnTo>
                    <a:lnTo>
                      <a:pt x="3306" y="3911"/>
                    </a:lnTo>
                    <a:lnTo>
                      <a:pt x="3302" y="3913"/>
                    </a:lnTo>
                    <a:lnTo>
                      <a:pt x="3309" y="3935"/>
                    </a:lnTo>
                    <a:lnTo>
                      <a:pt x="3318" y="3959"/>
                    </a:lnTo>
                    <a:lnTo>
                      <a:pt x="3332" y="3967"/>
                    </a:lnTo>
                    <a:lnTo>
                      <a:pt x="3344" y="3970"/>
                    </a:lnTo>
                    <a:lnTo>
                      <a:pt x="3355" y="3986"/>
                    </a:lnTo>
                    <a:lnTo>
                      <a:pt x="3359" y="3997"/>
                    </a:lnTo>
                    <a:lnTo>
                      <a:pt x="3367" y="4004"/>
                    </a:lnTo>
                    <a:lnTo>
                      <a:pt x="3378" y="4015"/>
                    </a:lnTo>
                    <a:lnTo>
                      <a:pt x="3381" y="4028"/>
                    </a:lnTo>
                    <a:lnTo>
                      <a:pt x="3404" y="4058"/>
                    </a:lnTo>
                    <a:lnTo>
                      <a:pt x="3424" y="4061"/>
                    </a:lnTo>
                    <a:lnTo>
                      <a:pt x="3434" y="4069"/>
                    </a:lnTo>
                    <a:lnTo>
                      <a:pt x="3438" y="4076"/>
                    </a:lnTo>
                    <a:lnTo>
                      <a:pt x="3438" y="4088"/>
                    </a:lnTo>
                    <a:lnTo>
                      <a:pt x="3441" y="4096"/>
                    </a:lnTo>
                    <a:lnTo>
                      <a:pt x="3441" y="4109"/>
                    </a:lnTo>
                    <a:lnTo>
                      <a:pt x="3434" y="4120"/>
                    </a:lnTo>
                    <a:lnTo>
                      <a:pt x="3447" y="4130"/>
                    </a:lnTo>
                    <a:lnTo>
                      <a:pt x="3447" y="4138"/>
                    </a:lnTo>
                    <a:lnTo>
                      <a:pt x="3445" y="4151"/>
                    </a:lnTo>
                    <a:lnTo>
                      <a:pt x="3447" y="4162"/>
                    </a:lnTo>
                    <a:lnTo>
                      <a:pt x="3457" y="4172"/>
                    </a:lnTo>
                    <a:lnTo>
                      <a:pt x="3468" y="4192"/>
                    </a:lnTo>
                    <a:lnTo>
                      <a:pt x="3476" y="4205"/>
                    </a:lnTo>
                    <a:lnTo>
                      <a:pt x="3487" y="4229"/>
                    </a:lnTo>
                    <a:lnTo>
                      <a:pt x="3491" y="4250"/>
                    </a:lnTo>
                    <a:lnTo>
                      <a:pt x="3503" y="4263"/>
                    </a:lnTo>
                    <a:lnTo>
                      <a:pt x="3501" y="4274"/>
                    </a:lnTo>
                    <a:lnTo>
                      <a:pt x="3506" y="4277"/>
                    </a:lnTo>
                    <a:lnTo>
                      <a:pt x="3533" y="4277"/>
                    </a:lnTo>
                    <a:lnTo>
                      <a:pt x="3543" y="4283"/>
                    </a:lnTo>
                    <a:lnTo>
                      <a:pt x="3550" y="4283"/>
                    </a:lnTo>
                    <a:lnTo>
                      <a:pt x="3563" y="4288"/>
                    </a:lnTo>
                    <a:lnTo>
                      <a:pt x="3570" y="4301"/>
                    </a:lnTo>
                    <a:lnTo>
                      <a:pt x="3580" y="4304"/>
                    </a:lnTo>
                    <a:lnTo>
                      <a:pt x="3589" y="4301"/>
                    </a:lnTo>
                    <a:lnTo>
                      <a:pt x="3603" y="4307"/>
                    </a:lnTo>
                    <a:lnTo>
                      <a:pt x="3616" y="4311"/>
                    </a:lnTo>
                    <a:lnTo>
                      <a:pt x="3640" y="4328"/>
                    </a:lnTo>
                    <a:lnTo>
                      <a:pt x="3649" y="4335"/>
                    </a:lnTo>
                    <a:lnTo>
                      <a:pt x="3698" y="4338"/>
                    </a:lnTo>
                    <a:lnTo>
                      <a:pt x="3725" y="4338"/>
                    </a:lnTo>
                    <a:lnTo>
                      <a:pt x="3739" y="4339"/>
                    </a:lnTo>
                    <a:lnTo>
                      <a:pt x="3749" y="4343"/>
                    </a:lnTo>
                    <a:lnTo>
                      <a:pt x="3772" y="4363"/>
                    </a:lnTo>
                    <a:lnTo>
                      <a:pt x="3776" y="4363"/>
                    </a:lnTo>
                    <a:lnTo>
                      <a:pt x="3788" y="4373"/>
                    </a:lnTo>
                    <a:lnTo>
                      <a:pt x="3802" y="4373"/>
                    </a:lnTo>
                    <a:lnTo>
                      <a:pt x="3802" y="4362"/>
                    </a:lnTo>
                    <a:lnTo>
                      <a:pt x="3832" y="4355"/>
                    </a:lnTo>
                    <a:lnTo>
                      <a:pt x="3834" y="4352"/>
                    </a:lnTo>
                    <a:lnTo>
                      <a:pt x="3834" y="4339"/>
                    </a:lnTo>
                    <a:lnTo>
                      <a:pt x="3822" y="4352"/>
                    </a:lnTo>
                    <a:lnTo>
                      <a:pt x="3825" y="4339"/>
                    </a:lnTo>
                    <a:lnTo>
                      <a:pt x="3814" y="4352"/>
                    </a:lnTo>
                    <a:lnTo>
                      <a:pt x="3806" y="4338"/>
                    </a:lnTo>
                    <a:lnTo>
                      <a:pt x="3818" y="4338"/>
                    </a:lnTo>
                    <a:lnTo>
                      <a:pt x="3807" y="4325"/>
                    </a:lnTo>
                    <a:lnTo>
                      <a:pt x="3806" y="4304"/>
                    </a:lnTo>
                    <a:lnTo>
                      <a:pt x="3785" y="4264"/>
                    </a:lnTo>
                    <a:lnTo>
                      <a:pt x="3788" y="4256"/>
                    </a:lnTo>
                    <a:lnTo>
                      <a:pt x="3778" y="4216"/>
                    </a:lnTo>
                    <a:lnTo>
                      <a:pt x="3765" y="4205"/>
                    </a:lnTo>
                    <a:lnTo>
                      <a:pt x="3765" y="4196"/>
                    </a:lnTo>
                    <a:lnTo>
                      <a:pt x="3778" y="4199"/>
                    </a:lnTo>
                    <a:lnTo>
                      <a:pt x="3765" y="4188"/>
                    </a:lnTo>
                    <a:lnTo>
                      <a:pt x="3765" y="4175"/>
                    </a:lnTo>
                    <a:lnTo>
                      <a:pt x="3778" y="4175"/>
                    </a:lnTo>
                    <a:lnTo>
                      <a:pt x="3778" y="4162"/>
                    </a:lnTo>
                    <a:lnTo>
                      <a:pt x="3785" y="4154"/>
                    </a:lnTo>
                    <a:lnTo>
                      <a:pt x="3785" y="4141"/>
                    </a:lnTo>
                    <a:lnTo>
                      <a:pt x="3788" y="4130"/>
                    </a:lnTo>
                    <a:lnTo>
                      <a:pt x="3765" y="4136"/>
                    </a:lnTo>
                    <a:lnTo>
                      <a:pt x="3742" y="4130"/>
                    </a:lnTo>
                    <a:lnTo>
                      <a:pt x="3742" y="4117"/>
                    </a:lnTo>
                    <a:lnTo>
                      <a:pt x="3735" y="4112"/>
                    </a:lnTo>
                    <a:lnTo>
                      <a:pt x="3728" y="4100"/>
                    </a:lnTo>
                    <a:lnTo>
                      <a:pt x="3742" y="4109"/>
                    </a:lnTo>
                    <a:lnTo>
                      <a:pt x="3751" y="4117"/>
                    </a:lnTo>
                    <a:lnTo>
                      <a:pt x="3762" y="4117"/>
                    </a:lnTo>
                    <a:lnTo>
                      <a:pt x="3772" y="4114"/>
                    </a:lnTo>
                    <a:lnTo>
                      <a:pt x="3781" y="4117"/>
                    </a:lnTo>
                    <a:lnTo>
                      <a:pt x="3772" y="4127"/>
                    </a:lnTo>
                    <a:lnTo>
                      <a:pt x="3788" y="4120"/>
                    </a:lnTo>
                    <a:lnTo>
                      <a:pt x="3811" y="4066"/>
                    </a:lnTo>
                    <a:lnTo>
                      <a:pt x="3807" y="4055"/>
                    </a:lnTo>
                    <a:lnTo>
                      <a:pt x="3806" y="4052"/>
                    </a:lnTo>
                    <a:lnTo>
                      <a:pt x="3795" y="4042"/>
                    </a:lnTo>
                    <a:lnTo>
                      <a:pt x="3795" y="4034"/>
                    </a:lnTo>
                    <a:lnTo>
                      <a:pt x="3781" y="4037"/>
                    </a:lnTo>
                    <a:lnTo>
                      <a:pt x="3776" y="4034"/>
                    </a:lnTo>
                    <a:lnTo>
                      <a:pt x="3788" y="4028"/>
                    </a:lnTo>
                    <a:lnTo>
                      <a:pt x="3814" y="4028"/>
                    </a:lnTo>
                    <a:lnTo>
                      <a:pt x="3825" y="4037"/>
                    </a:lnTo>
                    <a:lnTo>
                      <a:pt x="3848" y="4007"/>
                    </a:lnTo>
                    <a:lnTo>
                      <a:pt x="3855" y="3997"/>
                    </a:lnTo>
                    <a:lnTo>
                      <a:pt x="3855" y="3986"/>
                    </a:lnTo>
                    <a:lnTo>
                      <a:pt x="3844" y="3994"/>
                    </a:lnTo>
                    <a:lnTo>
                      <a:pt x="3837" y="4004"/>
                    </a:lnTo>
                    <a:lnTo>
                      <a:pt x="3829" y="3994"/>
                    </a:lnTo>
                    <a:lnTo>
                      <a:pt x="3834" y="3986"/>
                    </a:lnTo>
                    <a:lnTo>
                      <a:pt x="3832" y="3980"/>
                    </a:lnTo>
                    <a:lnTo>
                      <a:pt x="3844" y="3980"/>
                    </a:lnTo>
                    <a:lnTo>
                      <a:pt x="3855" y="3973"/>
                    </a:lnTo>
                    <a:lnTo>
                      <a:pt x="3858" y="3983"/>
                    </a:lnTo>
                    <a:lnTo>
                      <a:pt x="3871" y="3973"/>
                    </a:lnTo>
                    <a:lnTo>
                      <a:pt x="3874" y="3962"/>
                    </a:lnTo>
                    <a:lnTo>
                      <a:pt x="3874" y="3973"/>
                    </a:lnTo>
                    <a:lnTo>
                      <a:pt x="3871" y="3983"/>
                    </a:lnTo>
                    <a:lnTo>
                      <a:pt x="3881" y="3980"/>
                    </a:lnTo>
                    <a:lnTo>
                      <a:pt x="3894" y="3964"/>
                    </a:lnTo>
                    <a:lnTo>
                      <a:pt x="3894" y="3953"/>
                    </a:lnTo>
                    <a:lnTo>
                      <a:pt x="3890" y="3940"/>
                    </a:lnTo>
                    <a:lnTo>
                      <a:pt x="3894" y="3929"/>
                    </a:lnTo>
                    <a:lnTo>
                      <a:pt x="3894" y="3925"/>
                    </a:lnTo>
                    <a:lnTo>
                      <a:pt x="3911" y="3946"/>
                    </a:lnTo>
                    <a:lnTo>
                      <a:pt x="3920" y="3949"/>
                    </a:lnTo>
                    <a:lnTo>
                      <a:pt x="3957" y="3932"/>
                    </a:lnTo>
                    <a:lnTo>
                      <a:pt x="3961" y="3929"/>
                    </a:lnTo>
                    <a:lnTo>
                      <a:pt x="3947" y="3922"/>
                    </a:lnTo>
                    <a:lnTo>
                      <a:pt x="3934" y="3925"/>
                    </a:lnTo>
                    <a:lnTo>
                      <a:pt x="3943" y="3913"/>
                    </a:lnTo>
                    <a:lnTo>
                      <a:pt x="3931" y="3908"/>
                    </a:lnTo>
                    <a:lnTo>
                      <a:pt x="3917" y="3887"/>
                    </a:lnTo>
                    <a:lnTo>
                      <a:pt x="3931" y="3884"/>
                    </a:lnTo>
                    <a:lnTo>
                      <a:pt x="3934" y="3892"/>
                    </a:lnTo>
                    <a:lnTo>
                      <a:pt x="3950" y="3905"/>
                    </a:lnTo>
                    <a:lnTo>
                      <a:pt x="3964" y="3902"/>
                    </a:lnTo>
                    <a:lnTo>
                      <a:pt x="3954" y="3881"/>
                    </a:lnTo>
                    <a:lnTo>
                      <a:pt x="3954" y="3878"/>
                    </a:lnTo>
                    <a:lnTo>
                      <a:pt x="3964" y="3889"/>
                    </a:lnTo>
                    <a:lnTo>
                      <a:pt x="3973" y="3895"/>
                    </a:lnTo>
                    <a:lnTo>
                      <a:pt x="3987" y="3889"/>
                    </a:lnTo>
                    <a:lnTo>
                      <a:pt x="3991" y="3898"/>
                    </a:lnTo>
                    <a:lnTo>
                      <a:pt x="4003" y="3898"/>
                    </a:lnTo>
                    <a:lnTo>
                      <a:pt x="3998" y="3905"/>
                    </a:lnTo>
                    <a:lnTo>
                      <a:pt x="4020" y="3895"/>
                    </a:lnTo>
                    <a:lnTo>
                      <a:pt x="4017" y="3908"/>
                    </a:lnTo>
                    <a:lnTo>
                      <a:pt x="3994" y="3919"/>
                    </a:lnTo>
                    <a:lnTo>
                      <a:pt x="3991" y="3922"/>
                    </a:lnTo>
                    <a:lnTo>
                      <a:pt x="4026" y="3905"/>
                    </a:lnTo>
                    <a:lnTo>
                      <a:pt x="4052" y="3895"/>
                    </a:lnTo>
                    <a:lnTo>
                      <a:pt x="4066" y="3887"/>
                    </a:lnTo>
                    <a:lnTo>
                      <a:pt x="4052" y="3889"/>
                    </a:lnTo>
                    <a:lnTo>
                      <a:pt x="4040" y="3895"/>
                    </a:lnTo>
                    <a:lnTo>
                      <a:pt x="4040" y="3887"/>
                    </a:lnTo>
                    <a:lnTo>
                      <a:pt x="4063" y="3878"/>
                    </a:lnTo>
                    <a:lnTo>
                      <a:pt x="4086" y="3878"/>
                    </a:lnTo>
                    <a:lnTo>
                      <a:pt x="4108" y="3863"/>
                    </a:lnTo>
                    <a:lnTo>
                      <a:pt x="4130" y="3854"/>
                    </a:lnTo>
                    <a:lnTo>
                      <a:pt x="4138" y="3847"/>
                    </a:lnTo>
                    <a:lnTo>
                      <a:pt x="4163" y="3826"/>
                    </a:lnTo>
                    <a:lnTo>
                      <a:pt x="4165" y="3806"/>
                    </a:lnTo>
                    <a:lnTo>
                      <a:pt x="4186" y="3793"/>
                    </a:lnTo>
                    <a:lnTo>
                      <a:pt x="4191" y="3785"/>
                    </a:lnTo>
                    <a:lnTo>
                      <a:pt x="4205" y="3778"/>
                    </a:lnTo>
                    <a:lnTo>
                      <a:pt x="4212" y="3762"/>
                    </a:lnTo>
                    <a:lnTo>
                      <a:pt x="4198" y="3761"/>
                    </a:lnTo>
                    <a:lnTo>
                      <a:pt x="4198" y="3745"/>
                    </a:lnTo>
                    <a:lnTo>
                      <a:pt x="4186" y="3737"/>
                    </a:lnTo>
                    <a:lnTo>
                      <a:pt x="4189" y="3724"/>
                    </a:lnTo>
                    <a:lnTo>
                      <a:pt x="4182" y="3713"/>
                    </a:lnTo>
                    <a:lnTo>
                      <a:pt x="4189" y="3710"/>
                    </a:lnTo>
                    <a:lnTo>
                      <a:pt x="4205" y="3718"/>
                    </a:lnTo>
                    <a:lnTo>
                      <a:pt x="4212" y="3707"/>
                    </a:lnTo>
                    <a:lnTo>
                      <a:pt x="4221" y="3700"/>
                    </a:lnTo>
                    <a:lnTo>
                      <a:pt x="4235" y="3700"/>
                    </a:lnTo>
                    <a:lnTo>
                      <a:pt x="4235" y="3718"/>
                    </a:lnTo>
                    <a:lnTo>
                      <a:pt x="4225" y="3742"/>
                    </a:lnTo>
                    <a:lnTo>
                      <a:pt x="4251" y="3734"/>
                    </a:lnTo>
                    <a:lnTo>
                      <a:pt x="4274" y="3734"/>
                    </a:lnTo>
                    <a:lnTo>
                      <a:pt x="4272" y="3739"/>
                    </a:lnTo>
                    <a:lnTo>
                      <a:pt x="4258" y="3739"/>
                    </a:lnTo>
                    <a:lnTo>
                      <a:pt x="4232" y="3758"/>
                    </a:lnTo>
                    <a:lnTo>
                      <a:pt x="4225" y="3769"/>
                    </a:lnTo>
                    <a:lnTo>
                      <a:pt x="4228" y="3769"/>
                    </a:lnTo>
                    <a:lnTo>
                      <a:pt x="4242" y="3758"/>
                    </a:lnTo>
                    <a:lnTo>
                      <a:pt x="4255" y="3751"/>
                    </a:lnTo>
                    <a:lnTo>
                      <a:pt x="4265" y="3745"/>
                    </a:lnTo>
                    <a:lnTo>
                      <a:pt x="4300" y="3731"/>
                    </a:lnTo>
                    <a:lnTo>
                      <a:pt x="4341" y="3713"/>
                    </a:lnTo>
                    <a:lnTo>
                      <a:pt x="4378" y="3710"/>
                    </a:lnTo>
                    <a:lnTo>
                      <a:pt x="4357" y="3687"/>
                    </a:lnTo>
                    <a:lnTo>
                      <a:pt x="4374" y="3663"/>
                    </a:lnTo>
                    <a:lnTo>
                      <a:pt x="4383" y="3655"/>
                    </a:lnTo>
                    <a:lnTo>
                      <a:pt x="4384" y="3655"/>
                    </a:lnTo>
                    <a:lnTo>
                      <a:pt x="4383" y="3655"/>
                    </a:lnTo>
                    <a:lnTo>
                      <a:pt x="4387" y="3667"/>
                    </a:lnTo>
                    <a:lnTo>
                      <a:pt x="4383" y="3679"/>
                    </a:lnTo>
                    <a:lnTo>
                      <a:pt x="4374" y="3686"/>
                    </a:lnTo>
                    <a:lnTo>
                      <a:pt x="4371" y="3697"/>
                    </a:lnTo>
                    <a:lnTo>
                      <a:pt x="4383" y="3707"/>
                    </a:lnTo>
                    <a:lnTo>
                      <a:pt x="4394" y="3697"/>
                    </a:lnTo>
                    <a:lnTo>
                      <a:pt x="4454" y="3691"/>
                    </a:lnTo>
                    <a:lnTo>
                      <a:pt x="4457" y="3686"/>
                    </a:lnTo>
                    <a:lnTo>
                      <a:pt x="4443" y="3679"/>
                    </a:lnTo>
                    <a:lnTo>
                      <a:pt x="4457" y="3670"/>
                    </a:lnTo>
                    <a:lnTo>
                      <a:pt x="4461" y="3643"/>
                    </a:lnTo>
                    <a:lnTo>
                      <a:pt x="4469" y="3652"/>
                    </a:lnTo>
                    <a:lnTo>
                      <a:pt x="4473" y="3663"/>
                    </a:lnTo>
                    <a:lnTo>
                      <a:pt x="4473" y="3673"/>
                    </a:lnTo>
                    <a:lnTo>
                      <a:pt x="4464" y="3679"/>
                    </a:lnTo>
                    <a:lnTo>
                      <a:pt x="4461" y="3686"/>
                    </a:lnTo>
                    <a:lnTo>
                      <a:pt x="4469" y="3687"/>
                    </a:lnTo>
                    <a:lnTo>
                      <a:pt x="4483" y="3691"/>
                    </a:lnTo>
                    <a:lnTo>
                      <a:pt x="4506" y="3694"/>
                    </a:lnTo>
                    <a:lnTo>
                      <a:pt x="4533" y="3703"/>
                    </a:lnTo>
                    <a:lnTo>
                      <a:pt x="4547" y="3710"/>
                    </a:lnTo>
                    <a:lnTo>
                      <a:pt x="4566" y="3718"/>
                    </a:lnTo>
                    <a:lnTo>
                      <a:pt x="4626" y="3724"/>
                    </a:lnTo>
                    <a:lnTo>
                      <a:pt x="4638" y="3724"/>
                    </a:lnTo>
                    <a:lnTo>
                      <a:pt x="4656" y="3715"/>
                    </a:lnTo>
                    <a:lnTo>
                      <a:pt x="4668" y="3715"/>
                    </a:lnTo>
                    <a:lnTo>
                      <a:pt x="4658" y="3700"/>
                    </a:lnTo>
                    <a:lnTo>
                      <a:pt x="4649" y="3691"/>
                    </a:lnTo>
                    <a:lnTo>
                      <a:pt x="4661" y="3687"/>
                    </a:lnTo>
                    <a:lnTo>
                      <a:pt x="4665" y="3686"/>
                    </a:lnTo>
                    <a:lnTo>
                      <a:pt x="4679" y="3679"/>
                    </a:lnTo>
                    <a:lnTo>
                      <a:pt x="4702" y="3673"/>
                    </a:lnTo>
                    <a:lnTo>
                      <a:pt x="4702" y="3686"/>
                    </a:lnTo>
                    <a:lnTo>
                      <a:pt x="4702" y="3691"/>
                    </a:lnTo>
                    <a:lnTo>
                      <a:pt x="4712" y="3687"/>
                    </a:lnTo>
                    <a:lnTo>
                      <a:pt x="4739" y="3686"/>
                    </a:lnTo>
                    <a:lnTo>
                      <a:pt x="4740" y="3697"/>
                    </a:lnTo>
                    <a:lnTo>
                      <a:pt x="4751" y="3703"/>
                    </a:lnTo>
                    <a:lnTo>
                      <a:pt x="4758" y="3718"/>
                    </a:lnTo>
                    <a:lnTo>
                      <a:pt x="4770" y="3718"/>
                    </a:lnTo>
                    <a:lnTo>
                      <a:pt x="4795" y="3724"/>
                    </a:lnTo>
                    <a:lnTo>
                      <a:pt x="4800" y="3715"/>
                    </a:lnTo>
                    <a:lnTo>
                      <a:pt x="4804" y="3713"/>
                    </a:lnTo>
                    <a:lnTo>
                      <a:pt x="4804" y="3707"/>
                    </a:lnTo>
                    <a:lnTo>
                      <a:pt x="4807" y="3715"/>
                    </a:lnTo>
                    <a:lnTo>
                      <a:pt x="4804" y="3718"/>
                    </a:lnTo>
                    <a:lnTo>
                      <a:pt x="4804" y="3727"/>
                    </a:lnTo>
                    <a:lnTo>
                      <a:pt x="4811" y="3739"/>
                    </a:lnTo>
                    <a:lnTo>
                      <a:pt x="4823" y="3745"/>
                    </a:lnTo>
                    <a:lnTo>
                      <a:pt x="4830" y="3758"/>
                    </a:lnTo>
                    <a:lnTo>
                      <a:pt x="4827" y="3769"/>
                    </a:lnTo>
                    <a:lnTo>
                      <a:pt x="4834" y="3775"/>
                    </a:lnTo>
                    <a:lnTo>
                      <a:pt x="4848" y="3769"/>
                    </a:lnTo>
                    <a:lnTo>
                      <a:pt x="4871" y="3785"/>
                    </a:lnTo>
                    <a:lnTo>
                      <a:pt x="4883" y="3778"/>
                    </a:lnTo>
                    <a:lnTo>
                      <a:pt x="4887" y="3778"/>
                    </a:lnTo>
                    <a:lnTo>
                      <a:pt x="4901" y="3785"/>
                    </a:lnTo>
                    <a:lnTo>
                      <a:pt x="4909" y="3778"/>
                    </a:lnTo>
                    <a:lnTo>
                      <a:pt x="4909" y="3762"/>
                    </a:lnTo>
                    <a:lnTo>
                      <a:pt x="4913" y="3751"/>
                    </a:lnTo>
                    <a:lnTo>
                      <a:pt x="4927" y="3751"/>
                    </a:lnTo>
                    <a:lnTo>
                      <a:pt x="4936" y="3748"/>
                    </a:lnTo>
                    <a:lnTo>
                      <a:pt x="4943" y="3745"/>
                    </a:lnTo>
                    <a:lnTo>
                      <a:pt x="4950" y="3758"/>
                    </a:lnTo>
                    <a:lnTo>
                      <a:pt x="4961" y="3751"/>
                    </a:lnTo>
                    <a:lnTo>
                      <a:pt x="4973" y="3758"/>
                    </a:lnTo>
                    <a:lnTo>
                      <a:pt x="4973" y="3772"/>
                    </a:lnTo>
                    <a:lnTo>
                      <a:pt x="4976" y="3785"/>
                    </a:lnTo>
                    <a:lnTo>
                      <a:pt x="4989" y="3778"/>
                    </a:lnTo>
                    <a:lnTo>
                      <a:pt x="4999" y="3769"/>
                    </a:lnTo>
                    <a:lnTo>
                      <a:pt x="5006" y="3761"/>
                    </a:lnTo>
                    <a:lnTo>
                      <a:pt x="4996" y="3748"/>
                    </a:lnTo>
                    <a:lnTo>
                      <a:pt x="5010" y="3745"/>
                    </a:lnTo>
                    <a:lnTo>
                      <a:pt x="5006" y="3724"/>
                    </a:lnTo>
                    <a:lnTo>
                      <a:pt x="4980" y="3713"/>
                    </a:lnTo>
                    <a:lnTo>
                      <a:pt x="4980" y="3703"/>
                    </a:lnTo>
                    <a:lnTo>
                      <a:pt x="4980" y="3700"/>
                    </a:lnTo>
                    <a:lnTo>
                      <a:pt x="5022" y="3718"/>
                    </a:lnTo>
                    <a:lnTo>
                      <a:pt x="5036" y="3718"/>
                    </a:lnTo>
                    <a:lnTo>
                      <a:pt x="5045" y="3724"/>
                    </a:lnTo>
                    <a:lnTo>
                      <a:pt x="5052" y="3727"/>
                    </a:lnTo>
                    <a:lnTo>
                      <a:pt x="5045" y="3739"/>
                    </a:lnTo>
                    <a:lnTo>
                      <a:pt x="5056" y="3739"/>
                    </a:lnTo>
                    <a:lnTo>
                      <a:pt x="5070" y="3737"/>
                    </a:lnTo>
                    <a:lnTo>
                      <a:pt x="5075" y="3748"/>
                    </a:lnTo>
                    <a:lnTo>
                      <a:pt x="5093" y="3751"/>
                    </a:lnTo>
                    <a:lnTo>
                      <a:pt x="5101" y="3748"/>
                    </a:lnTo>
                    <a:lnTo>
                      <a:pt x="5105" y="3758"/>
                    </a:lnTo>
                    <a:lnTo>
                      <a:pt x="5115" y="3769"/>
                    </a:lnTo>
                    <a:lnTo>
                      <a:pt x="5126" y="3772"/>
                    </a:lnTo>
                    <a:lnTo>
                      <a:pt x="5128" y="3758"/>
                    </a:lnTo>
                    <a:lnTo>
                      <a:pt x="5131" y="3769"/>
                    </a:lnTo>
                    <a:lnTo>
                      <a:pt x="5126" y="3782"/>
                    </a:lnTo>
                    <a:lnTo>
                      <a:pt x="5115" y="3802"/>
                    </a:lnTo>
                    <a:lnTo>
                      <a:pt x="5128" y="3793"/>
                    </a:lnTo>
                    <a:lnTo>
                      <a:pt x="5131" y="3782"/>
                    </a:lnTo>
                    <a:lnTo>
                      <a:pt x="5142" y="3769"/>
                    </a:lnTo>
                    <a:lnTo>
                      <a:pt x="5158" y="3788"/>
                    </a:lnTo>
                    <a:lnTo>
                      <a:pt x="5158" y="3778"/>
                    </a:lnTo>
                    <a:lnTo>
                      <a:pt x="5165" y="3766"/>
                    </a:lnTo>
                    <a:lnTo>
                      <a:pt x="5165" y="3761"/>
                    </a:lnTo>
                    <a:lnTo>
                      <a:pt x="5175" y="3758"/>
                    </a:lnTo>
                    <a:lnTo>
                      <a:pt x="5175" y="3751"/>
                    </a:lnTo>
                    <a:lnTo>
                      <a:pt x="5161" y="3748"/>
                    </a:lnTo>
                    <a:lnTo>
                      <a:pt x="5158" y="3739"/>
                    </a:lnTo>
                    <a:lnTo>
                      <a:pt x="5149" y="3734"/>
                    </a:lnTo>
                    <a:lnTo>
                      <a:pt x="5123" y="3731"/>
                    </a:lnTo>
                    <a:lnTo>
                      <a:pt x="5112" y="3724"/>
                    </a:lnTo>
                    <a:lnTo>
                      <a:pt x="5096" y="3724"/>
                    </a:lnTo>
                    <a:lnTo>
                      <a:pt x="5089" y="3713"/>
                    </a:lnTo>
                    <a:lnTo>
                      <a:pt x="5075" y="3707"/>
                    </a:lnTo>
                    <a:lnTo>
                      <a:pt x="5063" y="3703"/>
                    </a:lnTo>
                    <a:lnTo>
                      <a:pt x="5059" y="3691"/>
                    </a:lnTo>
                    <a:lnTo>
                      <a:pt x="5070" y="3687"/>
                    </a:lnTo>
                    <a:lnTo>
                      <a:pt x="5066" y="3683"/>
                    </a:lnTo>
                    <a:lnTo>
                      <a:pt x="5079" y="3679"/>
                    </a:lnTo>
                    <a:lnTo>
                      <a:pt x="5093" y="3686"/>
                    </a:lnTo>
                    <a:lnTo>
                      <a:pt x="5082" y="3676"/>
                    </a:lnTo>
                    <a:lnTo>
                      <a:pt x="5075" y="3663"/>
                    </a:lnTo>
                    <a:lnTo>
                      <a:pt x="5089" y="3655"/>
                    </a:lnTo>
                    <a:lnTo>
                      <a:pt x="5101" y="3655"/>
                    </a:lnTo>
                    <a:lnTo>
                      <a:pt x="5105" y="3659"/>
                    </a:lnTo>
                    <a:lnTo>
                      <a:pt x="5108" y="3649"/>
                    </a:lnTo>
                    <a:lnTo>
                      <a:pt x="5108" y="3638"/>
                    </a:lnTo>
                    <a:lnTo>
                      <a:pt x="5100" y="3631"/>
                    </a:lnTo>
                    <a:lnTo>
                      <a:pt x="5096" y="3619"/>
                    </a:lnTo>
                    <a:lnTo>
                      <a:pt x="5093" y="3611"/>
                    </a:lnTo>
                    <a:lnTo>
                      <a:pt x="5075" y="3619"/>
                    </a:lnTo>
                    <a:lnTo>
                      <a:pt x="5071" y="3631"/>
                    </a:lnTo>
                    <a:lnTo>
                      <a:pt x="5070" y="3643"/>
                    </a:lnTo>
                    <a:lnTo>
                      <a:pt x="5056" y="3643"/>
                    </a:lnTo>
                    <a:lnTo>
                      <a:pt x="5052" y="3631"/>
                    </a:lnTo>
                    <a:lnTo>
                      <a:pt x="5040" y="3635"/>
                    </a:lnTo>
                    <a:lnTo>
                      <a:pt x="5029" y="3628"/>
                    </a:lnTo>
                    <a:lnTo>
                      <a:pt x="5029" y="3625"/>
                    </a:lnTo>
                    <a:lnTo>
                      <a:pt x="5056" y="3611"/>
                    </a:lnTo>
                    <a:lnTo>
                      <a:pt x="5059" y="3598"/>
                    </a:lnTo>
                    <a:lnTo>
                      <a:pt x="5045" y="3604"/>
                    </a:lnTo>
                    <a:lnTo>
                      <a:pt x="5045" y="3595"/>
                    </a:lnTo>
                    <a:lnTo>
                      <a:pt x="5036" y="3604"/>
                    </a:lnTo>
                    <a:lnTo>
                      <a:pt x="5026" y="3598"/>
                    </a:lnTo>
                    <a:lnTo>
                      <a:pt x="5013" y="3611"/>
                    </a:lnTo>
                    <a:lnTo>
                      <a:pt x="5003" y="3612"/>
                    </a:lnTo>
                    <a:lnTo>
                      <a:pt x="4966" y="3615"/>
                    </a:lnTo>
                    <a:lnTo>
                      <a:pt x="4950" y="3615"/>
                    </a:lnTo>
                    <a:lnTo>
                      <a:pt x="4934" y="3611"/>
                    </a:lnTo>
                    <a:lnTo>
                      <a:pt x="4934" y="3598"/>
                    </a:lnTo>
                    <a:lnTo>
                      <a:pt x="4943" y="3588"/>
                    </a:lnTo>
                    <a:lnTo>
                      <a:pt x="4961" y="3564"/>
                    </a:lnTo>
                    <a:lnTo>
                      <a:pt x="4969" y="3563"/>
                    </a:lnTo>
                    <a:lnTo>
                      <a:pt x="4987" y="3564"/>
                    </a:lnTo>
                    <a:lnTo>
                      <a:pt x="4999" y="3571"/>
                    </a:lnTo>
                    <a:lnTo>
                      <a:pt x="5013" y="3580"/>
                    </a:lnTo>
                    <a:lnTo>
                      <a:pt x="5022" y="3580"/>
                    </a:lnTo>
                    <a:lnTo>
                      <a:pt x="5033" y="3587"/>
                    </a:lnTo>
                    <a:lnTo>
                      <a:pt x="5036" y="3584"/>
                    </a:lnTo>
                    <a:lnTo>
                      <a:pt x="5049" y="3591"/>
                    </a:lnTo>
                    <a:lnTo>
                      <a:pt x="5059" y="3591"/>
                    </a:lnTo>
                    <a:lnTo>
                      <a:pt x="5066" y="3591"/>
                    </a:lnTo>
                    <a:lnTo>
                      <a:pt x="5066" y="3595"/>
                    </a:lnTo>
                    <a:lnTo>
                      <a:pt x="5079" y="3588"/>
                    </a:lnTo>
                    <a:lnTo>
                      <a:pt x="5093" y="3588"/>
                    </a:lnTo>
                    <a:lnTo>
                      <a:pt x="5096" y="3577"/>
                    </a:lnTo>
                    <a:lnTo>
                      <a:pt x="5108" y="3568"/>
                    </a:lnTo>
                    <a:lnTo>
                      <a:pt x="5112" y="3563"/>
                    </a:lnTo>
                    <a:lnTo>
                      <a:pt x="5108" y="3563"/>
                    </a:lnTo>
                    <a:lnTo>
                      <a:pt x="5119" y="3560"/>
                    </a:lnTo>
                    <a:lnTo>
                      <a:pt x="5119" y="3563"/>
                    </a:lnTo>
                    <a:lnTo>
                      <a:pt x="5128" y="3560"/>
                    </a:lnTo>
                    <a:lnTo>
                      <a:pt x="5154" y="3550"/>
                    </a:lnTo>
                    <a:lnTo>
                      <a:pt x="5179" y="3547"/>
                    </a:lnTo>
                    <a:lnTo>
                      <a:pt x="5184" y="3544"/>
                    </a:lnTo>
                    <a:lnTo>
                      <a:pt x="5168" y="3540"/>
                    </a:lnTo>
                    <a:lnTo>
                      <a:pt x="5188" y="3540"/>
                    </a:lnTo>
                    <a:lnTo>
                      <a:pt x="5198" y="3547"/>
                    </a:lnTo>
                    <a:lnTo>
                      <a:pt x="5211" y="3553"/>
                    </a:lnTo>
                    <a:lnTo>
                      <a:pt x="5221" y="3547"/>
                    </a:lnTo>
                    <a:lnTo>
                      <a:pt x="5228" y="3544"/>
                    </a:lnTo>
                    <a:lnTo>
                      <a:pt x="5251" y="3553"/>
                    </a:lnTo>
                    <a:lnTo>
                      <a:pt x="5258" y="3540"/>
                    </a:lnTo>
                    <a:lnTo>
                      <a:pt x="5258" y="3536"/>
                    </a:lnTo>
                    <a:lnTo>
                      <a:pt x="5258" y="3536"/>
                    </a:lnTo>
                    <a:lnTo>
                      <a:pt x="5258" y="3536"/>
                    </a:lnTo>
                    <a:lnTo>
                      <a:pt x="5258" y="3540"/>
                    </a:lnTo>
                    <a:lnTo>
                      <a:pt x="5270" y="3537"/>
                    </a:lnTo>
                    <a:lnTo>
                      <a:pt x="5293" y="3540"/>
                    </a:lnTo>
                    <a:lnTo>
                      <a:pt x="5304" y="3540"/>
                    </a:lnTo>
                    <a:lnTo>
                      <a:pt x="5307" y="3502"/>
                    </a:lnTo>
                    <a:lnTo>
                      <a:pt x="5311" y="3489"/>
                    </a:lnTo>
                    <a:lnTo>
                      <a:pt x="5314" y="3481"/>
                    </a:lnTo>
                    <a:lnTo>
                      <a:pt x="5314" y="3478"/>
                    </a:lnTo>
                    <a:lnTo>
                      <a:pt x="5320" y="3484"/>
                    </a:lnTo>
                    <a:lnTo>
                      <a:pt x="5323" y="3488"/>
                    </a:lnTo>
                    <a:lnTo>
                      <a:pt x="5334" y="3496"/>
                    </a:lnTo>
                    <a:lnTo>
                      <a:pt x="5334" y="3508"/>
                    </a:lnTo>
                    <a:lnTo>
                      <a:pt x="5330" y="3516"/>
                    </a:lnTo>
                    <a:lnTo>
                      <a:pt x="5337" y="3529"/>
                    </a:lnTo>
                    <a:lnTo>
                      <a:pt x="5350" y="3536"/>
                    </a:lnTo>
                    <a:lnTo>
                      <a:pt x="5353" y="3532"/>
                    </a:lnTo>
                    <a:lnTo>
                      <a:pt x="5360" y="3544"/>
                    </a:lnTo>
                    <a:lnTo>
                      <a:pt x="5357" y="3556"/>
                    </a:lnTo>
                    <a:lnTo>
                      <a:pt x="5344" y="3560"/>
                    </a:lnTo>
                    <a:lnTo>
                      <a:pt x="5334" y="3560"/>
                    </a:lnTo>
                    <a:lnTo>
                      <a:pt x="5323" y="3563"/>
                    </a:lnTo>
                    <a:lnTo>
                      <a:pt x="5374" y="3556"/>
                    </a:lnTo>
                    <a:lnTo>
                      <a:pt x="5387" y="3553"/>
                    </a:lnTo>
                    <a:lnTo>
                      <a:pt x="5390" y="3540"/>
                    </a:lnTo>
                    <a:lnTo>
                      <a:pt x="5387" y="3537"/>
                    </a:lnTo>
                    <a:lnTo>
                      <a:pt x="5401" y="3540"/>
                    </a:lnTo>
                    <a:lnTo>
                      <a:pt x="5413" y="3529"/>
                    </a:lnTo>
                    <a:lnTo>
                      <a:pt x="5417" y="3512"/>
                    </a:lnTo>
                    <a:lnTo>
                      <a:pt x="5413" y="3505"/>
                    </a:lnTo>
                    <a:lnTo>
                      <a:pt x="5417" y="3512"/>
                    </a:lnTo>
                    <a:lnTo>
                      <a:pt x="5427" y="3513"/>
                    </a:lnTo>
                    <a:lnTo>
                      <a:pt x="5427" y="3520"/>
                    </a:lnTo>
                    <a:lnTo>
                      <a:pt x="5417" y="3529"/>
                    </a:lnTo>
                    <a:lnTo>
                      <a:pt x="5409" y="3540"/>
                    </a:lnTo>
                    <a:lnTo>
                      <a:pt x="5417" y="3540"/>
                    </a:lnTo>
                    <a:lnTo>
                      <a:pt x="5429" y="3537"/>
                    </a:lnTo>
                    <a:lnTo>
                      <a:pt x="5443" y="3532"/>
                    </a:lnTo>
                    <a:lnTo>
                      <a:pt x="5453" y="3516"/>
                    </a:lnTo>
                    <a:lnTo>
                      <a:pt x="5459" y="3505"/>
                    </a:lnTo>
                    <a:lnTo>
                      <a:pt x="5457" y="3502"/>
                    </a:lnTo>
                    <a:lnTo>
                      <a:pt x="5457" y="3499"/>
                    </a:lnTo>
                    <a:lnTo>
                      <a:pt x="5462" y="3492"/>
                    </a:lnTo>
                    <a:lnTo>
                      <a:pt x="5466" y="3508"/>
                    </a:lnTo>
                    <a:lnTo>
                      <a:pt x="5476" y="3499"/>
                    </a:lnTo>
                    <a:lnTo>
                      <a:pt x="5480" y="3484"/>
                    </a:lnTo>
                    <a:lnTo>
                      <a:pt x="5483" y="3496"/>
                    </a:lnTo>
                    <a:lnTo>
                      <a:pt x="5496" y="3505"/>
                    </a:lnTo>
                    <a:lnTo>
                      <a:pt x="5485" y="3516"/>
                    </a:lnTo>
                    <a:lnTo>
                      <a:pt x="5466" y="3520"/>
                    </a:lnTo>
                    <a:lnTo>
                      <a:pt x="5462" y="3523"/>
                    </a:lnTo>
                    <a:lnTo>
                      <a:pt x="5476" y="3523"/>
                    </a:lnTo>
                    <a:lnTo>
                      <a:pt x="5512" y="3513"/>
                    </a:lnTo>
                    <a:lnTo>
                      <a:pt x="5545" y="3512"/>
                    </a:lnTo>
                    <a:lnTo>
                      <a:pt x="5549" y="3508"/>
                    </a:lnTo>
                    <a:lnTo>
                      <a:pt x="5575" y="3489"/>
                    </a:lnTo>
                    <a:lnTo>
                      <a:pt x="5578" y="3499"/>
                    </a:lnTo>
                    <a:lnTo>
                      <a:pt x="5589" y="3492"/>
                    </a:lnTo>
                    <a:lnTo>
                      <a:pt x="5601" y="3489"/>
                    </a:lnTo>
                    <a:lnTo>
                      <a:pt x="5624" y="3499"/>
                    </a:lnTo>
                    <a:lnTo>
                      <a:pt x="5628" y="3508"/>
                    </a:lnTo>
                    <a:lnTo>
                      <a:pt x="5619" y="3505"/>
                    </a:lnTo>
                    <a:lnTo>
                      <a:pt x="5605" y="3502"/>
                    </a:lnTo>
                    <a:lnTo>
                      <a:pt x="5594" y="3502"/>
                    </a:lnTo>
                    <a:lnTo>
                      <a:pt x="5593" y="3508"/>
                    </a:lnTo>
                    <a:lnTo>
                      <a:pt x="5568" y="3508"/>
                    </a:lnTo>
                    <a:lnTo>
                      <a:pt x="5578" y="3512"/>
                    </a:lnTo>
                    <a:lnTo>
                      <a:pt x="5593" y="3512"/>
                    </a:lnTo>
                    <a:lnTo>
                      <a:pt x="5642" y="3520"/>
                    </a:lnTo>
                    <a:lnTo>
                      <a:pt x="5672" y="3529"/>
                    </a:lnTo>
                    <a:lnTo>
                      <a:pt x="5695" y="3544"/>
                    </a:lnTo>
                    <a:lnTo>
                      <a:pt x="5691" y="3532"/>
                    </a:lnTo>
                    <a:lnTo>
                      <a:pt x="5681" y="3526"/>
                    </a:lnTo>
                    <a:lnTo>
                      <a:pt x="5675" y="3516"/>
                    </a:lnTo>
                    <a:lnTo>
                      <a:pt x="5688" y="3516"/>
                    </a:lnTo>
                    <a:lnTo>
                      <a:pt x="5698" y="3520"/>
                    </a:lnTo>
                    <a:lnTo>
                      <a:pt x="5718" y="3508"/>
                    </a:lnTo>
                    <a:lnTo>
                      <a:pt x="5714" y="3520"/>
                    </a:lnTo>
                    <a:lnTo>
                      <a:pt x="5705" y="3523"/>
                    </a:lnTo>
                    <a:lnTo>
                      <a:pt x="5702" y="3532"/>
                    </a:lnTo>
                    <a:lnTo>
                      <a:pt x="5718" y="3540"/>
                    </a:lnTo>
                    <a:lnTo>
                      <a:pt x="5732" y="3540"/>
                    </a:lnTo>
                    <a:lnTo>
                      <a:pt x="5737" y="3553"/>
                    </a:lnTo>
                    <a:lnTo>
                      <a:pt x="5751" y="3550"/>
                    </a:lnTo>
                    <a:lnTo>
                      <a:pt x="5744" y="3560"/>
                    </a:lnTo>
                    <a:lnTo>
                      <a:pt x="5732" y="3550"/>
                    </a:lnTo>
                    <a:lnTo>
                      <a:pt x="5705" y="3540"/>
                    </a:lnTo>
                    <a:lnTo>
                      <a:pt x="5718" y="3553"/>
                    </a:lnTo>
                    <a:lnTo>
                      <a:pt x="5728" y="3560"/>
                    </a:lnTo>
                    <a:lnTo>
                      <a:pt x="5733" y="3563"/>
                    </a:lnTo>
                    <a:lnTo>
                      <a:pt x="5728" y="3563"/>
                    </a:lnTo>
                    <a:lnTo>
                      <a:pt x="5740" y="3568"/>
                    </a:lnTo>
                    <a:lnTo>
                      <a:pt x="5755" y="3571"/>
                    </a:lnTo>
                    <a:lnTo>
                      <a:pt x="5763" y="3584"/>
                    </a:lnTo>
                    <a:lnTo>
                      <a:pt x="5770" y="3595"/>
                    </a:lnTo>
                    <a:lnTo>
                      <a:pt x="5774" y="3604"/>
                    </a:lnTo>
                    <a:lnTo>
                      <a:pt x="5763" y="3607"/>
                    </a:lnTo>
                    <a:lnTo>
                      <a:pt x="5758" y="3595"/>
                    </a:lnTo>
                    <a:lnTo>
                      <a:pt x="5758" y="3587"/>
                    </a:lnTo>
                    <a:lnTo>
                      <a:pt x="5755" y="3598"/>
                    </a:lnTo>
                    <a:lnTo>
                      <a:pt x="5760" y="3607"/>
                    </a:lnTo>
                    <a:lnTo>
                      <a:pt x="5770" y="3612"/>
                    </a:lnTo>
                    <a:lnTo>
                      <a:pt x="5784" y="3611"/>
                    </a:lnTo>
                    <a:lnTo>
                      <a:pt x="5790" y="3607"/>
                    </a:lnTo>
                    <a:lnTo>
                      <a:pt x="5814" y="3601"/>
                    </a:lnTo>
                    <a:lnTo>
                      <a:pt x="5827" y="3601"/>
                    </a:lnTo>
                    <a:lnTo>
                      <a:pt x="5827" y="3595"/>
                    </a:lnTo>
                    <a:lnTo>
                      <a:pt x="5841" y="3587"/>
                    </a:lnTo>
                    <a:lnTo>
                      <a:pt x="5843" y="3591"/>
                    </a:lnTo>
                    <a:lnTo>
                      <a:pt x="5853" y="3588"/>
                    </a:lnTo>
                    <a:lnTo>
                      <a:pt x="5890" y="3563"/>
                    </a:lnTo>
                    <a:lnTo>
                      <a:pt x="5902" y="3560"/>
                    </a:lnTo>
                    <a:lnTo>
                      <a:pt x="5913" y="3556"/>
                    </a:lnTo>
                    <a:lnTo>
                      <a:pt x="5925" y="3560"/>
                    </a:lnTo>
                    <a:lnTo>
                      <a:pt x="5920" y="3547"/>
                    </a:lnTo>
                    <a:lnTo>
                      <a:pt x="5906" y="3540"/>
                    </a:lnTo>
                    <a:lnTo>
                      <a:pt x="5924" y="3547"/>
                    </a:lnTo>
                    <a:lnTo>
                      <a:pt x="5916" y="3540"/>
                    </a:lnTo>
                    <a:lnTo>
                      <a:pt x="5924" y="3529"/>
                    </a:lnTo>
                    <a:lnTo>
                      <a:pt x="5932" y="3523"/>
                    </a:lnTo>
                    <a:lnTo>
                      <a:pt x="5955" y="3520"/>
                    </a:lnTo>
                    <a:lnTo>
                      <a:pt x="5969" y="3516"/>
                    </a:lnTo>
                    <a:lnTo>
                      <a:pt x="5976" y="3516"/>
                    </a:lnTo>
                    <a:lnTo>
                      <a:pt x="6006" y="3529"/>
                    </a:lnTo>
                    <a:lnTo>
                      <a:pt x="6015" y="3532"/>
                    </a:lnTo>
                    <a:lnTo>
                      <a:pt x="6038" y="3544"/>
                    </a:lnTo>
                    <a:lnTo>
                      <a:pt x="6059" y="3568"/>
                    </a:lnTo>
                    <a:lnTo>
                      <a:pt x="6085" y="3577"/>
                    </a:lnTo>
                    <a:lnTo>
                      <a:pt x="6089" y="3588"/>
                    </a:lnTo>
                    <a:lnTo>
                      <a:pt x="6091" y="3601"/>
                    </a:lnTo>
                    <a:lnTo>
                      <a:pt x="6124" y="3622"/>
                    </a:lnTo>
                    <a:lnTo>
                      <a:pt x="6135" y="3635"/>
                    </a:lnTo>
                    <a:lnTo>
                      <a:pt x="6147" y="3638"/>
                    </a:lnTo>
                    <a:lnTo>
                      <a:pt x="6154" y="3649"/>
                    </a:lnTo>
                    <a:lnTo>
                      <a:pt x="6168" y="3652"/>
                    </a:lnTo>
                    <a:lnTo>
                      <a:pt x="6191" y="3649"/>
                    </a:lnTo>
                    <a:lnTo>
                      <a:pt x="6211" y="3667"/>
                    </a:lnTo>
                    <a:lnTo>
                      <a:pt x="6211" y="3676"/>
                    </a:lnTo>
                    <a:lnTo>
                      <a:pt x="6218" y="3687"/>
                    </a:lnTo>
                    <a:lnTo>
                      <a:pt x="6230" y="3691"/>
                    </a:lnTo>
                    <a:lnTo>
                      <a:pt x="6233" y="3703"/>
                    </a:lnTo>
                    <a:lnTo>
                      <a:pt x="6233" y="3710"/>
                    </a:lnTo>
                    <a:lnTo>
                      <a:pt x="6237" y="3742"/>
                    </a:lnTo>
                    <a:lnTo>
                      <a:pt x="6240" y="3751"/>
                    </a:lnTo>
                    <a:lnTo>
                      <a:pt x="6240" y="3766"/>
                    </a:lnTo>
                    <a:lnTo>
                      <a:pt x="6228" y="3820"/>
                    </a:lnTo>
                    <a:lnTo>
                      <a:pt x="6230" y="3833"/>
                    </a:lnTo>
                    <a:lnTo>
                      <a:pt x="6230" y="3854"/>
                    </a:lnTo>
                    <a:lnTo>
                      <a:pt x="6225" y="3871"/>
                    </a:lnTo>
                    <a:lnTo>
                      <a:pt x="6233" y="3884"/>
                    </a:lnTo>
                    <a:lnTo>
                      <a:pt x="6244" y="3892"/>
                    </a:lnTo>
                    <a:lnTo>
                      <a:pt x="6233" y="3878"/>
                    </a:lnTo>
                    <a:lnTo>
                      <a:pt x="6256" y="3892"/>
                    </a:lnTo>
                    <a:lnTo>
                      <a:pt x="6256" y="3895"/>
                    </a:lnTo>
                    <a:lnTo>
                      <a:pt x="6263" y="3887"/>
                    </a:lnTo>
                    <a:lnTo>
                      <a:pt x="6270" y="3863"/>
                    </a:lnTo>
                    <a:lnTo>
                      <a:pt x="6260" y="3863"/>
                    </a:lnTo>
                    <a:lnTo>
                      <a:pt x="6256" y="3860"/>
                    </a:lnTo>
                    <a:lnTo>
                      <a:pt x="6256" y="3850"/>
                    </a:lnTo>
                    <a:lnTo>
                      <a:pt x="6247" y="3841"/>
                    </a:lnTo>
                    <a:lnTo>
                      <a:pt x="6247" y="3838"/>
                    </a:lnTo>
                    <a:lnTo>
                      <a:pt x="6274" y="3850"/>
                    </a:lnTo>
                    <a:lnTo>
                      <a:pt x="6277" y="3863"/>
                    </a:lnTo>
                    <a:lnTo>
                      <a:pt x="6290" y="3850"/>
                    </a:lnTo>
                    <a:lnTo>
                      <a:pt x="6300" y="3863"/>
                    </a:lnTo>
                    <a:lnTo>
                      <a:pt x="6300" y="3871"/>
                    </a:lnTo>
                    <a:lnTo>
                      <a:pt x="6281" y="3905"/>
                    </a:lnTo>
                    <a:lnTo>
                      <a:pt x="6277" y="3922"/>
                    </a:lnTo>
                    <a:lnTo>
                      <a:pt x="6263" y="3925"/>
                    </a:lnTo>
                    <a:lnTo>
                      <a:pt x="6263" y="3935"/>
                    </a:lnTo>
                    <a:lnTo>
                      <a:pt x="6255" y="3925"/>
                    </a:lnTo>
                    <a:lnTo>
                      <a:pt x="6260" y="3935"/>
                    </a:lnTo>
                    <a:lnTo>
                      <a:pt x="6283" y="3946"/>
                    </a:lnTo>
                    <a:lnTo>
                      <a:pt x="6293" y="3959"/>
                    </a:lnTo>
                    <a:lnTo>
                      <a:pt x="6290" y="3962"/>
                    </a:lnTo>
                    <a:lnTo>
                      <a:pt x="6316" y="4001"/>
                    </a:lnTo>
                    <a:lnTo>
                      <a:pt x="6323" y="4013"/>
                    </a:lnTo>
                    <a:lnTo>
                      <a:pt x="6343" y="4031"/>
                    </a:lnTo>
                    <a:lnTo>
                      <a:pt x="6357" y="4034"/>
                    </a:lnTo>
                    <a:lnTo>
                      <a:pt x="6365" y="4034"/>
                    </a:lnTo>
                    <a:lnTo>
                      <a:pt x="6372" y="4034"/>
                    </a:lnTo>
                    <a:lnTo>
                      <a:pt x="6365" y="4025"/>
                    </a:lnTo>
                    <a:lnTo>
                      <a:pt x="6360" y="4013"/>
                    </a:lnTo>
                    <a:lnTo>
                      <a:pt x="6350" y="4007"/>
                    </a:lnTo>
                    <a:lnTo>
                      <a:pt x="6364" y="4007"/>
                    </a:lnTo>
                    <a:lnTo>
                      <a:pt x="6365" y="4015"/>
                    </a:lnTo>
                    <a:lnTo>
                      <a:pt x="6390" y="4004"/>
                    </a:lnTo>
                    <a:lnTo>
                      <a:pt x="6394" y="4007"/>
                    </a:lnTo>
                    <a:lnTo>
                      <a:pt x="6380" y="4013"/>
                    </a:lnTo>
                    <a:lnTo>
                      <a:pt x="6387" y="4025"/>
                    </a:lnTo>
                    <a:lnTo>
                      <a:pt x="6387" y="4045"/>
                    </a:lnTo>
                    <a:lnTo>
                      <a:pt x="6390" y="4058"/>
                    </a:lnTo>
                    <a:lnTo>
                      <a:pt x="6395" y="4069"/>
                    </a:lnTo>
                    <a:lnTo>
                      <a:pt x="6394" y="4076"/>
                    </a:lnTo>
                    <a:lnTo>
                      <a:pt x="6406" y="4076"/>
                    </a:lnTo>
                    <a:lnTo>
                      <a:pt x="6416" y="4063"/>
                    </a:lnTo>
                    <a:lnTo>
                      <a:pt x="6420" y="4052"/>
                    </a:lnTo>
                    <a:lnTo>
                      <a:pt x="6436" y="4039"/>
                    </a:lnTo>
                    <a:lnTo>
                      <a:pt x="6422" y="4058"/>
                    </a:lnTo>
                    <a:lnTo>
                      <a:pt x="6420" y="4069"/>
                    </a:lnTo>
                    <a:lnTo>
                      <a:pt x="6413" y="4079"/>
                    </a:lnTo>
                    <a:lnTo>
                      <a:pt x="6413" y="4085"/>
                    </a:lnTo>
                    <a:lnTo>
                      <a:pt x="6422" y="4088"/>
                    </a:lnTo>
                    <a:lnTo>
                      <a:pt x="6436" y="4096"/>
                    </a:lnTo>
                    <a:lnTo>
                      <a:pt x="6448" y="4138"/>
                    </a:lnTo>
                    <a:lnTo>
                      <a:pt x="6469" y="4162"/>
                    </a:lnTo>
                    <a:lnTo>
                      <a:pt x="6478" y="4162"/>
                    </a:lnTo>
                    <a:lnTo>
                      <a:pt x="6466" y="4165"/>
                    </a:lnTo>
                    <a:lnTo>
                      <a:pt x="6478" y="4172"/>
                    </a:lnTo>
                    <a:lnTo>
                      <a:pt x="6492" y="4168"/>
                    </a:lnTo>
                    <a:lnTo>
                      <a:pt x="6503" y="4168"/>
                    </a:lnTo>
                    <a:lnTo>
                      <a:pt x="6508" y="4172"/>
                    </a:lnTo>
                    <a:lnTo>
                      <a:pt x="6534" y="4181"/>
                    </a:lnTo>
                    <a:lnTo>
                      <a:pt x="6538" y="4189"/>
                    </a:lnTo>
                    <a:lnTo>
                      <a:pt x="6549" y="4199"/>
                    </a:lnTo>
                    <a:lnTo>
                      <a:pt x="6564" y="4216"/>
                    </a:lnTo>
                    <a:lnTo>
                      <a:pt x="6568" y="4229"/>
                    </a:lnTo>
                    <a:lnTo>
                      <a:pt x="6591" y="4250"/>
                    </a:lnTo>
                    <a:lnTo>
                      <a:pt x="6601" y="4253"/>
                    </a:lnTo>
                    <a:lnTo>
                      <a:pt x="6614" y="4253"/>
                    </a:lnTo>
                    <a:lnTo>
                      <a:pt x="6624" y="4263"/>
                    </a:lnTo>
                    <a:lnTo>
                      <a:pt x="6617" y="4274"/>
                    </a:lnTo>
                    <a:lnTo>
                      <a:pt x="6605" y="4264"/>
                    </a:lnTo>
                    <a:lnTo>
                      <a:pt x="6591" y="4259"/>
                    </a:lnTo>
                    <a:lnTo>
                      <a:pt x="6582" y="4267"/>
                    </a:lnTo>
                    <a:lnTo>
                      <a:pt x="6587" y="4280"/>
                    </a:lnTo>
                    <a:lnTo>
                      <a:pt x="6598" y="4291"/>
                    </a:lnTo>
                    <a:lnTo>
                      <a:pt x="6624" y="4283"/>
                    </a:lnTo>
                    <a:lnTo>
                      <a:pt x="6638" y="4274"/>
                    </a:lnTo>
                    <a:lnTo>
                      <a:pt x="6651" y="4277"/>
                    </a:lnTo>
                    <a:lnTo>
                      <a:pt x="6665" y="4277"/>
                    </a:lnTo>
                    <a:lnTo>
                      <a:pt x="6674" y="4271"/>
                    </a:lnTo>
                    <a:lnTo>
                      <a:pt x="6684" y="4263"/>
                    </a:lnTo>
                    <a:lnTo>
                      <a:pt x="6696" y="4256"/>
                    </a:lnTo>
                    <a:lnTo>
                      <a:pt x="6707" y="4263"/>
                    </a:lnTo>
                    <a:lnTo>
                      <a:pt x="6700" y="4256"/>
                    </a:lnTo>
                    <a:lnTo>
                      <a:pt x="6718" y="4263"/>
                    </a:lnTo>
                    <a:lnTo>
                      <a:pt x="6710" y="4250"/>
                    </a:lnTo>
                    <a:lnTo>
                      <a:pt x="6718" y="4237"/>
                    </a:lnTo>
                    <a:lnTo>
                      <a:pt x="6723" y="4229"/>
                    </a:lnTo>
                    <a:lnTo>
                      <a:pt x="6718" y="4208"/>
                    </a:lnTo>
                    <a:lnTo>
                      <a:pt x="6721" y="4202"/>
                    </a:lnTo>
                    <a:lnTo>
                      <a:pt x="6718" y="4189"/>
                    </a:lnTo>
                    <a:lnTo>
                      <a:pt x="6723" y="4178"/>
                    </a:lnTo>
                    <a:lnTo>
                      <a:pt x="6723" y="4168"/>
                    </a:lnTo>
                    <a:lnTo>
                      <a:pt x="6733" y="4157"/>
                    </a:lnTo>
                    <a:lnTo>
                      <a:pt x="6733" y="4148"/>
                    </a:lnTo>
                    <a:lnTo>
                      <a:pt x="6737" y="4136"/>
                    </a:lnTo>
                    <a:lnTo>
                      <a:pt x="6740" y="4148"/>
                    </a:lnTo>
                    <a:lnTo>
                      <a:pt x="6744" y="4136"/>
                    </a:lnTo>
                    <a:lnTo>
                      <a:pt x="6740" y="4124"/>
                    </a:lnTo>
                    <a:lnTo>
                      <a:pt x="6737" y="4100"/>
                    </a:lnTo>
                    <a:lnTo>
                      <a:pt x="6737" y="4069"/>
                    </a:lnTo>
                    <a:lnTo>
                      <a:pt x="6733" y="4058"/>
                    </a:lnTo>
                    <a:lnTo>
                      <a:pt x="6730" y="4007"/>
                    </a:lnTo>
                    <a:lnTo>
                      <a:pt x="6718" y="3964"/>
                    </a:lnTo>
                    <a:lnTo>
                      <a:pt x="6710" y="3962"/>
                    </a:lnTo>
                    <a:lnTo>
                      <a:pt x="6710" y="3946"/>
                    </a:lnTo>
                    <a:lnTo>
                      <a:pt x="6691" y="3925"/>
                    </a:lnTo>
                    <a:lnTo>
                      <a:pt x="6677" y="3919"/>
                    </a:lnTo>
                    <a:lnTo>
                      <a:pt x="6674" y="3922"/>
                    </a:lnTo>
                    <a:lnTo>
                      <a:pt x="6677" y="3916"/>
                    </a:lnTo>
                    <a:lnTo>
                      <a:pt x="6677" y="3908"/>
                    </a:lnTo>
                    <a:lnTo>
                      <a:pt x="6661" y="3887"/>
                    </a:lnTo>
                    <a:lnTo>
                      <a:pt x="6640" y="3847"/>
                    </a:lnTo>
                    <a:lnTo>
                      <a:pt x="6594" y="3788"/>
                    </a:lnTo>
                    <a:lnTo>
                      <a:pt x="6559" y="3734"/>
                    </a:lnTo>
                    <a:lnTo>
                      <a:pt x="6552" y="3724"/>
                    </a:lnTo>
                    <a:lnTo>
                      <a:pt x="6538" y="3691"/>
                    </a:lnTo>
                    <a:lnTo>
                      <a:pt x="6529" y="3670"/>
                    </a:lnTo>
                    <a:lnTo>
                      <a:pt x="6534" y="3670"/>
                    </a:lnTo>
                    <a:lnTo>
                      <a:pt x="6545" y="3676"/>
                    </a:lnTo>
                    <a:lnTo>
                      <a:pt x="6541" y="3686"/>
                    </a:lnTo>
                    <a:lnTo>
                      <a:pt x="6556" y="3697"/>
                    </a:lnTo>
                    <a:lnTo>
                      <a:pt x="6568" y="3691"/>
                    </a:lnTo>
                    <a:lnTo>
                      <a:pt x="6578" y="3700"/>
                    </a:lnTo>
                    <a:lnTo>
                      <a:pt x="6582" y="3713"/>
                    </a:lnTo>
                    <a:lnTo>
                      <a:pt x="6578" y="3734"/>
                    </a:lnTo>
                    <a:lnTo>
                      <a:pt x="6585" y="3766"/>
                    </a:lnTo>
                    <a:lnTo>
                      <a:pt x="6612" y="3802"/>
                    </a:lnTo>
                    <a:lnTo>
                      <a:pt x="6624" y="3814"/>
                    </a:lnTo>
                    <a:lnTo>
                      <a:pt x="6598" y="3782"/>
                    </a:lnTo>
                    <a:lnTo>
                      <a:pt x="6591" y="3769"/>
                    </a:lnTo>
                    <a:lnTo>
                      <a:pt x="6585" y="3748"/>
                    </a:lnTo>
                    <a:lnTo>
                      <a:pt x="6582" y="3727"/>
                    </a:lnTo>
                    <a:lnTo>
                      <a:pt x="6591" y="3718"/>
                    </a:lnTo>
                    <a:lnTo>
                      <a:pt x="6585" y="3707"/>
                    </a:lnTo>
                    <a:lnTo>
                      <a:pt x="6578" y="3694"/>
                    </a:lnTo>
                    <a:lnTo>
                      <a:pt x="6556" y="3673"/>
                    </a:lnTo>
                    <a:lnTo>
                      <a:pt x="6485" y="3595"/>
                    </a:lnTo>
                    <a:lnTo>
                      <a:pt x="6446" y="3537"/>
                    </a:lnTo>
                    <a:lnTo>
                      <a:pt x="6429" y="3505"/>
                    </a:lnTo>
                    <a:lnTo>
                      <a:pt x="6409" y="3462"/>
                    </a:lnTo>
                    <a:lnTo>
                      <a:pt x="6406" y="3451"/>
                    </a:lnTo>
                    <a:lnTo>
                      <a:pt x="6394" y="3430"/>
                    </a:lnTo>
                    <a:lnTo>
                      <a:pt x="6390" y="3409"/>
                    </a:lnTo>
                    <a:lnTo>
                      <a:pt x="6383" y="3400"/>
                    </a:lnTo>
                    <a:lnTo>
                      <a:pt x="6372" y="3387"/>
                    </a:lnTo>
                    <a:lnTo>
                      <a:pt x="6365" y="3376"/>
                    </a:lnTo>
                    <a:lnTo>
                      <a:pt x="6372" y="3385"/>
                    </a:lnTo>
                    <a:lnTo>
                      <a:pt x="6376" y="3361"/>
                    </a:lnTo>
                    <a:lnTo>
                      <a:pt x="6360" y="3358"/>
                    </a:lnTo>
                    <a:lnTo>
                      <a:pt x="6364" y="3345"/>
                    </a:lnTo>
                    <a:lnTo>
                      <a:pt x="6353" y="3337"/>
                    </a:lnTo>
                    <a:lnTo>
                      <a:pt x="6357" y="3325"/>
                    </a:lnTo>
                    <a:lnTo>
                      <a:pt x="6364" y="3315"/>
                    </a:lnTo>
                    <a:lnTo>
                      <a:pt x="6353" y="3315"/>
                    </a:lnTo>
                    <a:lnTo>
                      <a:pt x="6360" y="3304"/>
                    </a:lnTo>
                    <a:lnTo>
                      <a:pt x="6350" y="3294"/>
                    </a:lnTo>
                    <a:lnTo>
                      <a:pt x="6360" y="3301"/>
                    </a:lnTo>
                    <a:lnTo>
                      <a:pt x="6365" y="3288"/>
                    </a:lnTo>
                    <a:lnTo>
                      <a:pt x="6350" y="3288"/>
                    </a:lnTo>
                    <a:lnTo>
                      <a:pt x="6357" y="3277"/>
                    </a:lnTo>
                    <a:lnTo>
                      <a:pt x="6365" y="3283"/>
                    </a:lnTo>
                    <a:lnTo>
                      <a:pt x="6376" y="3267"/>
                    </a:lnTo>
                    <a:lnTo>
                      <a:pt x="6380" y="3256"/>
                    </a:lnTo>
                    <a:lnTo>
                      <a:pt x="6365" y="3253"/>
                    </a:lnTo>
                    <a:lnTo>
                      <a:pt x="6357" y="3253"/>
                    </a:lnTo>
                    <a:lnTo>
                      <a:pt x="6343" y="3246"/>
                    </a:lnTo>
                    <a:lnTo>
                      <a:pt x="6350" y="3246"/>
                    </a:lnTo>
                    <a:lnTo>
                      <a:pt x="6360" y="3250"/>
                    </a:lnTo>
                    <a:lnTo>
                      <a:pt x="6372" y="3250"/>
                    </a:lnTo>
                    <a:lnTo>
                      <a:pt x="6372" y="3237"/>
                    </a:lnTo>
                    <a:lnTo>
                      <a:pt x="6380" y="3237"/>
                    </a:lnTo>
                    <a:lnTo>
                      <a:pt x="6387" y="3216"/>
                    </a:lnTo>
                    <a:lnTo>
                      <a:pt x="6376" y="3219"/>
                    </a:lnTo>
                    <a:lnTo>
                      <a:pt x="6369" y="3213"/>
                    </a:lnTo>
                    <a:lnTo>
                      <a:pt x="6380" y="3205"/>
                    </a:lnTo>
                    <a:lnTo>
                      <a:pt x="6376" y="3195"/>
                    </a:lnTo>
                    <a:lnTo>
                      <a:pt x="6387" y="3202"/>
                    </a:lnTo>
                    <a:lnTo>
                      <a:pt x="6394" y="3189"/>
                    </a:lnTo>
                    <a:lnTo>
                      <a:pt x="6394" y="3187"/>
                    </a:lnTo>
                    <a:lnTo>
                      <a:pt x="6380" y="3189"/>
                    </a:lnTo>
                    <a:lnTo>
                      <a:pt x="6376" y="3178"/>
                    </a:lnTo>
                    <a:lnTo>
                      <a:pt x="6390" y="3178"/>
                    </a:lnTo>
                    <a:lnTo>
                      <a:pt x="6399" y="3165"/>
                    </a:lnTo>
                    <a:lnTo>
                      <a:pt x="6387" y="3157"/>
                    </a:lnTo>
                    <a:lnTo>
                      <a:pt x="6387" y="3144"/>
                    </a:lnTo>
                    <a:lnTo>
                      <a:pt x="6399" y="3150"/>
                    </a:lnTo>
                    <a:lnTo>
                      <a:pt x="6413" y="3150"/>
                    </a:lnTo>
                    <a:lnTo>
                      <a:pt x="6409" y="3138"/>
                    </a:lnTo>
                    <a:lnTo>
                      <a:pt x="6422" y="3133"/>
                    </a:lnTo>
                    <a:lnTo>
                      <a:pt x="6425" y="3120"/>
                    </a:lnTo>
                    <a:lnTo>
                      <a:pt x="6420" y="3120"/>
                    </a:lnTo>
                    <a:lnTo>
                      <a:pt x="6422" y="3096"/>
                    </a:lnTo>
                    <a:lnTo>
                      <a:pt x="6429" y="3087"/>
                    </a:lnTo>
                    <a:lnTo>
                      <a:pt x="6429" y="3096"/>
                    </a:lnTo>
                    <a:lnTo>
                      <a:pt x="6436" y="3096"/>
                    </a:lnTo>
                    <a:lnTo>
                      <a:pt x="6446" y="3085"/>
                    </a:lnTo>
                    <a:lnTo>
                      <a:pt x="6432" y="3079"/>
                    </a:lnTo>
                    <a:lnTo>
                      <a:pt x="6425" y="3069"/>
                    </a:lnTo>
                    <a:lnTo>
                      <a:pt x="6422" y="3061"/>
                    </a:lnTo>
                    <a:lnTo>
                      <a:pt x="6413" y="3039"/>
                    </a:lnTo>
                    <a:lnTo>
                      <a:pt x="6422" y="3045"/>
                    </a:lnTo>
                    <a:lnTo>
                      <a:pt x="6425" y="3058"/>
                    </a:lnTo>
                    <a:lnTo>
                      <a:pt x="6439" y="3066"/>
                    </a:lnTo>
                    <a:lnTo>
                      <a:pt x="6439" y="3045"/>
                    </a:lnTo>
                    <a:lnTo>
                      <a:pt x="6448" y="3063"/>
                    </a:lnTo>
                    <a:lnTo>
                      <a:pt x="6459" y="3072"/>
                    </a:lnTo>
                    <a:lnTo>
                      <a:pt x="6473" y="3063"/>
                    </a:lnTo>
                    <a:lnTo>
                      <a:pt x="6478" y="3045"/>
                    </a:lnTo>
                    <a:lnTo>
                      <a:pt x="6466" y="3055"/>
                    </a:lnTo>
                    <a:lnTo>
                      <a:pt x="6476" y="3045"/>
                    </a:lnTo>
                    <a:lnTo>
                      <a:pt x="6473" y="3039"/>
                    </a:lnTo>
                    <a:lnTo>
                      <a:pt x="6459" y="3039"/>
                    </a:lnTo>
                    <a:lnTo>
                      <a:pt x="6446" y="3034"/>
                    </a:lnTo>
                    <a:lnTo>
                      <a:pt x="6436" y="3037"/>
                    </a:lnTo>
                    <a:lnTo>
                      <a:pt x="6459" y="3024"/>
                    </a:lnTo>
                    <a:lnTo>
                      <a:pt x="6476" y="3027"/>
                    </a:lnTo>
                    <a:lnTo>
                      <a:pt x="6485" y="3024"/>
                    </a:lnTo>
                    <a:lnTo>
                      <a:pt x="6499" y="3021"/>
                    </a:lnTo>
                    <a:lnTo>
                      <a:pt x="6508" y="3011"/>
                    </a:lnTo>
                    <a:lnTo>
                      <a:pt x="6503" y="3007"/>
                    </a:lnTo>
                    <a:lnTo>
                      <a:pt x="6515" y="3011"/>
                    </a:lnTo>
                    <a:lnTo>
                      <a:pt x="6526" y="3003"/>
                    </a:lnTo>
                    <a:lnTo>
                      <a:pt x="6538" y="3000"/>
                    </a:lnTo>
                    <a:lnTo>
                      <a:pt x="6538" y="2994"/>
                    </a:lnTo>
                    <a:lnTo>
                      <a:pt x="6549" y="2987"/>
                    </a:lnTo>
                    <a:lnTo>
                      <a:pt x="6556" y="2976"/>
                    </a:lnTo>
                    <a:lnTo>
                      <a:pt x="6545" y="2973"/>
                    </a:lnTo>
                    <a:lnTo>
                      <a:pt x="6538" y="2955"/>
                    </a:lnTo>
                    <a:lnTo>
                      <a:pt x="6549" y="2955"/>
                    </a:lnTo>
                    <a:lnTo>
                      <a:pt x="6556" y="2967"/>
                    </a:lnTo>
                    <a:lnTo>
                      <a:pt x="6564" y="2963"/>
                    </a:lnTo>
                    <a:lnTo>
                      <a:pt x="6578" y="2955"/>
                    </a:lnTo>
                    <a:lnTo>
                      <a:pt x="6585" y="2943"/>
                    </a:lnTo>
                    <a:lnTo>
                      <a:pt x="6591" y="2940"/>
                    </a:lnTo>
                    <a:lnTo>
                      <a:pt x="6587" y="2928"/>
                    </a:lnTo>
                    <a:lnTo>
                      <a:pt x="6594" y="2916"/>
                    </a:lnTo>
                    <a:lnTo>
                      <a:pt x="6608" y="2919"/>
                    </a:lnTo>
                    <a:lnTo>
                      <a:pt x="6617" y="2916"/>
                    </a:lnTo>
                    <a:lnTo>
                      <a:pt x="6624" y="2908"/>
                    </a:lnTo>
                    <a:lnTo>
                      <a:pt x="6631" y="2895"/>
                    </a:lnTo>
                    <a:lnTo>
                      <a:pt x="6624" y="2888"/>
                    </a:lnTo>
                    <a:lnTo>
                      <a:pt x="6635" y="2892"/>
                    </a:lnTo>
                    <a:lnTo>
                      <a:pt x="6644" y="2884"/>
                    </a:lnTo>
                    <a:lnTo>
                      <a:pt x="6638" y="2871"/>
                    </a:lnTo>
                    <a:lnTo>
                      <a:pt x="6624" y="2864"/>
                    </a:lnTo>
                    <a:lnTo>
                      <a:pt x="6624" y="2853"/>
                    </a:lnTo>
                    <a:lnTo>
                      <a:pt x="6631" y="2840"/>
                    </a:lnTo>
                    <a:lnTo>
                      <a:pt x="6638" y="2837"/>
                    </a:lnTo>
                    <a:lnTo>
                      <a:pt x="6628" y="2860"/>
                    </a:lnTo>
                    <a:lnTo>
                      <a:pt x="6640" y="2864"/>
                    </a:lnTo>
                    <a:lnTo>
                      <a:pt x="6644" y="2874"/>
                    </a:lnTo>
                    <a:lnTo>
                      <a:pt x="6644" y="2837"/>
                    </a:lnTo>
                    <a:lnTo>
                      <a:pt x="6651" y="2829"/>
                    </a:lnTo>
                    <a:lnTo>
                      <a:pt x="6677" y="2785"/>
                    </a:lnTo>
                    <a:lnTo>
                      <a:pt x="6703" y="2761"/>
                    </a:lnTo>
                    <a:lnTo>
                      <a:pt x="6718" y="2751"/>
                    </a:lnTo>
                    <a:lnTo>
                      <a:pt x="6718" y="2745"/>
                    </a:lnTo>
                    <a:lnTo>
                      <a:pt x="6710" y="2741"/>
                    </a:lnTo>
                    <a:lnTo>
                      <a:pt x="6710" y="2741"/>
                    </a:lnTo>
                    <a:lnTo>
                      <a:pt x="6718" y="2745"/>
                    </a:lnTo>
                    <a:lnTo>
                      <a:pt x="6723" y="2745"/>
                    </a:lnTo>
                    <a:lnTo>
                      <a:pt x="6747" y="2737"/>
                    </a:lnTo>
                    <a:lnTo>
                      <a:pt x="6770" y="2730"/>
                    </a:lnTo>
                    <a:lnTo>
                      <a:pt x="6790" y="2730"/>
                    </a:lnTo>
                    <a:lnTo>
                      <a:pt x="6804" y="2724"/>
                    </a:lnTo>
                    <a:lnTo>
                      <a:pt x="6806" y="2700"/>
                    </a:lnTo>
                    <a:lnTo>
                      <a:pt x="6797" y="2679"/>
                    </a:lnTo>
                    <a:lnTo>
                      <a:pt x="6800" y="2679"/>
                    </a:lnTo>
                    <a:lnTo>
                      <a:pt x="6806" y="2687"/>
                    </a:lnTo>
                    <a:lnTo>
                      <a:pt x="6813" y="2714"/>
                    </a:lnTo>
                    <a:lnTo>
                      <a:pt x="6813" y="2682"/>
                    </a:lnTo>
                    <a:lnTo>
                      <a:pt x="6816" y="2669"/>
                    </a:lnTo>
                    <a:lnTo>
                      <a:pt x="6827" y="2649"/>
                    </a:lnTo>
                    <a:lnTo>
                      <a:pt x="6843" y="2628"/>
                    </a:lnTo>
                    <a:lnTo>
                      <a:pt x="6859" y="2615"/>
                    </a:lnTo>
                    <a:lnTo>
                      <a:pt x="6850" y="2625"/>
                    </a:lnTo>
                    <a:lnTo>
                      <a:pt x="6843" y="2636"/>
                    </a:lnTo>
                    <a:lnTo>
                      <a:pt x="6853" y="2625"/>
                    </a:lnTo>
                    <a:lnTo>
                      <a:pt x="6876" y="2604"/>
                    </a:lnTo>
                    <a:lnTo>
                      <a:pt x="6872" y="2604"/>
                    </a:lnTo>
                    <a:lnTo>
                      <a:pt x="6869" y="2607"/>
                    </a:lnTo>
                    <a:lnTo>
                      <a:pt x="6862" y="2594"/>
                    </a:lnTo>
                    <a:lnTo>
                      <a:pt x="6869" y="2586"/>
                    </a:lnTo>
                    <a:lnTo>
                      <a:pt x="6862" y="2577"/>
                    </a:lnTo>
                    <a:lnTo>
                      <a:pt x="6876" y="2583"/>
                    </a:lnTo>
                    <a:lnTo>
                      <a:pt x="6865" y="2591"/>
                    </a:lnTo>
                    <a:lnTo>
                      <a:pt x="6879" y="2598"/>
                    </a:lnTo>
                    <a:lnTo>
                      <a:pt x="6883" y="2594"/>
                    </a:lnTo>
                    <a:lnTo>
                      <a:pt x="6892" y="2583"/>
                    </a:lnTo>
                    <a:lnTo>
                      <a:pt x="6902" y="2561"/>
                    </a:lnTo>
                    <a:lnTo>
                      <a:pt x="6916" y="2567"/>
                    </a:lnTo>
                    <a:lnTo>
                      <a:pt x="6945" y="2553"/>
                    </a:lnTo>
                    <a:lnTo>
                      <a:pt x="6955" y="2553"/>
                    </a:lnTo>
                    <a:lnTo>
                      <a:pt x="6959" y="2546"/>
                    </a:lnTo>
                    <a:lnTo>
                      <a:pt x="6969" y="2537"/>
                    </a:lnTo>
                    <a:lnTo>
                      <a:pt x="6971" y="2550"/>
                    </a:lnTo>
                    <a:lnTo>
                      <a:pt x="6978" y="2537"/>
                    </a:lnTo>
                    <a:lnTo>
                      <a:pt x="6992" y="2543"/>
                    </a:lnTo>
                    <a:lnTo>
                      <a:pt x="6996" y="2543"/>
                    </a:lnTo>
                    <a:lnTo>
                      <a:pt x="7004" y="2522"/>
                    </a:lnTo>
                    <a:lnTo>
                      <a:pt x="7015" y="2511"/>
                    </a:lnTo>
                    <a:lnTo>
                      <a:pt x="7022" y="2502"/>
                    </a:lnTo>
                    <a:lnTo>
                      <a:pt x="7015" y="2492"/>
                    </a:lnTo>
                    <a:lnTo>
                      <a:pt x="7012" y="2492"/>
                    </a:lnTo>
                    <a:lnTo>
                      <a:pt x="7004" y="2505"/>
                    </a:lnTo>
                    <a:lnTo>
                      <a:pt x="6996" y="2508"/>
                    </a:lnTo>
                    <a:lnTo>
                      <a:pt x="6999" y="2495"/>
                    </a:lnTo>
                    <a:lnTo>
                      <a:pt x="6992" y="2486"/>
                    </a:lnTo>
                    <a:lnTo>
                      <a:pt x="6989" y="2495"/>
                    </a:lnTo>
                    <a:lnTo>
                      <a:pt x="6989" y="2498"/>
                    </a:lnTo>
                    <a:lnTo>
                      <a:pt x="6982" y="2498"/>
                    </a:lnTo>
                    <a:lnTo>
                      <a:pt x="6985" y="2511"/>
                    </a:lnTo>
                    <a:lnTo>
                      <a:pt x="6971" y="2505"/>
                    </a:lnTo>
                    <a:lnTo>
                      <a:pt x="6948" y="2519"/>
                    </a:lnTo>
                    <a:lnTo>
                      <a:pt x="6922" y="2516"/>
                    </a:lnTo>
                    <a:lnTo>
                      <a:pt x="6902" y="2498"/>
                    </a:lnTo>
                    <a:lnTo>
                      <a:pt x="6892" y="2489"/>
                    </a:lnTo>
                    <a:lnTo>
                      <a:pt x="6906" y="2495"/>
                    </a:lnTo>
                    <a:lnTo>
                      <a:pt x="6916" y="2498"/>
                    </a:lnTo>
                    <a:lnTo>
                      <a:pt x="6932" y="2508"/>
                    </a:lnTo>
                    <a:lnTo>
                      <a:pt x="6945" y="2511"/>
                    </a:lnTo>
                    <a:lnTo>
                      <a:pt x="6952" y="2505"/>
                    </a:lnTo>
                    <a:lnTo>
                      <a:pt x="6971" y="2484"/>
                    </a:lnTo>
                    <a:lnTo>
                      <a:pt x="6971" y="2471"/>
                    </a:lnTo>
                    <a:lnTo>
                      <a:pt x="6959" y="2474"/>
                    </a:lnTo>
                    <a:lnTo>
                      <a:pt x="6962" y="2465"/>
                    </a:lnTo>
                    <a:lnTo>
                      <a:pt x="6975" y="2465"/>
                    </a:lnTo>
                    <a:lnTo>
                      <a:pt x="6982" y="2454"/>
                    </a:lnTo>
                    <a:lnTo>
                      <a:pt x="6955" y="2444"/>
                    </a:lnTo>
                    <a:lnTo>
                      <a:pt x="6943" y="2444"/>
                    </a:lnTo>
                    <a:lnTo>
                      <a:pt x="6888" y="2433"/>
                    </a:lnTo>
                    <a:lnTo>
                      <a:pt x="6887" y="2427"/>
                    </a:lnTo>
                    <a:lnTo>
                      <a:pt x="6913" y="2433"/>
                    </a:lnTo>
                    <a:lnTo>
                      <a:pt x="6936" y="2433"/>
                    </a:lnTo>
                    <a:lnTo>
                      <a:pt x="6948" y="2430"/>
                    </a:lnTo>
                    <a:lnTo>
                      <a:pt x="6955" y="2430"/>
                    </a:lnTo>
                    <a:lnTo>
                      <a:pt x="6952" y="2420"/>
                    </a:lnTo>
                    <a:lnTo>
                      <a:pt x="6948" y="2409"/>
                    </a:lnTo>
                    <a:lnTo>
                      <a:pt x="6962" y="2409"/>
                    </a:lnTo>
                    <a:lnTo>
                      <a:pt x="6955" y="2414"/>
                    </a:lnTo>
                    <a:lnTo>
                      <a:pt x="6966" y="2427"/>
                    </a:lnTo>
                    <a:lnTo>
                      <a:pt x="6978" y="2430"/>
                    </a:lnTo>
                    <a:lnTo>
                      <a:pt x="6982" y="2417"/>
                    </a:lnTo>
                    <a:lnTo>
                      <a:pt x="6989" y="2427"/>
                    </a:lnTo>
                    <a:lnTo>
                      <a:pt x="6999" y="2430"/>
                    </a:lnTo>
                    <a:lnTo>
                      <a:pt x="7026" y="2430"/>
                    </a:lnTo>
                    <a:lnTo>
                      <a:pt x="7034" y="2420"/>
                    </a:lnTo>
                    <a:lnTo>
                      <a:pt x="7052" y="2387"/>
                    </a:lnTo>
                    <a:lnTo>
                      <a:pt x="7052" y="2375"/>
                    </a:lnTo>
                    <a:lnTo>
                      <a:pt x="7064" y="2379"/>
                    </a:lnTo>
                    <a:lnTo>
                      <a:pt x="7075" y="2369"/>
                    </a:lnTo>
                    <a:lnTo>
                      <a:pt x="7071" y="2358"/>
                    </a:lnTo>
                    <a:lnTo>
                      <a:pt x="7068" y="2335"/>
                    </a:lnTo>
                    <a:lnTo>
                      <a:pt x="7061" y="2324"/>
                    </a:lnTo>
                    <a:lnTo>
                      <a:pt x="7048" y="2315"/>
                    </a:lnTo>
                    <a:lnTo>
                      <a:pt x="7048" y="2321"/>
                    </a:lnTo>
                    <a:lnTo>
                      <a:pt x="7048" y="2331"/>
                    </a:lnTo>
                    <a:lnTo>
                      <a:pt x="7027" y="2331"/>
                    </a:lnTo>
                    <a:lnTo>
                      <a:pt x="7027" y="2342"/>
                    </a:lnTo>
                    <a:lnTo>
                      <a:pt x="7031" y="2363"/>
                    </a:lnTo>
                    <a:lnTo>
                      <a:pt x="7022" y="2375"/>
                    </a:lnTo>
                    <a:lnTo>
                      <a:pt x="7015" y="2369"/>
                    </a:lnTo>
                    <a:lnTo>
                      <a:pt x="7026" y="2358"/>
                    </a:lnTo>
                    <a:lnTo>
                      <a:pt x="7012" y="2355"/>
                    </a:lnTo>
                    <a:lnTo>
                      <a:pt x="7019" y="2342"/>
                    </a:lnTo>
                    <a:lnTo>
                      <a:pt x="7019" y="2331"/>
                    </a:lnTo>
                    <a:lnTo>
                      <a:pt x="7015" y="2321"/>
                    </a:lnTo>
                    <a:lnTo>
                      <a:pt x="7004" y="2318"/>
                    </a:lnTo>
                    <a:lnTo>
                      <a:pt x="6985" y="2324"/>
                    </a:lnTo>
                    <a:lnTo>
                      <a:pt x="6982" y="2335"/>
                    </a:lnTo>
                    <a:lnTo>
                      <a:pt x="6959" y="2331"/>
                    </a:lnTo>
                    <a:lnTo>
                      <a:pt x="6945" y="2339"/>
                    </a:lnTo>
                    <a:lnTo>
                      <a:pt x="6932" y="2342"/>
                    </a:lnTo>
                    <a:lnTo>
                      <a:pt x="6922" y="2345"/>
                    </a:lnTo>
                    <a:lnTo>
                      <a:pt x="6918" y="2334"/>
                    </a:lnTo>
                    <a:lnTo>
                      <a:pt x="6909" y="2321"/>
                    </a:lnTo>
                    <a:lnTo>
                      <a:pt x="6902" y="2311"/>
                    </a:lnTo>
                    <a:lnTo>
                      <a:pt x="6899" y="2300"/>
                    </a:lnTo>
                    <a:lnTo>
                      <a:pt x="6906" y="2291"/>
                    </a:lnTo>
                    <a:lnTo>
                      <a:pt x="6899" y="2283"/>
                    </a:lnTo>
                    <a:lnTo>
                      <a:pt x="6906" y="2291"/>
                    </a:lnTo>
                    <a:lnTo>
                      <a:pt x="6906" y="2294"/>
                    </a:lnTo>
                    <a:lnTo>
                      <a:pt x="6906" y="2303"/>
                    </a:lnTo>
                    <a:lnTo>
                      <a:pt x="6916" y="2324"/>
                    </a:lnTo>
                    <a:lnTo>
                      <a:pt x="6929" y="2324"/>
                    </a:lnTo>
                    <a:lnTo>
                      <a:pt x="6943" y="2331"/>
                    </a:lnTo>
                    <a:lnTo>
                      <a:pt x="6969" y="2310"/>
                    </a:lnTo>
                    <a:lnTo>
                      <a:pt x="6955" y="2300"/>
                    </a:lnTo>
                    <a:lnTo>
                      <a:pt x="6969" y="2300"/>
                    </a:lnTo>
                    <a:lnTo>
                      <a:pt x="6985" y="2303"/>
                    </a:lnTo>
                    <a:lnTo>
                      <a:pt x="6975" y="2294"/>
                    </a:lnTo>
                    <a:lnTo>
                      <a:pt x="6989" y="2297"/>
                    </a:lnTo>
                    <a:lnTo>
                      <a:pt x="6999" y="2294"/>
                    </a:lnTo>
                    <a:lnTo>
                      <a:pt x="6999" y="2286"/>
                    </a:lnTo>
                    <a:lnTo>
                      <a:pt x="6989" y="2276"/>
                    </a:lnTo>
                    <a:lnTo>
                      <a:pt x="6975" y="2270"/>
                    </a:lnTo>
                    <a:lnTo>
                      <a:pt x="6989" y="2270"/>
                    </a:lnTo>
                    <a:lnTo>
                      <a:pt x="7012" y="2283"/>
                    </a:lnTo>
                    <a:lnTo>
                      <a:pt x="7027" y="2283"/>
                    </a:lnTo>
                    <a:lnTo>
                      <a:pt x="7015" y="2273"/>
                    </a:lnTo>
                    <a:lnTo>
                      <a:pt x="7008" y="2262"/>
                    </a:lnTo>
                    <a:lnTo>
                      <a:pt x="7031" y="2280"/>
                    </a:lnTo>
                    <a:lnTo>
                      <a:pt x="7041" y="2294"/>
                    </a:lnTo>
                    <a:lnTo>
                      <a:pt x="7041" y="2283"/>
                    </a:lnTo>
                    <a:lnTo>
                      <a:pt x="7019" y="2249"/>
                    </a:lnTo>
                    <a:lnTo>
                      <a:pt x="7019" y="2246"/>
                    </a:lnTo>
                    <a:lnTo>
                      <a:pt x="7004" y="2243"/>
                    </a:lnTo>
                    <a:lnTo>
                      <a:pt x="6996" y="2232"/>
                    </a:lnTo>
                    <a:lnTo>
                      <a:pt x="6992" y="2222"/>
                    </a:lnTo>
                    <a:lnTo>
                      <a:pt x="6985" y="2223"/>
                    </a:lnTo>
                    <a:lnTo>
                      <a:pt x="6992" y="2222"/>
                    </a:lnTo>
                    <a:lnTo>
                      <a:pt x="6992" y="2221"/>
                    </a:lnTo>
                    <a:lnTo>
                      <a:pt x="6993" y="2221"/>
                    </a:lnTo>
                    <a:lnTo>
                      <a:pt x="6991" y="2217"/>
                    </a:lnTo>
                    <a:lnTo>
                      <a:pt x="6996" y="2222"/>
                    </a:lnTo>
                    <a:lnTo>
                      <a:pt x="7008" y="2232"/>
                    </a:lnTo>
                    <a:lnTo>
                      <a:pt x="7012" y="2219"/>
                    </a:lnTo>
                    <a:lnTo>
                      <a:pt x="7015" y="2219"/>
                    </a:lnTo>
                    <a:lnTo>
                      <a:pt x="7008" y="2208"/>
                    </a:lnTo>
                    <a:lnTo>
                      <a:pt x="7000" y="2198"/>
                    </a:lnTo>
                    <a:lnTo>
                      <a:pt x="7008" y="2208"/>
                    </a:lnTo>
                    <a:lnTo>
                      <a:pt x="7015" y="2219"/>
                    </a:lnTo>
                    <a:lnTo>
                      <a:pt x="7038" y="2262"/>
                    </a:lnTo>
                    <a:lnTo>
                      <a:pt x="7045" y="2270"/>
                    </a:lnTo>
                    <a:lnTo>
                      <a:pt x="7054" y="2291"/>
                    </a:lnTo>
                    <a:lnTo>
                      <a:pt x="7068" y="2300"/>
                    </a:lnTo>
                    <a:lnTo>
                      <a:pt x="7064" y="2307"/>
                    </a:lnTo>
                    <a:lnTo>
                      <a:pt x="7075" y="2310"/>
                    </a:lnTo>
                    <a:lnTo>
                      <a:pt x="7087" y="2321"/>
                    </a:lnTo>
                    <a:lnTo>
                      <a:pt x="7094" y="2334"/>
                    </a:lnTo>
                    <a:lnTo>
                      <a:pt x="7094" y="2331"/>
                    </a:lnTo>
                    <a:lnTo>
                      <a:pt x="7087" y="2318"/>
                    </a:lnTo>
                    <a:lnTo>
                      <a:pt x="7057" y="2286"/>
                    </a:lnTo>
                    <a:lnTo>
                      <a:pt x="7041" y="2264"/>
                    </a:lnTo>
                    <a:lnTo>
                      <a:pt x="7022" y="2219"/>
                    </a:lnTo>
                    <a:lnTo>
                      <a:pt x="7019" y="2216"/>
                    </a:lnTo>
                    <a:lnTo>
                      <a:pt x="7018" y="2215"/>
                    </a:lnTo>
                    <a:lnTo>
                      <a:pt x="7019" y="2215"/>
                    </a:lnTo>
                    <a:lnTo>
                      <a:pt x="7000" y="2183"/>
                    </a:lnTo>
                    <a:lnTo>
                      <a:pt x="6989" y="2160"/>
                    </a:lnTo>
                    <a:lnTo>
                      <a:pt x="6952" y="2160"/>
                    </a:lnTo>
                    <a:lnTo>
                      <a:pt x="6943" y="2159"/>
                    </a:lnTo>
                    <a:lnTo>
                      <a:pt x="6943" y="2160"/>
                    </a:lnTo>
                    <a:lnTo>
                      <a:pt x="6943" y="2160"/>
                    </a:lnTo>
                    <a:lnTo>
                      <a:pt x="6939" y="2174"/>
                    </a:lnTo>
                    <a:lnTo>
                      <a:pt x="6942" y="2178"/>
                    </a:lnTo>
                    <a:lnTo>
                      <a:pt x="6933" y="2173"/>
                    </a:lnTo>
                    <a:lnTo>
                      <a:pt x="6922" y="2173"/>
                    </a:lnTo>
                    <a:lnTo>
                      <a:pt x="6910" y="2183"/>
                    </a:lnTo>
                    <a:lnTo>
                      <a:pt x="6913" y="2173"/>
                    </a:lnTo>
                    <a:lnTo>
                      <a:pt x="6903" y="2160"/>
                    </a:lnTo>
                    <a:lnTo>
                      <a:pt x="6889" y="2155"/>
                    </a:lnTo>
                    <a:lnTo>
                      <a:pt x="6880" y="2143"/>
                    </a:lnTo>
                    <a:lnTo>
                      <a:pt x="6876" y="2135"/>
                    </a:lnTo>
                    <a:lnTo>
                      <a:pt x="6862" y="2136"/>
                    </a:lnTo>
                    <a:lnTo>
                      <a:pt x="6850" y="2135"/>
                    </a:lnTo>
                    <a:lnTo>
                      <a:pt x="6839" y="2135"/>
                    </a:lnTo>
                    <a:lnTo>
                      <a:pt x="6817" y="2128"/>
                    </a:lnTo>
                    <a:lnTo>
                      <a:pt x="6782" y="2128"/>
                    </a:lnTo>
                    <a:lnTo>
                      <a:pt x="6780" y="2127"/>
                    </a:lnTo>
                    <a:lnTo>
                      <a:pt x="6783" y="2123"/>
                    </a:lnTo>
                    <a:lnTo>
                      <a:pt x="6793" y="2126"/>
                    </a:lnTo>
                    <a:lnTo>
                      <a:pt x="6820" y="2120"/>
                    </a:lnTo>
                    <a:lnTo>
                      <a:pt x="6834" y="2129"/>
                    </a:lnTo>
                    <a:lnTo>
                      <a:pt x="6839" y="2129"/>
                    </a:lnTo>
                    <a:lnTo>
                      <a:pt x="6839" y="2128"/>
                    </a:lnTo>
                    <a:lnTo>
                      <a:pt x="6839" y="2128"/>
                    </a:lnTo>
                    <a:lnTo>
                      <a:pt x="6839" y="2117"/>
                    </a:lnTo>
                    <a:lnTo>
                      <a:pt x="6850" y="2129"/>
                    </a:lnTo>
                    <a:lnTo>
                      <a:pt x="6862" y="2136"/>
                    </a:lnTo>
                    <a:lnTo>
                      <a:pt x="6872" y="2126"/>
                    </a:lnTo>
                    <a:lnTo>
                      <a:pt x="6883" y="2137"/>
                    </a:lnTo>
                    <a:lnTo>
                      <a:pt x="6895" y="2147"/>
                    </a:lnTo>
                    <a:lnTo>
                      <a:pt x="6909" y="2150"/>
                    </a:lnTo>
                    <a:lnTo>
                      <a:pt x="6918" y="2161"/>
                    </a:lnTo>
                    <a:lnTo>
                      <a:pt x="6925" y="2156"/>
                    </a:lnTo>
                    <a:lnTo>
                      <a:pt x="6932" y="2153"/>
                    </a:lnTo>
                    <a:lnTo>
                      <a:pt x="6933" y="2152"/>
                    </a:lnTo>
                    <a:lnTo>
                      <a:pt x="6933" y="2152"/>
                    </a:lnTo>
                    <a:lnTo>
                      <a:pt x="6936" y="2143"/>
                    </a:lnTo>
                    <a:lnTo>
                      <a:pt x="6933" y="2131"/>
                    </a:lnTo>
                    <a:lnTo>
                      <a:pt x="6919" y="2128"/>
                    </a:lnTo>
                    <a:lnTo>
                      <a:pt x="6917" y="2115"/>
                    </a:lnTo>
                    <a:lnTo>
                      <a:pt x="6903" y="2119"/>
                    </a:lnTo>
                    <a:lnTo>
                      <a:pt x="6880" y="2111"/>
                    </a:lnTo>
                    <a:lnTo>
                      <a:pt x="6869" y="2101"/>
                    </a:lnTo>
                    <a:lnTo>
                      <a:pt x="6845" y="2085"/>
                    </a:lnTo>
                    <a:lnTo>
                      <a:pt x="6857" y="2085"/>
                    </a:lnTo>
                    <a:lnTo>
                      <a:pt x="6879" y="2105"/>
                    </a:lnTo>
                    <a:lnTo>
                      <a:pt x="6902" y="2113"/>
                    </a:lnTo>
                    <a:lnTo>
                      <a:pt x="6909" y="2102"/>
                    </a:lnTo>
                    <a:lnTo>
                      <a:pt x="6909" y="2102"/>
                    </a:lnTo>
                    <a:lnTo>
                      <a:pt x="6910" y="2101"/>
                    </a:lnTo>
                    <a:lnTo>
                      <a:pt x="6900" y="2092"/>
                    </a:lnTo>
                    <a:lnTo>
                      <a:pt x="6902" y="2089"/>
                    </a:lnTo>
                    <a:lnTo>
                      <a:pt x="6916" y="2089"/>
                    </a:lnTo>
                    <a:lnTo>
                      <a:pt x="6925" y="2099"/>
                    </a:lnTo>
                    <a:lnTo>
                      <a:pt x="6926" y="2098"/>
                    </a:lnTo>
                    <a:lnTo>
                      <a:pt x="6926" y="2098"/>
                    </a:lnTo>
                    <a:lnTo>
                      <a:pt x="6929" y="2088"/>
                    </a:lnTo>
                    <a:lnTo>
                      <a:pt x="6922" y="2068"/>
                    </a:lnTo>
                    <a:lnTo>
                      <a:pt x="6913" y="2068"/>
                    </a:lnTo>
                    <a:lnTo>
                      <a:pt x="6901" y="2065"/>
                    </a:lnTo>
                    <a:lnTo>
                      <a:pt x="6906" y="2062"/>
                    </a:lnTo>
                    <a:lnTo>
                      <a:pt x="6905" y="2062"/>
                    </a:lnTo>
                    <a:lnTo>
                      <a:pt x="6906" y="2061"/>
                    </a:lnTo>
                    <a:lnTo>
                      <a:pt x="6892" y="2053"/>
                    </a:lnTo>
                    <a:lnTo>
                      <a:pt x="6880" y="2053"/>
                    </a:lnTo>
                    <a:lnTo>
                      <a:pt x="6869" y="2044"/>
                    </a:lnTo>
                    <a:lnTo>
                      <a:pt x="6866" y="2037"/>
                    </a:lnTo>
                    <a:lnTo>
                      <a:pt x="6839" y="2029"/>
                    </a:lnTo>
                    <a:lnTo>
                      <a:pt x="6831" y="2016"/>
                    </a:lnTo>
                    <a:lnTo>
                      <a:pt x="6820" y="2010"/>
                    </a:lnTo>
                    <a:lnTo>
                      <a:pt x="6809" y="2005"/>
                    </a:lnTo>
                    <a:lnTo>
                      <a:pt x="6804" y="1996"/>
                    </a:lnTo>
                    <a:lnTo>
                      <a:pt x="6780" y="1981"/>
                    </a:lnTo>
                    <a:lnTo>
                      <a:pt x="6773" y="1981"/>
                    </a:lnTo>
                    <a:lnTo>
                      <a:pt x="6779" y="1979"/>
                    </a:lnTo>
                    <a:lnTo>
                      <a:pt x="6793" y="1985"/>
                    </a:lnTo>
                    <a:lnTo>
                      <a:pt x="6806" y="1993"/>
                    </a:lnTo>
                    <a:lnTo>
                      <a:pt x="6820" y="2006"/>
                    </a:lnTo>
                    <a:lnTo>
                      <a:pt x="6830" y="2009"/>
                    </a:lnTo>
                    <a:lnTo>
                      <a:pt x="6839" y="2021"/>
                    </a:lnTo>
                    <a:lnTo>
                      <a:pt x="6850" y="2024"/>
                    </a:lnTo>
                    <a:lnTo>
                      <a:pt x="6872" y="2038"/>
                    </a:lnTo>
                    <a:lnTo>
                      <a:pt x="6887" y="2041"/>
                    </a:lnTo>
                    <a:lnTo>
                      <a:pt x="6887" y="2045"/>
                    </a:lnTo>
                    <a:lnTo>
                      <a:pt x="6899" y="2048"/>
                    </a:lnTo>
                    <a:lnTo>
                      <a:pt x="6906" y="2033"/>
                    </a:lnTo>
                    <a:lnTo>
                      <a:pt x="6906" y="2033"/>
                    </a:lnTo>
                    <a:lnTo>
                      <a:pt x="6906" y="2032"/>
                    </a:lnTo>
                    <a:lnTo>
                      <a:pt x="6906" y="2020"/>
                    </a:lnTo>
                    <a:lnTo>
                      <a:pt x="6897" y="2010"/>
                    </a:lnTo>
                    <a:lnTo>
                      <a:pt x="6909" y="2011"/>
                    </a:lnTo>
                    <a:lnTo>
                      <a:pt x="6909" y="2010"/>
                    </a:lnTo>
                    <a:lnTo>
                      <a:pt x="6910" y="2010"/>
                    </a:lnTo>
                    <a:lnTo>
                      <a:pt x="6910" y="1999"/>
                    </a:lnTo>
                    <a:lnTo>
                      <a:pt x="6883" y="1989"/>
                    </a:lnTo>
                    <a:lnTo>
                      <a:pt x="6873" y="1989"/>
                    </a:lnTo>
                    <a:lnTo>
                      <a:pt x="6873" y="1986"/>
                    </a:lnTo>
                    <a:lnTo>
                      <a:pt x="6861" y="1986"/>
                    </a:lnTo>
                    <a:lnTo>
                      <a:pt x="6861" y="1981"/>
                    </a:lnTo>
                    <a:lnTo>
                      <a:pt x="6850" y="1972"/>
                    </a:lnTo>
                    <a:lnTo>
                      <a:pt x="6846" y="1965"/>
                    </a:lnTo>
                    <a:lnTo>
                      <a:pt x="6824" y="1972"/>
                    </a:lnTo>
                    <a:lnTo>
                      <a:pt x="6820" y="1968"/>
                    </a:lnTo>
                    <a:lnTo>
                      <a:pt x="6806" y="1968"/>
                    </a:lnTo>
                    <a:lnTo>
                      <a:pt x="6801" y="1968"/>
                    </a:lnTo>
                    <a:lnTo>
                      <a:pt x="6780" y="1951"/>
                    </a:lnTo>
                    <a:lnTo>
                      <a:pt x="6780" y="1941"/>
                    </a:lnTo>
                    <a:lnTo>
                      <a:pt x="6767" y="1941"/>
                    </a:lnTo>
                    <a:lnTo>
                      <a:pt x="6753" y="1951"/>
                    </a:lnTo>
                    <a:lnTo>
                      <a:pt x="6744" y="1954"/>
                    </a:lnTo>
                    <a:lnTo>
                      <a:pt x="6734" y="1954"/>
                    </a:lnTo>
                    <a:lnTo>
                      <a:pt x="6727" y="1942"/>
                    </a:lnTo>
                    <a:lnTo>
                      <a:pt x="6733" y="1942"/>
                    </a:lnTo>
                    <a:lnTo>
                      <a:pt x="6733" y="1941"/>
                    </a:lnTo>
                    <a:lnTo>
                      <a:pt x="6734" y="1941"/>
                    </a:lnTo>
                    <a:lnTo>
                      <a:pt x="6730" y="1930"/>
                    </a:lnTo>
                    <a:lnTo>
                      <a:pt x="6737" y="1898"/>
                    </a:lnTo>
                    <a:lnTo>
                      <a:pt x="6744" y="1904"/>
                    </a:lnTo>
                    <a:lnTo>
                      <a:pt x="6747" y="1904"/>
                    </a:lnTo>
                    <a:lnTo>
                      <a:pt x="6751" y="1898"/>
                    </a:lnTo>
                    <a:lnTo>
                      <a:pt x="6751" y="1897"/>
                    </a:lnTo>
                    <a:lnTo>
                      <a:pt x="6751" y="1897"/>
                    </a:lnTo>
                    <a:lnTo>
                      <a:pt x="6748" y="1891"/>
                    </a:lnTo>
                    <a:lnTo>
                      <a:pt x="6760" y="1883"/>
                    </a:lnTo>
                    <a:lnTo>
                      <a:pt x="6760" y="1883"/>
                    </a:lnTo>
                    <a:lnTo>
                      <a:pt x="6760" y="1882"/>
                    </a:lnTo>
                    <a:lnTo>
                      <a:pt x="6757" y="1869"/>
                    </a:lnTo>
                    <a:lnTo>
                      <a:pt x="6753" y="1863"/>
                    </a:lnTo>
                    <a:lnTo>
                      <a:pt x="6752" y="1854"/>
                    </a:lnTo>
                    <a:lnTo>
                      <a:pt x="6756" y="1859"/>
                    </a:lnTo>
                    <a:lnTo>
                      <a:pt x="6760" y="1867"/>
                    </a:lnTo>
                    <a:lnTo>
                      <a:pt x="6767" y="1859"/>
                    </a:lnTo>
                    <a:lnTo>
                      <a:pt x="6767" y="1850"/>
                    </a:lnTo>
                    <a:lnTo>
                      <a:pt x="6753" y="1840"/>
                    </a:lnTo>
                    <a:lnTo>
                      <a:pt x="6767" y="1850"/>
                    </a:lnTo>
                    <a:lnTo>
                      <a:pt x="6767" y="1859"/>
                    </a:lnTo>
                    <a:lnTo>
                      <a:pt x="6760" y="1867"/>
                    </a:lnTo>
                    <a:lnTo>
                      <a:pt x="6763" y="1880"/>
                    </a:lnTo>
                    <a:lnTo>
                      <a:pt x="6753" y="1891"/>
                    </a:lnTo>
                    <a:lnTo>
                      <a:pt x="6751" y="1904"/>
                    </a:lnTo>
                    <a:lnTo>
                      <a:pt x="6744" y="1912"/>
                    </a:lnTo>
                    <a:lnTo>
                      <a:pt x="6740" y="1915"/>
                    </a:lnTo>
                    <a:lnTo>
                      <a:pt x="6737" y="1925"/>
                    </a:lnTo>
                    <a:lnTo>
                      <a:pt x="6740" y="1936"/>
                    </a:lnTo>
                    <a:lnTo>
                      <a:pt x="6751" y="1949"/>
                    </a:lnTo>
                    <a:lnTo>
                      <a:pt x="6760" y="1936"/>
                    </a:lnTo>
                    <a:lnTo>
                      <a:pt x="6760" y="1928"/>
                    </a:lnTo>
                    <a:lnTo>
                      <a:pt x="6774" y="1925"/>
                    </a:lnTo>
                    <a:lnTo>
                      <a:pt x="6779" y="1936"/>
                    </a:lnTo>
                    <a:lnTo>
                      <a:pt x="6790" y="1946"/>
                    </a:lnTo>
                    <a:lnTo>
                      <a:pt x="6804" y="1955"/>
                    </a:lnTo>
                    <a:lnTo>
                      <a:pt x="6804" y="1942"/>
                    </a:lnTo>
                    <a:lnTo>
                      <a:pt x="6804" y="1936"/>
                    </a:lnTo>
                    <a:lnTo>
                      <a:pt x="6809" y="1949"/>
                    </a:lnTo>
                    <a:lnTo>
                      <a:pt x="6820" y="1958"/>
                    </a:lnTo>
                    <a:lnTo>
                      <a:pt x="6834" y="1955"/>
                    </a:lnTo>
                    <a:lnTo>
                      <a:pt x="6846" y="1955"/>
                    </a:lnTo>
                    <a:lnTo>
                      <a:pt x="6857" y="1966"/>
                    </a:lnTo>
                    <a:lnTo>
                      <a:pt x="6860" y="1963"/>
                    </a:lnTo>
                    <a:lnTo>
                      <a:pt x="6872" y="1963"/>
                    </a:lnTo>
                    <a:lnTo>
                      <a:pt x="6883" y="1973"/>
                    </a:lnTo>
                    <a:lnTo>
                      <a:pt x="6887" y="1963"/>
                    </a:lnTo>
                    <a:lnTo>
                      <a:pt x="6872" y="1942"/>
                    </a:lnTo>
                    <a:lnTo>
                      <a:pt x="6860" y="1936"/>
                    </a:lnTo>
                    <a:lnTo>
                      <a:pt x="6846" y="1928"/>
                    </a:lnTo>
                    <a:lnTo>
                      <a:pt x="6830" y="1918"/>
                    </a:lnTo>
                    <a:lnTo>
                      <a:pt x="6823" y="1910"/>
                    </a:lnTo>
                    <a:lnTo>
                      <a:pt x="6813" y="1888"/>
                    </a:lnTo>
                    <a:lnTo>
                      <a:pt x="6813" y="1880"/>
                    </a:lnTo>
                    <a:lnTo>
                      <a:pt x="6816" y="1891"/>
                    </a:lnTo>
                    <a:lnTo>
                      <a:pt x="6830" y="1912"/>
                    </a:lnTo>
                    <a:lnTo>
                      <a:pt x="6843" y="1922"/>
                    </a:lnTo>
                    <a:lnTo>
                      <a:pt x="6853" y="1925"/>
                    </a:lnTo>
                    <a:lnTo>
                      <a:pt x="6860" y="1931"/>
                    </a:lnTo>
                    <a:lnTo>
                      <a:pt x="6865" y="1922"/>
                    </a:lnTo>
                    <a:lnTo>
                      <a:pt x="6843" y="1901"/>
                    </a:lnTo>
                    <a:lnTo>
                      <a:pt x="6835" y="1877"/>
                    </a:lnTo>
                    <a:lnTo>
                      <a:pt x="6830" y="1864"/>
                    </a:lnTo>
                    <a:lnTo>
                      <a:pt x="6834" y="1856"/>
                    </a:lnTo>
                    <a:lnTo>
                      <a:pt x="6830" y="1843"/>
                    </a:lnTo>
                    <a:lnTo>
                      <a:pt x="6830" y="1822"/>
                    </a:lnTo>
                    <a:lnTo>
                      <a:pt x="6820" y="1816"/>
                    </a:lnTo>
                    <a:lnTo>
                      <a:pt x="6823" y="1816"/>
                    </a:lnTo>
                    <a:lnTo>
                      <a:pt x="6835" y="1816"/>
                    </a:lnTo>
                    <a:lnTo>
                      <a:pt x="6839" y="1816"/>
                    </a:lnTo>
                    <a:lnTo>
                      <a:pt x="6830" y="1811"/>
                    </a:lnTo>
                    <a:lnTo>
                      <a:pt x="6830" y="1799"/>
                    </a:lnTo>
                    <a:lnTo>
                      <a:pt x="6804" y="1784"/>
                    </a:lnTo>
                    <a:lnTo>
                      <a:pt x="6813" y="1781"/>
                    </a:lnTo>
                    <a:lnTo>
                      <a:pt x="6820" y="1781"/>
                    </a:lnTo>
                    <a:lnTo>
                      <a:pt x="6830" y="1781"/>
                    </a:lnTo>
                    <a:lnTo>
                      <a:pt x="6820" y="1771"/>
                    </a:lnTo>
                    <a:lnTo>
                      <a:pt x="6830" y="1775"/>
                    </a:lnTo>
                    <a:lnTo>
                      <a:pt x="6830" y="1760"/>
                    </a:lnTo>
                    <a:lnTo>
                      <a:pt x="6830" y="1754"/>
                    </a:lnTo>
                    <a:lnTo>
                      <a:pt x="6834" y="1747"/>
                    </a:lnTo>
                    <a:lnTo>
                      <a:pt x="6843" y="1760"/>
                    </a:lnTo>
                    <a:lnTo>
                      <a:pt x="6843" y="1741"/>
                    </a:lnTo>
                    <a:lnTo>
                      <a:pt x="6846" y="1736"/>
                    </a:lnTo>
                    <a:lnTo>
                      <a:pt x="6850" y="1747"/>
                    </a:lnTo>
                    <a:lnTo>
                      <a:pt x="6860" y="1744"/>
                    </a:lnTo>
                    <a:lnTo>
                      <a:pt x="6869" y="1733"/>
                    </a:lnTo>
                    <a:lnTo>
                      <a:pt x="6862" y="1720"/>
                    </a:lnTo>
                    <a:lnTo>
                      <a:pt x="6862" y="1714"/>
                    </a:lnTo>
                    <a:lnTo>
                      <a:pt x="6872" y="1711"/>
                    </a:lnTo>
                    <a:lnTo>
                      <a:pt x="6883" y="1709"/>
                    </a:lnTo>
                    <a:lnTo>
                      <a:pt x="6879" y="1720"/>
                    </a:lnTo>
                    <a:lnTo>
                      <a:pt x="6888" y="1711"/>
                    </a:lnTo>
                    <a:lnTo>
                      <a:pt x="6892" y="1714"/>
                    </a:lnTo>
                    <a:lnTo>
                      <a:pt x="6876" y="1738"/>
                    </a:lnTo>
                    <a:lnTo>
                      <a:pt x="6892" y="1738"/>
                    </a:lnTo>
                    <a:lnTo>
                      <a:pt x="6883" y="1744"/>
                    </a:lnTo>
                    <a:lnTo>
                      <a:pt x="6869" y="1747"/>
                    </a:lnTo>
                    <a:lnTo>
                      <a:pt x="6860" y="1757"/>
                    </a:lnTo>
                    <a:lnTo>
                      <a:pt x="6853" y="1789"/>
                    </a:lnTo>
                    <a:lnTo>
                      <a:pt x="6862" y="1802"/>
                    </a:lnTo>
                    <a:lnTo>
                      <a:pt x="6865" y="1792"/>
                    </a:lnTo>
                    <a:lnTo>
                      <a:pt x="6872" y="1792"/>
                    </a:lnTo>
                    <a:lnTo>
                      <a:pt x="6872" y="1802"/>
                    </a:lnTo>
                    <a:lnTo>
                      <a:pt x="6872" y="1808"/>
                    </a:lnTo>
                    <a:lnTo>
                      <a:pt x="6862" y="1816"/>
                    </a:lnTo>
                    <a:lnTo>
                      <a:pt x="6850" y="1819"/>
                    </a:lnTo>
                    <a:lnTo>
                      <a:pt x="6850" y="1840"/>
                    </a:lnTo>
                    <a:lnTo>
                      <a:pt x="6853" y="1832"/>
                    </a:lnTo>
                    <a:lnTo>
                      <a:pt x="6862" y="1822"/>
                    </a:lnTo>
                    <a:lnTo>
                      <a:pt x="6865" y="1819"/>
                    </a:lnTo>
                    <a:lnTo>
                      <a:pt x="6876" y="1832"/>
                    </a:lnTo>
                    <a:lnTo>
                      <a:pt x="6887" y="1832"/>
                    </a:lnTo>
                    <a:lnTo>
                      <a:pt x="6879" y="1840"/>
                    </a:lnTo>
                    <a:lnTo>
                      <a:pt x="6887" y="1853"/>
                    </a:lnTo>
                    <a:lnTo>
                      <a:pt x="6872" y="1843"/>
                    </a:lnTo>
                    <a:lnTo>
                      <a:pt x="6862" y="1846"/>
                    </a:lnTo>
                    <a:lnTo>
                      <a:pt x="6860" y="1859"/>
                    </a:lnTo>
                    <a:lnTo>
                      <a:pt x="6865" y="1870"/>
                    </a:lnTo>
                    <a:lnTo>
                      <a:pt x="6865" y="1859"/>
                    </a:lnTo>
                    <a:lnTo>
                      <a:pt x="6879" y="1856"/>
                    </a:lnTo>
                    <a:lnTo>
                      <a:pt x="6887" y="1859"/>
                    </a:lnTo>
                    <a:lnTo>
                      <a:pt x="6888" y="1870"/>
                    </a:lnTo>
                    <a:lnTo>
                      <a:pt x="6906" y="1874"/>
                    </a:lnTo>
                    <a:lnTo>
                      <a:pt x="6916" y="1870"/>
                    </a:lnTo>
                    <a:lnTo>
                      <a:pt x="6909" y="1880"/>
                    </a:lnTo>
                    <a:lnTo>
                      <a:pt x="6879" y="1877"/>
                    </a:lnTo>
                    <a:lnTo>
                      <a:pt x="6876" y="1888"/>
                    </a:lnTo>
                    <a:lnTo>
                      <a:pt x="6888" y="1883"/>
                    </a:lnTo>
                    <a:lnTo>
                      <a:pt x="6883" y="1904"/>
                    </a:lnTo>
                    <a:lnTo>
                      <a:pt x="6883" y="1915"/>
                    </a:lnTo>
                    <a:lnTo>
                      <a:pt x="6892" y="1928"/>
                    </a:lnTo>
                    <a:lnTo>
                      <a:pt x="6888" y="1915"/>
                    </a:lnTo>
                    <a:lnTo>
                      <a:pt x="6902" y="1922"/>
                    </a:lnTo>
                    <a:lnTo>
                      <a:pt x="6913" y="1931"/>
                    </a:lnTo>
                    <a:lnTo>
                      <a:pt x="6925" y="1934"/>
                    </a:lnTo>
                    <a:lnTo>
                      <a:pt x="6922" y="1925"/>
                    </a:lnTo>
                    <a:lnTo>
                      <a:pt x="6925" y="1912"/>
                    </a:lnTo>
                    <a:lnTo>
                      <a:pt x="6925" y="1925"/>
                    </a:lnTo>
                    <a:lnTo>
                      <a:pt x="6932" y="1928"/>
                    </a:lnTo>
                    <a:lnTo>
                      <a:pt x="6943" y="1907"/>
                    </a:lnTo>
                    <a:lnTo>
                      <a:pt x="6943" y="1928"/>
                    </a:lnTo>
                    <a:lnTo>
                      <a:pt x="6948" y="1931"/>
                    </a:lnTo>
                    <a:lnTo>
                      <a:pt x="6939" y="1942"/>
                    </a:lnTo>
                    <a:lnTo>
                      <a:pt x="6943" y="1952"/>
                    </a:lnTo>
                    <a:lnTo>
                      <a:pt x="6952" y="1946"/>
                    </a:lnTo>
                    <a:lnTo>
                      <a:pt x="6959" y="1955"/>
                    </a:lnTo>
                    <a:lnTo>
                      <a:pt x="6969" y="1949"/>
                    </a:lnTo>
                    <a:lnTo>
                      <a:pt x="6966" y="1962"/>
                    </a:lnTo>
                    <a:lnTo>
                      <a:pt x="6955" y="1973"/>
                    </a:lnTo>
                    <a:lnTo>
                      <a:pt x="6955" y="1979"/>
                    </a:lnTo>
                    <a:lnTo>
                      <a:pt x="6982" y="1973"/>
                    </a:lnTo>
                    <a:lnTo>
                      <a:pt x="6992" y="1973"/>
                    </a:lnTo>
                    <a:lnTo>
                      <a:pt x="6982" y="1982"/>
                    </a:lnTo>
                    <a:lnTo>
                      <a:pt x="6992" y="1990"/>
                    </a:lnTo>
                    <a:lnTo>
                      <a:pt x="6989" y="2003"/>
                    </a:lnTo>
                    <a:lnTo>
                      <a:pt x="6978" y="2003"/>
                    </a:lnTo>
                    <a:lnTo>
                      <a:pt x="6975" y="2024"/>
                    </a:lnTo>
                    <a:lnTo>
                      <a:pt x="6969" y="2041"/>
                    </a:lnTo>
                    <a:lnTo>
                      <a:pt x="6966" y="2065"/>
                    </a:lnTo>
                    <a:lnTo>
                      <a:pt x="6969" y="2078"/>
                    </a:lnTo>
                    <a:lnTo>
                      <a:pt x="6966" y="2081"/>
                    </a:lnTo>
                    <a:lnTo>
                      <a:pt x="6966" y="2102"/>
                    </a:lnTo>
                    <a:lnTo>
                      <a:pt x="6978" y="2117"/>
                    </a:lnTo>
                    <a:lnTo>
                      <a:pt x="6989" y="2096"/>
                    </a:lnTo>
                    <a:lnTo>
                      <a:pt x="6989" y="2078"/>
                    </a:lnTo>
                    <a:lnTo>
                      <a:pt x="6989" y="2065"/>
                    </a:lnTo>
                    <a:lnTo>
                      <a:pt x="6996" y="2054"/>
                    </a:lnTo>
                    <a:lnTo>
                      <a:pt x="6999" y="2045"/>
                    </a:lnTo>
                    <a:lnTo>
                      <a:pt x="7008" y="2051"/>
                    </a:lnTo>
                    <a:lnTo>
                      <a:pt x="7012" y="2051"/>
                    </a:lnTo>
                    <a:lnTo>
                      <a:pt x="7015" y="2038"/>
                    </a:lnTo>
                    <a:lnTo>
                      <a:pt x="7012" y="2017"/>
                    </a:lnTo>
                    <a:lnTo>
                      <a:pt x="7019" y="1997"/>
                    </a:lnTo>
                    <a:lnTo>
                      <a:pt x="7026" y="1979"/>
                    </a:lnTo>
                    <a:lnTo>
                      <a:pt x="7026" y="1969"/>
                    </a:lnTo>
                    <a:lnTo>
                      <a:pt x="7027" y="1952"/>
                    </a:lnTo>
                    <a:lnTo>
                      <a:pt x="7027" y="1942"/>
                    </a:lnTo>
                    <a:lnTo>
                      <a:pt x="7034" y="1931"/>
                    </a:lnTo>
                    <a:lnTo>
                      <a:pt x="7041" y="1910"/>
                    </a:lnTo>
                    <a:lnTo>
                      <a:pt x="7048" y="1912"/>
                    </a:lnTo>
                    <a:lnTo>
                      <a:pt x="7054" y="1891"/>
                    </a:lnTo>
                    <a:lnTo>
                      <a:pt x="7041" y="1880"/>
                    </a:lnTo>
                    <a:lnTo>
                      <a:pt x="7048" y="1877"/>
                    </a:lnTo>
                    <a:lnTo>
                      <a:pt x="7052" y="1874"/>
                    </a:lnTo>
                    <a:lnTo>
                      <a:pt x="7024" y="1879"/>
                    </a:lnTo>
                    <a:lnTo>
                      <a:pt x="7052" y="1874"/>
                    </a:lnTo>
                    <a:lnTo>
                      <a:pt x="7054" y="1870"/>
                    </a:lnTo>
                    <a:lnTo>
                      <a:pt x="7057" y="1870"/>
                    </a:lnTo>
                    <a:lnTo>
                      <a:pt x="7048" y="1850"/>
                    </a:lnTo>
                    <a:lnTo>
                      <a:pt x="7034" y="1853"/>
                    </a:lnTo>
                    <a:lnTo>
                      <a:pt x="7031" y="1856"/>
                    </a:lnTo>
                    <a:lnTo>
                      <a:pt x="7041" y="1843"/>
                    </a:lnTo>
                    <a:lnTo>
                      <a:pt x="7034" y="1840"/>
                    </a:lnTo>
                    <a:lnTo>
                      <a:pt x="7034" y="1832"/>
                    </a:lnTo>
                    <a:lnTo>
                      <a:pt x="7038" y="1819"/>
                    </a:lnTo>
                    <a:lnTo>
                      <a:pt x="7034" y="1813"/>
                    </a:lnTo>
                    <a:lnTo>
                      <a:pt x="7022" y="1816"/>
                    </a:lnTo>
                    <a:lnTo>
                      <a:pt x="6999" y="1799"/>
                    </a:lnTo>
                    <a:lnTo>
                      <a:pt x="6996" y="1786"/>
                    </a:lnTo>
                    <a:lnTo>
                      <a:pt x="6982" y="1778"/>
                    </a:lnTo>
                    <a:lnTo>
                      <a:pt x="6975" y="1762"/>
                    </a:lnTo>
                    <a:lnTo>
                      <a:pt x="6971" y="1751"/>
                    </a:lnTo>
                    <a:lnTo>
                      <a:pt x="6966" y="1738"/>
                    </a:lnTo>
                    <a:lnTo>
                      <a:pt x="6952" y="1730"/>
                    </a:lnTo>
                    <a:lnTo>
                      <a:pt x="6943" y="1720"/>
                    </a:lnTo>
                    <a:lnTo>
                      <a:pt x="6936" y="1709"/>
                    </a:lnTo>
                    <a:lnTo>
                      <a:pt x="6936" y="1699"/>
                    </a:lnTo>
                    <a:lnTo>
                      <a:pt x="6929" y="1687"/>
                    </a:lnTo>
                    <a:lnTo>
                      <a:pt x="6932" y="1682"/>
                    </a:lnTo>
                    <a:lnTo>
                      <a:pt x="6939" y="1669"/>
                    </a:lnTo>
                    <a:lnTo>
                      <a:pt x="6939" y="1658"/>
                    </a:lnTo>
                    <a:lnTo>
                      <a:pt x="6945" y="1655"/>
                    </a:lnTo>
                    <a:lnTo>
                      <a:pt x="6943" y="1651"/>
                    </a:lnTo>
                    <a:lnTo>
                      <a:pt x="6945" y="1655"/>
                    </a:lnTo>
                    <a:lnTo>
                      <a:pt x="6955" y="1642"/>
                    </a:lnTo>
                    <a:lnTo>
                      <a:pt x="6969" y="1639"/>
                    </a:lnTo>
                    <a:lnTo>
                      <a:pt x="6982" y="1631"/>
                    </a:lnTo>
                    <a:lnTo>
                      <a:pt x="6982" y="1618"/>
                    </a:lnTo>
                    <a:lnTo>
                      <a:pt x="6989" y="1610"/>
                    </a:lnTo>
                    <a:lnTo>
                      <a:pt x="6985" y="1621"/>
                    </a:lnTo>
                    <a:lnTo>
                      <a:pt x="6985" y="1631"/>
                    </a:lnTo>
                    <a:lnTo>
                      <a:pt x="6971" y="1639"/>
                    </a:lnTo>
                    <a:lnTo>
                      <a:pt x="6969" y="1642"/>
                    </a:lnTo>
                    <a:lnTo>
                      <a:pt x="6959" y="1645"/>
                    </a:lnTo>
                    <a:lnTo>
                      <a:pt x="6948" y="1655"/>
                    </a:lnTo>
                    <a:lnTo>
                      <a:pt x="6943" y="1666"/>
                    </a:lnTo>
                    <a:lnTo>
                      <a:pt x="6939" y="1682"/>
                    </a:lnTo>
                    <a:lnTo>
                      <a:pt x="6936" y="1687"/>
                    </a:lnTo>
                    <a:lnTo>
                      <a:pt x="6936" y="1690"/>
                    </a:lnTo>
                    <a:lnTo>
                      <a:pt x="6943" y="1703"/>
                    </a:lnTo>
                    <a:lnTo>
                      <a:pt x="6943" y="1709"/>
                    </a:lnTo>
                    <a:lnTo>
                      <a:pt x="6966" y="1727"/>
                    </a:lnTo>
                    <a:lnTo>
                      <a:pt x="6975" y="1730"/>
                    </a:lnTo>
                    <a:lnTo>
                      <a:pt x="6989" y="1736"/>
                    </a:lnTo>
                    <a:lnTo>
                      <a:pt x="7008" y="1751"/>
                    </a:lnTo>
                    <a:lnTo>
                      <a:pt x="7022" y="1744"/>
                    </a:lnTo>
                    <a:lnTo>
                      <a:pt x="7045" y="1744"/>
                    </a:lnTo>
                    <a:lnTo>
                      <a:pt x="7052" y="1757"/>
                    </a:lnTo>
                    <a:lnTo>
                      <a:pt x="7045" y="1775"/>
                    </a:lnTo>
                    <a:lnTo>
                      <a:pt x="7048" y="1786"/>
                    </a:lnTo>
                    <a:lnTo>
                      <a:pt x="7057" y="1784"/>
                    </a:lnTo>
                    <a:lnTo>
                      <a:pt x="7064" y="1778"/>
                    </a:lnTo>
                    <a:lnTo>
                      <a:pt x="7068" y="1765"/>
                    </a:lnTo>
                    <a:lnTo>
                      <a:pt x="7075" y="1754"/>
                    </a:lnTo>
                    <a:lnTo>
                      <a:pt x="7082" y="1733"/>
                    </a:lnTo>
                    <a:lnTo>
                      <a:pt x="7087" y="1720"/>
                    </a:lnTo>
                    <a:lnTo>
                      <a:pt x="7082" y="1720"/>
                    </a:lnTo>
                    <a:lnTo>
                      <a:pt x="7082" y="1714"/>
                    </a:lnTo>
                    <a:lnTo>
                      <a:pt x="7091" y="1703"/>
                    </a:lnTo>
                    <a:lnTo>
                      <a:pt x="7105" y="1703"/>
                    </a:lnTo>
                    <a:lnTo>
                      <a:pt x="7098" y="1693"/>
                    </a:lnTo>
                    <a:lnTo>
                      <a:pt x="7105" y="1682"/>
                    </a:lnTo>
                    <a:lnTo>
                      <a:pt x="7101" y="1672"/>
                    </a:lnTo>
                    <a:lnTo>
                      <a:pt x="7110" y="1666"/>
                    </a:lnTo>
                    <a:lnTo>
                      <a:pt x="7114" y="1655"/>
                    </a:lnTo>
                    <a:lnTo>
                      <a:pt x="7121" y="1642"/>
                    </a:lnTo>
                    <a:lnTo>
                      <a:pt x="7128" y="1634"/>
                    </a:lnTo>
                    <a:lnTo>
                      <a:pt x="7121" y="1621"/>
                    </a:lnTo>
                    <a:lnTo>
                      <a:pt x="7124" y="1612"/>
                    </a:lnTo>
                    <a:lnTo>
                      <a:pt x="7121" y="1594"/>
                    </a:lnTo>
                    <a:lnTo>
                      <a:pt x="7117" y="1583"/>
                    </a:lnTo>
                    <a:lnTo>
                      <a:pt x="7121" y="1583"/>
                    </a:lnTo>
                    <a:lnTo>
                      <a:pt x="7124" y="1570"/>
                    </a:lnTo>
                    <a:lnTo>
                      <a:pt x="7131" y="1580"/>
                    </a:lnTo>
                    <a:lnTo>
                      <a:pt x="7128" y="1591"/>
                    </a:lnTo>
                    <a:lnTo>
                      <a:pt x="7131" y="1612"/>
                    </a:lnTo>
                    <a:lnTo>
                      <a:pt x="7135" y="1600"/>
                    </a:lnTo>
                    <a:lnTo>
                      <a:pt x="7131" y="1570"/>
                    </a:lnTo>
                    <a:lnTo>
                      <a:pt x="7128" y="1559"/>
                    </a:lnTo>
                    <a:lnTo>
                      <a:pt x="7128" y="1525"/>
                    </a:lnTo>
                    <a:lnTo>
                      <a:pt x="7124" y="1511"/>
                    </a:lnTo>
                    <a:lnTo>
                      <a:pt x="7098" y="1508"/>
                    </a:lnTo>
                    <a:lnTo>
                      <a:pt x="7087" y="1511"/>
                    </a:lnTo>
                    <a:lnTo>
                      <a:pt x="7078" y="1508"/>
                    </a:lnTo>
                    <a:lnTo>
                      <a:pt x="7078" y="1477"/>
                    </a:lnTo>
                    <a:lnTo>
                      <a:pt x="7084" y="1465"/>
                    </a:lnTo>
                    <a:lnTo>
                      <a:pt x="7087" y="1465"/>
                    </a:lnTo>
                    <a:lnTo>
                      <a:pt x="7101" y="1457"/>
                    </a:lnTo>
                    <a:lnTo>
                      <a:pt x="7098" y="1447"/>
                    </a:lnTo>
                    <a:lnTo>
                      <a:pt x="7105" y="1433"/>
                    </a:lnTo>
                    <a:lnTo>
                      <a:pt x="7105" y="1420"/>
                    </a:lnTo>
                    <a:lnTo>
                      <a:pt x="7105" y="1409"/>
                    </a:lnTo>
                    <a:lnTo>
                      <a:pt x="7105" y="1409"/>
                    </a:lnTo>
                    <a:lnTo>
                      <a:pt x="7094" y="1381"/>
                    </a:lnTo>
                    <a:lnTo>
                      <a:pt x="7084" y="1372"/>
                    </a:lnTo>
                    <a:lnTo>
                      <a:pt x="7082" y="1361"/>
                    </a:lnTo>
                    <a:lnTo>
                      <a:pt x="7084" y="1357"/>
                    </a:lnTo>
                    <a:lnTo>
                      <a:pt x="7087" y="1369"/>
                    </a:lnTo>
                    <a:lnTo>
                      <a:pt x="7098" y="1375"/>
                    </a:lnTo>
                    <a:lnTo>
                      <a:pt x="7105" y="1393"/>
                    </a:lnTo>
                    <a:lnTo>
                      <a:pt x="7108" y="1426"/>
                    </a:lnTo>
                    <a:lnTo>
                      <a:pt x="7101" y="1450"/>
                    </a:lnTo>
                    <a:lnTo>
                      <a:pt x="7108" y="1450"/>
                    </a:lnTo>
                    <a:lnTo>
                      <a:pt x="7105" y="1465"/>
                    </a:lnTo>
                    <a:lnTo>
                      <a:pt x="7105" y="1474"/>
                    </a:lnTo>
                    <a:lnTo>
                      <a:pt x="7108" y="1477"/>
                    </a:lnTo>
                    <a:lnTo>
                      <a:pt x="7131" y="1471"/>
                    </a:lnTo>
                    <a:lnTo>
                      <a:pt x="7117" y="1480"/>
                    </a:lnTo>
                    <a:lnTo>
                      <a:pt x="7144" y="1471"/>
                    </a:lnTo>
                    <a:lnTo>
                      <a:pt x="7188" y="1447"/>
                    </a:lnTo>
                    <a:lnTo>
                      <a:pt x="7191" y="1447"/>
                    </a:lnTo>
                    <a:lnTo>
                      <a:pt x="7207" y="1437"/>
                    </a:lnTo>
                    <a:lnTo>
                      <a:pt x="7217" y="1433"/>
                    </a:lnTo>
                    <a:lnTo>
                      <a:pt x="7244" y="1420"/>
                    </a:lnTo>
                    <a:lnTo>
                      <a:pt x="7256" y="1413"/>
                    </a:lnTo>
                    <a:lnTo>
                      <a:pt x="7270" y="1409"/>
                    </a:lnTo>
                    <a:lnTo>
                      <a:pt x="7279" y="1405"/>
                    </a:lnTo>
                    <a:lnTo>
                      <a:pt x="7302" y="1389"/>
                    </a:lnTo>
                    <a:lnTo>
                      <a:pt x="7306" y="1381"/>
                    </a:lnTo>
                    <a:lnTo>
                      <a:pt x="7320" y="1378"/>
                    </a:lnTo>
                    <a:lnTo>
                      <a:pt x="7342" y="1361"/>
                    </a:lnTo>
                    <a:lnTo>
                      <a:pt x="7357" y="1354"/>
                    </a:lnTo>
                    <a:lnTo>
                      <a:pt x="7372" y="1335"/>
                    </a:lnTo>
                    <a:lnTo>
                      <a:pt x="7358" y="1341"/>
                    </a:lnTo>
                    <a:lnTo>
                      <a:pt x="7350" y="1348"/>
                    </a:lnTo>
                    <a:lnTo>
                      <a:pt x="7342" y="1345"/>
                    </a:lnTo>
                    <a:lnTo>
                      <a:pt x="7332" y="1348"/>
                    </a:lnTo>
                    <a:lnTo>
                      <a:pt x="7320" y="1354"/>
                    </a:lnTo>
                    <a:lnTo>
                      <a:pt x="7302" y="1375"/>
                    </a:lnTo>
                    <a:lnTo>
                      <a:pt x="7297" y="1378"/>
                    </a:lnTo>
                    <a:lnTo>
                      <a:pt x="7283" y="1381"/>
                    </a:lnTo>
                    <a:lnTo>
                      <a:pt x="7293" y="1369"/>
                    </a:lnTo>
                    <a:lnTo>
                      <a:pt x="7306" y="1361"/>
                    </a:lnTo>
                    <a:lnTo>
                      <a:pt x="7306" y="1348"/>
                    </a:lnTo>
                    <a:lnTo>
                      <a:pt x="7316" y="1330"/>
                    </a:lnTo>
                    <a:lnTo>
                      <a:pt x="7279" y="1369"/>
                    </a:lnTo>
                    <a:lnTo>
                      <a:pt x="7256" y="1378"/>
                    </a:lnTo>
                    <a:lnTo>
                      <a:pt x="7219" y="1386"/>
                    </a:lnTo>
                    <a:lnTo>
                      <a:pt x="7210" y="1389"/>
                    </a:lnTo>
                    <a:lnTo>
                      <a:pt x="7203" y="1399"/>
                    </a:lnTo>
                    <a:lnTo>
                      <a:pt x="7191" y="1399"/>
                    </a:lnTo>
                    <a:lnTo>
                      <a:pt x="7166" y="1410"/>
                    </a:lnTo>
                    <a:lnTo>
                      <a:pt x="7158" y="1410"/>
                    </a:lnTo>
                    <a:lnTo>
                      <a:pt x="7144" y="1417"/>
                    </a:lnTo>
                    <a:lnTo>
                      <a:pt x="7147" y="1429"/>
                    </a:lnTo>
                    <a:lnTo>
                      <a:pt x="7135" y="1426"/>
                    </a:lnTo>
                    <a:lnTo>
                      <a:pt x="7131" y="1437"/>
                    </a:lnTo>
                    <a:lnTo>
                      <a:pt x="7108" y="1450"/>
                    </a:lnTo>
                    <a:lnTo>
                      <a:pt x="7110" y="1437"/>
                    </a:lnTo>
                    <a:lnTo>
                      <a:pt x="7124" y="1436"/>
                    </a:lnTo>
                    <a:lnTo>
                      <a:pt x="7128" y="1423"/>
                    </a:lnTo>
                    <a:lnTo>
                      <a:pt x="7137" y="1399"/>
                    </a:lnTo>
                    <a:lnTo>
                      <a:pt x="7136" y="1399"/>
                    </a:lnTo>
                    <a:lnTo>
                      <a:pt x="7128" y="1386"/>
                    </a:lnTo>
                    <a:lnTo>
                      <a:pt x="7128" y="1385"/>
                    </a:lnTo>
                    <a:lnTo>
                      <a:pt x="7128" y="1386"/>
                    </a:lnTo>
                    <a:lnTo>
                      <a:pt x="7137" y="1399"/>
                    </a:lnTo>
                    <a:lnTo>
                      <a:pt x="7151" y="1393"/>
                    </a:lnTo>
                    <a:lnTo>
                      <a:pt x="7173" y="1372"/>
                    </a:lnTo>
                    <a:lnTo>
                      <a:pt x="7188" y="1365"/>
                    </a:lnTo>
                    <a:lnTo>
                      <a:pt x="7193" y="1354"/>
                    </a:lnTo>
                    <a:lnTo>
                      <a:pt x="7200" y="1357"/>
                    </a:lnTo>
                    <a:lnTo>
                      <a:pt x="7219" y="1335"/>
                    </a:lnTo>
                    <a:lnTo>
                      <a:pt x="7233" y="1333"/>
                    </a:lnTo>
                    <a:lnTo>
                      <a:pt x="7244" y="1327"/>
                    </a:lnTo>
                    <a:lnTo>
                      <a:pt x="7256" y="1327"/>
                    </a:lnTo>
                    <a:lnTo>
                      <a:pt x="7263" y="1321"/>
                    </a:lnTo>
                    <a:lnTo>
                      <a:pt x="7300" y="1314"/>
                    </a:lnTo>
                    <a:lnTo>
                      <a:pt x="7300" y="1306"/>
                    </a:lnTo>
                    <a:lnTo>
                      <a:pt x="7297" y="1300"/>
                    </a:lnTo>
                    <a:lnTo>
                      <a:pt x="7302" y="1300"/>
                    </a:lnTo>
                    <a:lnTo>
                      <a:pt x="7302" y="1306"/>
                    </a:lnTo>
                    <a:lnTo>
                      <a:pt x="7316" y="1306"/>
                    </a:lnTo>
                    <a:lnTo>
                      <a:pt x="7339" y="1294"/>
                    </a:lnTo>
                    <a:lnTo>
                      <a:pt x="7362" y="1286"/>
                    </a:lnTo>
                    <a:lnTo>
                      <a:pt x="7372" y="1287"/>
                    </a:lnTo>
                    <a:lnTo>
                      <a:pt x="7369" y="1282"/>
                    </a:lnTo>
                    <a:lnTo>
                      <a:pt x="7369" y="1279"/>
                    </a:lnTo>
                    <a:lnTo>
                      <a:pt x="7372" y="1270"/>
                    </a:lnTo>
                    <a:lnTo>
                      <a:pt x="7369" y="1258"/>
                    </a:lnTo>
                    <a:lnTo>
                      <a:pt x="7369" y="1258"/>
                    </a:lnTo>
                    <a:lnTo>
                      <a:pt x="7369" y="1258"/>
                    </a:lnTo>
                    <a:lnTo>
                      <a:pt x="7372" y="1270"/>
                    </a:lnTo>
                    <a:lnTo>
                      <a:pt x="7369" y="1279"/>
                    </a:lnTo>
                    <a:lnTo>
                      <a:pt x="7369" y="1282"/>
                    </a:lnTo>
                    <a:lnTo>
                      <a:pt x="7372" y="1287"/>
                    </a:lnTo>
                    <a:lnTo>
                      <a:pt x="7383" y="1282"/>
                    </a:lnTo>
                    <a:lnTo>
                      <a:pt x="7418" y="1260"/>
                    </a:lnTo>
                    <a:lnTo>
                      <a:pt x="7418" y="1249"/>
                    </a:lnTo>
                    <a:lnTo>
                      <a:pt x="7415" y="1236"/>
                    </a:lnTo>
                    <a:lnTo>
                      <a:pt x="7415" y="1225"/>
                    </a:lnTo>
                    <a:lnTo>
                      <a:pt x="7406" y="1212"/>
                    </a:lnTo>
                    <a:lnTo>
                      <a:pt x="7411" y="1204"/>
                    </a:lnTo>
                    <a:lnTo>
                      <a:pt x="7409" y="1191"/>
                    </a:lnTo>
                    <a:lnTo>
                      <a:pt x="7418" y="1204"/>
                    </a:lnTo>
                    <a:lnTo>
                      <a:pt x="7422" y="1198"/>
                    </a:lnTo>
                    <a:lnTo>
                      <a:pt x="7425" y="1210"/>
                    </a:lnTo>
                    <a:lnTo>
                      <a:pt x="7432" y="1204"/>
                    </a:lnTo>
                    <a:lnTo>
                      <a:pt x="7441" y="1207"/>
                    </a:lnTo>
                    <a:lnTo>
                      <a:pt x="7445" y="1198"/>
                    </a:lnTo>
                    <a:lnTo>
                      <a:pt x="7441" y="1207"/>
                    </a:lnTo>
                    <a:lnTo>
                      <a:pt x="7452" y="1210"/>
                    </a:lnTo>
                    <a:lnTo>
                      <a:pt x="7459" y="1228"/>
                    </a:lnTo>
                    <a:lnTo>
                      <a:pt x="7459" y="1234"/>
                    </a:lnTo>
                    <a:lnTo>
                      <a:pt x="7466" y="1222"/>
                    </a:lnTo>
                    <a:lnTo>
                      <a:pt x="7478" y="1222"/>
                    </a:lnTo>
                    <a:lnTo>
                      <a:pt x="7485" y="1204"/>
                    </a:lnTo>
                    <a:lnTo>
                      <a:pt x="7497" y="1194"/>
                    </a:lnTo>
                    <a:lnTo>
                      <a:pt x="7501" y="1185"/>
                    </a:lnTo>
                    <a:lnTo>
                      <a:pt x="7515" y="1177"/>
                    </a:lnTo>
                    <a:lnTo>
                      <a:pt x="7515" y="1188"/>
                    </a:lnTo>
                    <a:lnTo>
                      <a:pt x="7522" y="1210"/>
                    </a:lnTo>
                    <a:lnTo>
                      <a:pt x="7534" y="1207"/>
                    </a:lnTo>
                    <a:lnTo>
                      <a:pt x="7545" y="1201"/>
                    </a:lnTo>
                    <a:lnTo>
                      <a:pt x="7548" y="1188"/>
                    </a:lnTo>
                    <a:lnTo>
                      <a:pt x="7554" y="1188"/>
                    </a:lnTo>
                    <a:lnTo>
                      <a:pt x="7587" y="1170"/>
                    </a:lnTo>
                    <a:lnTo>
                      <a:pt x="7605" y="1167"/>
                    </a:lnTo>
                    <a:lnTo>
                      <a:pt x="7610" y="1156"/>
                    </a:lnTo>
                    <a:lnTo>
                      <a:pt x="7605" y="1135"/>
                    </a:lnTo>
                    <a:lnTo>
                      <a:pt x="7587" y="1113"/>
                    </a:lnTo>
                    <a:lnTo>
                      <a:pt x="7575" y="1108"/>
                    </a:lnTo>
                    <a:lnTo>
                      <a:pt x="7561" y="1102"/>
                    </a:lnTo>
                    <a:lnTo>
                      <a:pt x="7548" y="1105"/>
                    </a:lnTo>
                    <a:lnTo>
                      <a:pt x="7561" y="1108"/>
                    </a:lnTo>
                    <a:lnTo>
                      <a:pt x="7575" y="1113"/>
                    </a:lnTo>
                    <a:lnTo>
                      <a:pt x="7580" y="1126"/>
                    </a:lnTo>
                    <a:lnTo>
                      <a:pt x="7591" y="1126"/>
                    </a:lnTo>
                    <a:lnTo>
                      <a:pt x="7598" y="1143"/>
                    </a:lnTo>
                    <a:lnTo>
                      <a:pt x="7584" y="1153"/>
                    </a:lnTo>
                    <a:lnTo>
                      <a:pt x="7561" y="1170"/>
                    </a:lnTo>
                    <a:lnTo>
                      <a:pt x="7548" y="1167"/>
                    </a:lnTo>
                    <a:lnTo>
                      <a:pt x="7538" y="1167"/>
                    </a:lnTo>
                    <a:lnTo>
                      <a:pt x="7527" y="1164"/>
                    </a:lnTo>
                    <a:lnTo>
                      <a:pt x="7519" y="1143"/>
                    </a:lnTo>
                    <a:lnTo>
                      <a:pt x="7504" y="1140"/>
                    </a:lnTo>
                    <a:lnTo>
                      <a:pt x="7494" y="1135"/>
                    </a:lnTo>
                    <a:lnTo>
                      <a:pt x="7494" y="1126"/>
                    </a:lnTo>
                    <a:lnTo>
                      <a:pt x="7504" y="1132"/>
                    </a:lnTo>
                    <a:lnTo>
                      <a:pt x="7494" y="1119"/>
                    </a:lnTo>
                    <a:lnTo>
                      <a:pt x="7471" y="1099"/>
                    </a:lnTo>
                    <a:lnTo>
                      <a:pt x="7459" y="1095"/>
                    </a:lnTo>
                    <a:lnTo>
                      <a:pt x="7445" y="1102"/>
                    </a:lnTo>
                    <a:lnTo>
                      <a:pt x="7436" y="1095"/>
                    </a:lnTo>
                    <a:lnTo>
                      <a:pt x="7425" y="1086"/>
                    </a:lnTo>
                    <a:lnTo>
                      <a:pt x="7439" y="1086"/>
                    </a:lnTo>
                    <a:lnTo>
                      <a:pt x="7436" y="1075"/>
                    </a:lnTo>
                    <a:lnTo>
                      <a:pt x="7445" y="1062"/>
                    </a:lnTo>
                    <a:lnTo>
                      <a:pt x="7441" y="1060"/>
                    </a:lnTo>
                    <a:lnTo>
                      <a:pt x="7448" y="1047"/>
                    </a:lnTo>
                    <a:lnTo>
                      <a:pt x="7471" y="1035"/>
                    </a:lnTo>
                    <a:lnTo>
                      <a:pt x="7475" y="1023"/>
                    </a:lnTo>
                    <a:lnTo>
                      <a:pt x="7462" y="1023"/>
                    </a:lnTo>
                    <a:lnTo>
                      <a:pt x="7466" y="1027"/>
                    </a:lnTo>
                    <a:lnTo>
                      <a:pt x="7452" y="1030"/>
                    </a:lnTo>
                    <a:lnTo>
                      <a:pt x="7441" y="1020"/>
                    </a:lnTo>
                    <a:lnTo>
                      <a:pt x="7439" y="1009"/>
                    </a:lnTo>
                    <a:lnTo>
                      <a:pt x="7429" y="1006"/>
                    </a:lnTo>
                    <a:lnTo>
                      <a:pt x="7432" y="993"/>
                    </a:lnTo>
                    <a:lnTo>
                      <a:pt x="7431" y="993"/>
                    </a:lnTo>
                    <a:lnTo>
                      <a:pt x="7431" y="993"/>
                    </a:lnTo>
                    <a:lnTo>
                      <a:pt x="7432" y="993"/>
                    </a:lnTo>
                    <a:lnTo>
                      <a:pt x="7432" y="985"/>
                    </a:lnTo>
                    <a:lnTo>
                      <a:pt x="7439" y="960"/>
                    </a:lnTo>
                    <a:lnTo>
                      <a:pt x="7432" y="958"/>
                    </a:lnTo>
                    <a:lnTo>
                      <a:pt x="7441" y="948"/>
                    </a:lnTo>
                    <a:lnTo>
                      <a:pt x="7445" y="936"/>
                    </a:lnTo>
                    <a:lnTo>
                      <a:pt x="7441" y="924"/>
                    </a:lnTo>
                    <a:lnTo>
                      <a:pt x="7441" y="912"/>
                    </a:lnTo>
                    <a:lnTo>
                      <a:pt x="7455" y="904"/>
                    </a:lnTo>
                    <a:lnTo>
                      <a:pt x="7466" y="883"/>
                    </a:lnTo>
                    <a:lnTo>
                      <a:pt x="7459" y="873"/>
                    </a:lnTo>
                    <a:lnTo>
                      <a:pt x="7475" y="849"/>
                    </a:lnTo>
                    <a:lnTo>
                      <a:pt x="7466" y="846"/>
                    </a:lnTo>
                    <a:lnTo>
                      <a:pt x="7466" y="836"/>
                    </a:lnTo>
                    <a:lnTo>
                      <a:pt x="7467" y="825"/>
                    </a:lnTo>
                    <a:lnTo>
                      <a:pt x="7489" y="801"/>
                    </a:lnTo>
                    <a:lnTo>
                      <a:pt x="7494" y="822"/>
                    </a:lnTo>
                    <a:lnTo>
                      <a:pt x="7501" y="809"/>
                    </a:lnTo>
                    <a:lnTo>
                      <a:pt x="7504" y="798"/>
                    </a:lnTo>
                    <a:lnTo>
                      <a:pt x="7508" y="801"/>
                    </a:lnTo>
                    <a:lnTo>
                      <a:pt x="7519" y="822"/>
                    </a:lnTo>
                    <a:lnTo>
                      <a:pt x="7522" y="809"/>
                    </a:lnTo>
                    <a:lnTo>
                      <a:pt x="7504" y="777"/>
                    </a:lnTo>
                    <a:lnTo>
                      <a:pt x="7501" y="781"/>
                    </a:lnTo>
                    <a:lnTo>
                      <a:pt x="7501" y="771"/>
                    </a:lnTo>
                    <a:lnTo>
                      <a:pt x="7508" y="760"/>
                    </a:lnTo>
                    <a:lnTo>
                      <a:pt x="7504" y="771"/>
                    </a:lnTo>
                    <a:lnTo>
                      <a:pt x="7524" y="808"/>
                    </a:lnTo>
                    <a:lnTo>
                      <a:pt x="7527" y="798"/>
                    </a:lnTo>
                    <a:lnTo>
                      <a:pt x="7519" y="785"/>
                    </a:lnTo>
                    <a:lnTo>
                      <a:pt x="7522" y="771"/>
                    </a:lnTo>
                    <a:lnTo>
                      <a:pt x="7527" y="768"/>
                    </a:lnTo>
                    <a:lnTo>
                      <a:pt x="7534" y="781"/>
                    </a:lnTo>
                    <a:lnTo>
                      <a:pt x="7531" y="789"/>
                    </a:lnTo>
                    <a:lnTo>
                      <a:pt x="7545" y="795"/>
                    </a:lnTo>
                    <a:lnTo>
                      <a:pt x="7538" y="774"/>
                    </a:lnTo>
                    <a:lnTo>
                      <a:pt x="7538" y="761"/>
                    </a:lnTo>
                    <a:lnTo>
                      <a:pt x="7541" y="760"/>
                    </a:lnTo>
                    <a:lnTo>
                      <a:pt x="7541" y="771"/>
                    </a:lnTo>
                    <a:lnTo>
                      <a:pt x="7545" y="784"/>
                    </a:lnTo>
                    <a:lnTo>
                      <a:pt x="7554" y="789"/>
                    </a:lnTo>
                    <a:lnTo>
                      <a:pt x="7554" y="777"/>
                    </a:lnTo>
                    <a:lnTo>
                      <a:pt x="7554" y="765"/>
                    </a:lnTo>
                    <a:lnTo>
                      <a:pt x="7557" y="757"/>
                    </a:lnTo>
                    <a:lnTo>
                      <a:pt x="7571" y="757"/>
                    </a:lnTo>
                    <a:lnTo>
                      <a:pt x="7584" y="761"/>
                    </a:lnTo>
                    <a:lnTo>
                      <a:pt x="7587" y="750"/>
                    </a:lnTo>
                    <a:lnTo>
                      <a:pt x="7598" y="737"/>
                    </a:lnTo>
                    <a:lnTo>
                      <a:pt x="7594" y="726"/>
                    </a:lnTo>
                    <a:lnTo>
                      <a:pt x="7594" y="713"/>
                    </a:lnTo>
                    <a:lnTo>
                      <a:pt x="7594" y="705"/>
                    </a:lnTo>
                    <a:lnTo>
                      <a:pt x="7598" y="693"/>
                    </a:lnTo>
                    <a:lnTo>
                      <a:pt x="7598" y="681"/>
                    </a:lnTo>
                    <a:lnTo>
                      <a:pt x="7591" y="672"/>
                    </a:lnTo>
                    <a:lnTo>
                      <a:pt x="7607" y="662"/>
                    </a:lnTo>
                    <a:lnTo>
                      <a:pt x="7605" y="645"/>
                    </a:lnTo>
                    <a:lnTo>
                      <a:pt x="7614" y="654"/>
                    </a:lnTo>
                    <a:lnTo>
                      <a:pt x="7614" y="666"/>
                    </a:lnTo>
                    <a:lnTo>
                      <a:pt x="7624" y="662"/>
                    </a:lnTo>
                    <a:lnTo>
                      <a:pt x="7624" y="675"/>
                    </a:lnTo>
                    <a:lnTo>
                      <a:pt x="7617" y="681"/>
                    </a:lnTo>
                    <a:lnTo>
                      <a:pt x="7640" y="681"/>
                    </a:lnTo>
                    <a:lnTo>
                      <a:pt x="7659" y="686"/>
                    </a:lnTo>
                    <a:lnTo>
                      <a:pt x="7651" y="675"/>
                    </a:lnTo>
                    <a:lnTo>
                      <a:pt x="7651" y="666"/>
                    </a:lnTo>
                    <a:lnTo>
                      <a:pt x="7654" y="654"/>
                    </a:lnTo>
                    <a:lnTo>
                      <a:pt x="7651" y="645"/>
                    </a:lnTo>
                    <a:lnTo>
                      <a:pt x="7663" y="654"/>
                    </a:lnTo>
                    <a:lnTo>
                      <a:pt x="7673" y="645"/>
                    </a:lnTo>
                    <a:lnTo>
                      <a:pt x="7670" y="634"/>
                    </a:lnTo>
                    <a:lnTo>
                      <a:pt x="7703" y="642"/>
                    </a:lnTo>
                    <a:lnTo>
                      <a:pt x="7710" y="654"/>
                    </a:lnTo>
                    <a:lnTo>
                      <a:pt x="7716" y="642"/>
                    </a:lnTo>
                    <a:lnTo>
                      <a:pt x="7710" y="634"/>
                    </a:lnTo>
                    <a:lnTo>
                      <a:pt x="7719" y="627"/>
                    </a:lnTo>
                    <a:lnTo>
                      <a:pt x="7723" y="635"/>
                    </a:lnTo>
                    <a:lnTo>
                      <a:pt x="7723" y="627"/>
                    </a:lnTo>
                    <a:lnTo>
                      <a:pt x="7726" y="635"/>
                    </a:lnTo>
                    <a:lnTo>
                      <a:pt x="7730" y="627"/>
                    </a:lnTo>
                    <a:lnTo>
                      <a:pt x="7726" y="614"/>
                    </a:lnTo>
                    <a:lnTo>
                      <a:pt x="7733" y="603"/>
                    </a:lnTo>
                    <a:lnTo>
                      <a:pt x="7742" y="614"/>
                    </a:lnTo>
                    <a:lnTo>
                      <a:pt x="7749" y="614"/>
                    </a:lnTo>
                    <a:lnTo>
                      <a:pt x="7753" y="603"/>
                    </a:lnTo>
                    <a:lnTo>
                      <a:pt x="7763" y="603"/>
                    </a:lnTo>
                    <a:lnTo>
                      <a:pt x="7763" y="594"/>
                    </a:lnTo>
                    <a:lnTo>
                      <a:pt x="7772" y="587"/>
                    </a:lnTo>
                    <a:lnTo>
                      <a:pt x="7776" y="587"/>
                    </a:lnTo>
                    <a:lnTo>
                      <a:pt x="7776" y="582"/>
                    </a:lnTo>
                    <a:lnTo>
                      <a:pt x="7786" y="582"/>
                    </a:lnTo>
                    <a:lnTo>
                      <a:pt x="7779" y="573"/>
                    </a:lnTo>
                    <a:lnTo>
                      <a:pt x="7798" y="573"/>
                    </a:lnTo>
                    <a:lnTo>
                      <a:pt x="7809" y="566"/>
                    </a:lnTo>
                    <a:lnTo>
                      <a:pt x="7823" y="546"/>
                    </a:lnTo>
                    <a:lnTo>
                      <a:pt x="7823" y="534"/>
                    </a:lnTo>
                    <a:lnTo>
                      <a:pt x="7809" y="525"/>
                    </a:lnTo>
                    <a:lnTo>
                      <a:pt x="7813" y="528"/>
                    </a:lnTo>
                    <a:lnTo>
                      <a:pt x="7805" y="539"/>
                    </a:lnTo>
                    <a:lnTo>
                      <a:pt x="7793" y="531"/>
                    </a:lnTo>
                    <a:lnTo>
                      <a:pt x="7809" y="512"/>
                    </a:lnTo>
                    <a:lnTo>
                      <a:pt x="7786" y="491"/>
                    </a:lnTo>
                    <a:lnTo>
                      <a:pt x="7786" y="488"/>
                    </a:lnTo>
                    <a:lnTo>
                      <a:pt x="7783" y="488"/>
                    </a:lnTo>
                    <a:lnTo>
                      <a:pt x="7776" y="485"/>
                    </a:lnTo>
                    <a:lnTo>
                      <a:pt x="7767" y="485"/>
                    </a:lnTo>
                    <a:lnTo>
                      <a:pt x="7756" y="498"/>
                    </a:lnTo>
                    <a:lnTo>
                      <a:pt x="7742" y="485"/>
                    </a:lnTo>
                    <a:lnTo>
                      <a:pt x="7737" y="474"/>
                    </a:lnTo>
                    <a:lnTo>
                      <a:pt x="7737" y="464"/>
                    </a:lnTo>
                    <a:lnTo>
                      <a:pt x="7726" y="453"/>
                    </a:lnTo>
                    <a:lnTo>
                      <a:pt x="7723" y="443"/>
                    </a:lnTo>
                    <a:lnTo>
                      <a:pt x="7726" y="432"/>
                    </a:lnTo>
                    <a:lnTo>
                      <a:pt x="7719" y="426"/>
                    </a:lnTo>
                    <a:lnTo>
                      <a:pt x="7707" y="429"/>
                    </a:lnTo>
                    <a:lnTo>
                      <a:pt x="7696" y="429"/>
                    </a:lnTo>
                    <a:lnTo>
                      <a:pt x="7684" y="423"/>
                    </a:lnTo>
                    <a:lnTo>
                      <a:pt x="7670" y="423"/>
                    </a:lnTo>
                    <a:lnTo>
                      <a:pt x="7666" y="413"/>
                    </a:lnTo>
                    <a:lnTo>
                      <a:pt x="7666" y="405"/>
                    </a:lnTo>
                    <a:lnTo>
                      <a:pt x="7659" y="392"/>
                    </a:lnTo>
                    <a:lnTo>
                      <a:pt x="7659" y="381"/>
                    </a:lnTo>
                    <a:lnTo>
                      <a:pt x="7647" y="344"/>
                    </a:lnTo>
                    <a:lnTo>
                      <a:pt x="7594" y="200"/>
                    </a:lnTo>
                    <a:lnTo>
                      <a:pt x="7584" y="197"/>
                    </a:lnTo>
                    <a:lnTo>
                      <a:pt x="7557" y="183"/>
                    </a:lnTo>
                    <a:lnTo>
                      <a:pt x="7534" y="173"/>
                    </a:lnTo>
                    <a:lnTo>
                      <a:pt x="7522" y="170"/>
                    </a:lnTo>
                    <a:lnTo>
                      <a:pt x="7508" y="173"/>
                    </a:lnTo>
                    <a:lnTo>
                      <a:pt x="7497" y="184"/>
                    </a:lnTo>
                    <a:lnTo>
                      <a:pt x="7485" y="191"/>
                    </a:lnTo>
                    <a:lnTo>
                      <a:pt x="7475" y="204"/>
                    </a:lnTo>
                    <a:lnTo>
                      <a:pt x="7466" y="207"/>
                    </a:lnTo>
                    <a:lnTo>
                      <a:pt x="7452" y="218"/>
                    </a:lnTo>
                    <a:lnTo>
                      <a:pt x="7439" y="215"/>
                    </a:lnTo>
                    <a:lnTo>
                      <a:pt x="7425" y="207"/>
                    </a:lnTo>
                    <a:lnTo>
                      <a:pt x="7418" y="183"/>
                    </a:lnTo>
                    <a:lnTo>
                      <a:pt x="7406" y="183"/>
                    </a:lnTo>
                    <a:lnTo>
                      <a:pt x="7395" y="184"/>
                    </a:lnTo>
                    <a:lnTo>
                      <a:pt x="7339" y="335"/>
                    </a:lnTo>
                    <a:lnTo>
                      <a:pt x="7346" y="381"/>
                    </a:lnTo>
                    <a:lnTo>
                      <a:pt x="7335" y="395"/>
                    </a:lnTo>
                    <a:lnTo>
                      <a:pt x="7328" y="429"/>
                    </a:lnTo>
                    <a:lnTo>
                      <a:pt x="7335" y="440"/>
                    </a:lnTo>
                    <a:lnTo>
                      <a:pt x="7335" y="461"/>
                    </a:lnTo>
                    <a:lnTo>
                      <a:pt x="7350" y="471"/>
                    </a:lnTo>
                    <a:lnTo>
                      <a:pt x="7332" y="495"/>
                    </a:lnTo>
                    <a:lnTo>
                      <a:pt x="7339" y="504"/>
                    </a:lnTo>
                    <a:lnTo>
                      <a:pt x="7320" y="525"/>
                    </a:lnTo>
                    <a:lnTo>
                      <a:pt x="7313" y="536"/>
                    </a:lnTo>
                    <a:lnTo>
                      <a:pt x="7309" y="549"/>
                    </a:lnTo>
                    <a:lnTo>
                      <a:pt x="7309" y="552"/>
                    </a:lnTo>
                    <a:lnTo>
                      <a:pt x="7320" y="573"/>
                    </a:lnTo>
                    <a:lnTo>
                      <a:pt x="7309" y="566"/>
                    </a:lnTo>
                    <a:lnTo>
                      <a:pt x="7306" y="570"/>
                    </a:lnTo>
                    <a:lnTo>
                      <a:pt x="7302" y="579"/>
                    </a:lnTo>
                    <a:lnTo>
                      <a:pt x="7306" y="590"/>
                    </a:lnTo>
                    <a:lnTo>
                      <a:pt x="7293" y="594"/>
                    </a:lnTo>
                    <a:lnTo>
                      <a:pt x="7283" y="590"/>
                    </a:lnTo>
                    <a:lnTo>
                      <a:pt x="7274" y="600"/>
                    </a:lnTo>
                    <a:lnTo>
                      <a:pt x="7260" y="611"/>
                    </a:lnTo>
                    <a:lnTo>
                      <a:pt x="7249" y="610"/>
                    </a:lnTo>
                    <a:lnTo>
                      <a:pt x="7237" y="618"/>
                    </a:lnTo>
                    <a:lnTo>
                      <a:pt x="7237" y="627"/>
                    </a:lnTo>
                    <a:lnTo>
                      <a:pt x="7233" y="651"/>
                    </a:lnTo>
                    <a:lnTo>
                      <a:pt x="7233" y="659"/>
                    </a:lnTo>
                    <a:lnTo>
                      <a:pt x="7233" y="662"/>
                    </a:lnTo>
                    <a:lnTo>
                      <a:pt x="7233" y="662"/>
                    </a:lnTo>
                    <a:lnTo>
                      <a:pt x="7041" y="709"/>
                    </a:lnTo>
                    <a:lnTo>
                      <a:pt x="7001" y="718"/>
                    </a:lnTo>
                    <a:lnTo>
                      <a:pt x="6996" y="716"/>
                    </a:lnTo>
                    <a:lnTo>
                      <a:pt x="6994" y="720"/>
                    </a:lnTo>
                    <a:lnTo>
                      <a:pt x="6902" y="744"/>
                    </a:lnTo>
                    <a:lnTo>
                      <a:pt x="6816" y="760"/>
                    </a:lnTo>
                    <a:lnTo>
                      <a:pt x="6806" y="760"/>
                    </a:lnTo>
                    <a:lnTo>
                      <a:pt x="6779" y="771"/>
                    </a:lnTo>
                    <a:lnTo>
                      <a:pt x="6737" y="813"/>
                    </a:lnTo>
                    <a:lnTo>
                      <a:pt x="6700" y="873"/>
                    </a:lnTo>
                    <a:lnTo>
                      <a:pt x="6700" y="884"/>
                    </a:lnTo>
                    <a:lnTo>
                      <a:pt x="6681" y="910"/>
                    </a:lnTo>
                    <a:lnTo>
                      <a:pt x="6677" y="915"/>
                    </a:lnTo>
                    <a:lnTo>
                      <a:pt x="6665" y="928"/>
                    </a:lnTo>
                    <a:lnTo>
                      <a:pt x="6640" y="948"/>
                    </a:lnTo>
                    <a:lnTo>
                      <a:pt x="6640" y="958"/>
                    </a:lnTo>
                    <a:lnTo>
                      <a:pt x="6651" y="966"/>
                    </a:lnTo>
                    <a:lnTo>
                      <a:pt x="6654" y="972"/>
                    </a:lnTo>
                    <a:lnTo>
                      <a:pt x="6651" y="960"/>
                    </a:lnTo>
                    <a:lnTo>
                      <a:pt x="6665" y="955"/>
                    </a:lnTo>
                    <a:lnTo>
                      <a:pt x="6665" y="972"/>
                    </a:lnTo>
                    <a:lnTo>
                      <a:pt x="6681" y="963"/>
                    </a:lnTo>
                    <a:lnTo>
                      <a:pt x="6674" y="976"/>
                    </a:lnTo>
                    <a:lnTo>
                      <a:pt x="6670" y="985"/>
                    </a:lnTo>
                    <a:lnTo>
                      <a:pt x="6661" y="990"/>
                    </a:lnTo>
                    <a:lnTo>
                      <a:pt x="6670" y="1011"/>
                    </a:lnTo>
                    <a:lnTo>
                      <a:pt x="6674" y="1020"/>
                    </a:lnTo>
                    <a:lnTo>
                      <a:pt x="6677" y="1030"/>
                    </a:lnTo>
                    <a:lnTo>
                      <a:pt x="6681" y="1041"/>
                    </a:lnTo>
                    <a:lnTo>
                      <a:pt x="6670" y="1054"/>
                    </a:lnTo>
                    <a:lnTo>
                      <a:pt x="6658" y="1054"/>
                    </a:lnTo>
                    <a:lnTo>
                      <a:pt x="6644" y="1065"/>
                    </a:lnTo>
                    <a:lnTo>
                      <a:pt x="6631" y="1075"/>
                    </a:lnTo>
                    <a:lnTo>
                      <a:pt x="6624" y="1086"/>
                    </a:lnTo>
                    <a:lnTo>
                      <a:pt x="6614" y="1099"/>
                    </a:lnTo>
                    <a:lnTo>
                      <a:pt x="6601" y="1105"/>
                    </a:lnTo>
                    <a:lnTo>
                      <a:pt x="6594" y="1113"/>
                    </a:lnTo>
                    <a:lnTo>
                      <a:pt x="6585" y="1110"/>
                    </a:lnTo>
                    <a:lnTo>
                      <a:pt x="6559" y="1113"/>
                    </a:lnTo>
                    <a:lnTo>
                      <a:pt x="6534" y="1116"/>
                    </a:lnTo>
                    <a:lnTo>
                      <a:pt x="6508" y="1132"/>
                    </a:lnTo>
                    <a:lnTo>
                      <a:pt x="6478" y="1119"/>
                    </a:lnTo>
                    <a:lnTo>
                      <a:pt x="6429" y="1119"/>
                    </a:lnTo>
                    <a:lnTo>
                      <a:pt x="6383" y="1129"/>
                    </a:lnTo>
                    <a:lnTo>
                      <a:pt x="6357" y="1137"/>
                    </a:lnTo>
                    <a:lnTo>
                      <a:pt x="6346" y="1147"/>
                    </a:lnTo>
                    <a:lnTo>
                      <a:pt x="6334" y="1150"/>
                    </a:lnTo>
                    <a:lnTo>
                      <a:pt x="6320" y="1156"/>
                    </a:lnTo>
                    <a:lnTo>
                      <a:pt x="6311" y="1161"/>
                    </a:lnTo>
                    <a:lnTo>
                      <a:pt x="6316" y="1183"/>
                    </a:lnTo>
                    <a:lnTo>
                      <a:pt x="6313" y="1191"/>
                    </a:lnTo>
                    <a:lnTo>
                      <a:pt x="6339" y="1194"/>
                    </a:lnTo>
                    <a:lnTo>
                      <a:pt x="6339" y="1201"/>
                    </a:lnTo>
                    <a:lnTo>
                      <a:pt x="6337" y="1207"/>
                    </a:lnTo>
                    <a:lnTo>
                      <a:pt x="6350" y="1231"/>
                    </a:lnTo>
                    <a:lnTo>
                      <a:pt x="6350" y="1242"/>
                    </a:lnTo>
                    <a:lnTo>
                      <a:pt x="6330" y="1263"/>
                    </a:lnTo>
                    <a:lnTo>
                      <a:pt x="6323" y="1276"/>
                    </a:lnTo>
                    <a:lnTo>
                      <a:pt x="6313" y="1286"/>
                    </a:lnTo>
                    <a:lnTo>
                      <a:pt x="6300" y="1300"/>
                    </a:lnTo>
                    <a:lnTo>
                      <a:pt x="6281" y="1321"/>
                    </a:lnTo>
                    <a:lnTo>
                      <a:pt x="6255" y="1348"/>
                    </a:lnTo>
                    <a:lnTo>
                      <a:pt x="6247" y="1351"/>
                    </a:lnTo>
                    <a:lnTo>
                      <a:pt x="6247" y="1351"/>
                    </a:lnTo>
                    <a:lnTo>
                      <a:pt x="6207" y="1378"/>
                    </a:lnTo>
                    <a:lnTo>
                      <a:pt x="6207" y="1375"/>
                    </a:lnTo>
                    <a:lnTo>
                      <a:pt x="6195" y="1386"/>
                    </a:lnTo>
                    <a:lnTo>
                      <a:pt x="6172" y="1405"/>
                    </a:lnTo>
                    <a:lnTo>
                      <a:pt x="6154" y="1413"/>
                    </a:lnTo>
                    <a:lnTo>
                      <a:pt x="6082" y="1453"/>
                    </a:lnTo>
                    <a:lnTo>
                      <a:pt x="6059" y="1468"/>
                    </a:lnTo>
                    <a:lnTo>
                      <a:pt x="6045" y="1477"/>
                    </a:lnTo>
                    <a:lnTo>
                      <a:pt x="6034" y="1485"/>
                    </a:lnTo>
                    <a:lnTo>
                      <a:pt x="6022" y="1504"/>
                    </a:lnTo>
                    <a:lnTo>
                      <a:pt x="5999" y="1522"/>
                    </a:lnTo>
                    <a:lnTo>
                      <a:pt x="5976" y="1525"/>
                    </a:lnTo>
                    <a:lnTo>
                      <a:pt x="5962" y="1525"/>
                    </a:lnTo>
                    <a:lnTo>
                      <a:pt x="5936" y="1535"/>
                    </a:lnTo>
                    <a:lnTo>
                      <a:pt x="5925" y="1543"/>
                    </a:lnTo>
                    <a:lnTo>
                      <a:pt x="5913" y="1546"/>
                    </a:lnTo>
                    <a:lnTo>
                      <a:pt x="5902" y="1556"/>
                    </a:lnTo>
                    <a:lnTo>
                      <a:pt x="5890" y="1552"/>
                    </a:lnTo>
                    <a:lnTo>
                      <a:pt x="5876" y="1546"/>
                    </a:lnTo>
                    <a:lnTo>
                      <a:pt x="5850" y="1546"/>
                    </a:lnTo>
                    <a:lnTo>
                      <a:pt x="5841" y="1556"/>
                    </a:lnTo>
                    <a:lnTo>
                      <a:pt x="5827" y="1556"/>
                    </a:lnTo>
                    <a:lnTo>
                      <a:pt x="5841" y="1543"/>
                    </a:lnTo>
                    <a:lnTo>
                      <a:pt x="5860" y="1540"/>
                    </a:lnTo>
                    <a:lnTo>
                      <a:pt x="5846" y="1528"/>
                    </a:lnTo>
                    <a:lnTo>
                      <a:pt x="5837" y="1540"/>
                    </a:lnTo>
                    <a:lnTo>
                      <a:pt x="5823" y="1536"/>
                    </a:lnTo>
                    <a:lnTo>
                      <a:pt x="5811" y="1528"/>
                    </a:lnTo>
                    <a:lnTo>
                      <a:pt x="5793" y="1525"/>
                    </a:lnTo>
                    <a:lnTo>
                      <a:pt x="5784" y="1522"/>
                    </a:lnTo>
                    <a:lnTo>
                      <a:pt x="5758" y="1519"/>
                    </a:lnTo>
                    <a:lnTo>
                      <a:pt x="5755" y="1512"/>
                    </a:lnTo>
                    <a:lnTo>
                      <a:pt x="5755" y="1512"/>
                    </a:lnTo>
                    <a:lnTo>
                      <a:pt x="5760" y="1492"/>
                    </a:lnTo>
                    <a:lnTo>
                      <a:pt x="5784" y="1460"/>
                    </a:lnTo>
                    <a:lnTo>
                      <a:pt x="5784" y="1426"/>
                    </a:lnTo>
                    <a:lnTo>
                      <a:pt x="5788" y="1413"/>
                    </a:lnTo>
                    <a:lnTo>
                      <a:pt x="5790" y="1410"/>
                    </a:lnTo>
                    <a:lnTo>
                      <a:pt x="5790" y="1409"/>
                    </a:lnTo>
                    <a:lnTo>
                      <a:pt x="5807" y="1399"/>
                    </a:lnTo>
                    <a:lnTo>
                      <a:pt x="5814" y="1386"/>
                    </a:lnTo>
                    <a:lnTo>
                      <a:pt x="5814" y="1362"/>
                    </a:lnTo>
                    <a:lnTo>
                      <a:pt x="5823" y="1354"/>
                    </a:lnTo>
                    <a:lnTo>
                      <a:pt x="5823" y="1345"/>
                    </a:lnTo>
                    <a:lnTo>
                      <a:pt x="5837" y="1338"/>
                    </a:lnTo>
                    <a:lnTo>
                      <a:pt x="5843" y="1345"/>
                    </a:lnTo>
                    <a:lnTo>
                      <a:pt x="5846" y="1357"/>
                    </a:lnTo>
                    <a:lnTo>
                      <a:pt x="5843" y="1361"/>
                    </a:lnTo>
                    <a:lnTo>
                      <a:pt x="5853" y="1357"/>
                    </a:lnTo>
                    <a:lnTo>
                      <a:pt x="5860" y="1345"/>
                    </a:lnTo>
                    <a:lnTo>
                      <a:pt x="5864" y="1321"/>
                    </a:lnTo>
                    <a:lnTo>
                      <a:pt x="5860" y="1311"/>
                    </a:lnTo>
                    <a:lnTo>
                      <a:pt x="5860" y="1287"/>
                    </a:lnTo>
                    <a:lnTo>
                      <a:pt x="5864" y="1286"/>
                    </a:lnTo>
                    <a:lnTo>
                      <a:pt x="5864" y="1276"/>
                    </a:lnTo>
                    <a:lnTo>
                      <a:pt x="5850" y="1258"/>
                    </a:lnTo>
                    <a:lnTo>
                      <a:pt x="5843" y="1246"/>
                    </a:lnTo>
                    <a:lnTo>
                      <a:pt x="5837" y="1222"/>
                    </a:lnTo>
                    <a:lnTo>
                      <a:pt x="5830" y="1201"/>
                    </a:lnTo>
                    <a:lnTo>
                      <a:pt x="5823" y="1188"/>
                    </a:lnTo>
                    <a:lnTo>
                      <a:pt x="5811" y="1147"/>
                    </a:lnTo>
                    <a:lnTo>
                      <a:pt x="5797" y="1126"/>
                    </a:lnTo>
                    <a:lnTo>
                      <a:pt x="5784" y="1113"/>
                    </a:lnTo>
                    <a:lnTo>
                      <a:pt x="5774" y="1110"/>
                    </a:lnTo>
                    <a:lnTo>
                      <a:pt x="5760" y="1108"/>
                    </a:lnTo>
                    <a:lnTo>
                      <a:pt x="5740" y="1119"/>
                    </a:lnTo>
                    <a:lnTo>
                      <a:pt x="5732" y="1126"/>
                    </a:lnTo>
                    <a:lnTo>
                      <a:pt x="5718" y="1135"/>
                    </a:lnTo>
                    <a:lnTo>
                      <a:pt x="5705" y="1137"/>
                    </a:lnTo>
                    <a:lnTo>
                      <a:pt x="5707" y="1150"/>
                    </a:lnTo>
                    <a:lnTo>
                      <a:pt x="5702" y="1167"/>
                    </a:lnTo>
                    <a:lnTo>
                      <a:pt x="5691" y="1177"/>
                    </a:lnTo>
                    <a:lnTo>
                      <a:pt x="5684" y="1188"/>
                    </a:lnTo>
                    <a:lnTo>
                      <a:pt x="5675" y="1201"/>
                    </a:lnTo>
                    <a:lnTo>
                      <a:pt x="5665" y="1194"/>
                    </a:lnTo>
                    <a:lnTo>
                      <a:pt x="5651" y="1194"/>
                    </a:lnTo>
                    <a:lnTo>
                      <a:pt x="5635" y="1183"/>
                    </a:lnTo>
                    <a:lnTo>
                      <a:pt x="5635" y="1164"/>
                    </a:lnTo>
                    <a:lnTo>
                      <a:pt x="5638" y="1140"/>
                    </a:lnTo>
                    <a:lnTo>
                      <a:pt x="5649" y="1135"/>
                    </a:lnTo>
                    <a:lnTo>
                      <a:pt x="5661" y="1132"/>
                    </a:lnTo>
                    <a:lnTo>
                      <a:pt x="5675" y="1113"/>
                    </a:lnTo>
                    <a:lnTo>
                      <a:pt x="5675" y="1092"/>
                    </a:lnTo>
                    <a:lnTo>
                      <a:pt x="5677" y="1081"/>
                    </a:lnTo>
                    <a:lnTo>
                      <a:pt x="5691" y="1075"/>
                    </a:lnTo>
                    <a:lnTo>
                      <a:pt x="5702" y="1065"/>
                    </a:lnTo>
                    <a:lnTo>
                      <a:pt x="5698" y="1030"/>
                    </a:lnTo>
                    <a:lnTo>
                      <a:pt x="5698" y="1009"/>
                    </a:lnTo>
                    <a:lnTo>
                      <a:pt x="5691" y="985"/>
                    </a:lnTo>
                    <a:lnTo>
                      <a:pt x="5688" y="976"/>
                    </a:lnTo>
                    <a:lnTo>
                      <a:pt x="5675" y="966"/>
                    </a:lnTo>
                    <a:lnTo>
                      <a:pt x="5668" y="958"/>
                    </a:lnTo>
                    <a:lnTo>
                      <a:pt x="5672" y="942"/>
                    </a:lnTo>
                    <a:lnTo>
                      <a:pt x="5684" y="942"/>
                    </a:lnTo>
                    <a:lnTo>
                      <a:pt x="5684" y="931"/>
                    </a:lnTo>
                    <a:lnTo>
                      <a:pt x="5677" y="928"/>
                    </a:lnTo>
                    <a:lnTo>
                      <a:pt x="5668" y="915"/>
                    </a:lnTo>
                    <a:lnTo>
                      <a:pt x="5665" y="907"/>
                    </a:lnTo>
                    <a:lnTo>
                      <a:pt x="5651" y="897"/>
                    </a:lnTo>
                    <a:lnTo>
                      <a:pt x="5638" y="897"/>
                    </a:lnTo>
                    <a:lnTo>
                      <a:pt x="5624" y="891"/>
                    </a:lnTo>
                    <a:lnTo>
                      <a:pt x="5601" y="884"/>
                    </a:lnTo>
                    <a:lnTo>
                      <a:pt x="5589" y="880"/>
                    </a:lnTo>
                    <a:lnTo>
                      <a:pt x="5575" y="880"/>
                    </a:lnTo>
                    <a:lnTo>
                      <a:pt x="5566" y="876"/>
                    </a:lnTo>
                    <a:lnTo>
                      <a:pt x="5559" y="867"/>
                    </a:lnTo>
                    <a:lnTo>
                      <a:pt x="5545" y="860"/>
                    </a:lnTo>
                    <a:lnTo>
                      <a:pt x="5536" y="859"/>
                    </a:lnTo>
                    <a:lnTo>
                      <a:pt x="5522" y="859"/>
                    </a:lnTo>
                    <a:lnTo>
                      <a:pt x="5512" y="859"/>
                    </a:lnTo>
                    <a:lnTo>
                      <a:pt x="5499" y="852"/>
                    </a:lnTo>
                    <a:lnTo>
                      <a:pt x="5489" y="849"/>
                    </a:lnTo>
                    <a:lnTo>
                      <a:pt x="5476" y="840"/>
                    </a:lnTo>
                    <a:lnTo>
                      <a:pt x="5466" y="849"/>
                    </a:lnTo>
                    <a:lnTo>
                      <a:pt x="5453" y="856"/>
                    </a:lnTo>
                    <a:lnTo>
                      <a:pt x="5446" y="867"/>
                    </a:lnTo>
                    <a:lnTo>
                      <a:pt x="5436" y="880"/>
                    </a:lnTo>
                    <a:lnTo>
                      <a:pt x="5436" y="891"/>
                    </a:lnTo>
                    <a:lnTo>
                      <a:pt x="5439" y="900"/>
                    </a:lnTo>
                    <a:lnTo>
                      <a:pt x="5453" y="910"/>
                    </a:lnTo>
                    <a:lnTo>
                      <a:pt x="5453" y="918"/>
                    </a:lnTo>
                    <a:lnTo>
                      <a:pt x="5436" y="918"/>
                    </a:lnTo>
                    <a:lnTo>
                      <a:pt x="5424" y="924"/>
                    </a:lnTo>
                    <a:lnTo>
                      <a:pt x="5413" y="934"/>
                    </a:lnTo>
                    <a:lnTo>
                      <a:pt x="5402" y="942"/>
                    </a:lnTo>
                    <a:lnTo>
                      <a:pt x="5409" y="979"/>
                    </a:lnTo>
                    <a:lnTo>
                      <a:pt x="5409" y="990"/>
                    </a:lnTo>
                    <a:lnTo>
                      <a:pt x="5406" y="999"/>
                    </a:lnTo>
                    <a:lnTo>
                      <a:pt x="5402" y="1011"/>
                    </a:lnTo>
                    <a:lnTo>
                      <a:pt x="5394" y="1023"/>
                    </a:lnTo>
                    <a:lnTo>
                      <a:pt x="5397" y="1011"/>
                    </a:lnTo>
                    <a:lnTo>
                      <a:pt x="5397" y="990"/>
                    </a:lnTo>
                    <a:lnTo>
                      <a:pt x="5394" y="990"/>
                    </a:lnTo>
                    <a:lnTo>
                      <a:pt x="5390" y="1014"/>
                    </a:lnTo>
                    <a:lnTo>
                      <a:pt x="5380" y="1023"/>
                    </a:lnTo>
                    <a:lnTo>
                      <a:pt x="5380" y="1014"/>
                    </a:lnTo>
                    <a:lnTo>
                      <a:pt x="5383" y="1003"/>
                    </a:lnTo>
                    <a:lnTo>
                      <a:pt x="5376" y="990"/>
                    </a:lnTo>
                    <a:lnTo>
                      <a:pt x="5380" y="985"/>
                    </a:lnTo>
                    <a:lnTo>
                      <a:pt x="5383" y="952"/>
                    </a:lnTo>
                    <a:lnTo>
                      <a:pt x="5374" y="960"/>
                    </a:lnTo>
                    <a:lnTo>
                      <a:pt x="5367" y="972"/>
                    </a:lnTo>
                    <a:lnTo>
                      <a:pt x="5360" y="982"/>
                    </a:lnTo>
                    <a:lnTo>
                      <a:pt x="5357" y="993"/>
                    </a:lnTo>
                    <a:lnTo>
                      <a:pt x="5350" y="1003"/>
                    </a:lnTo>
                    <a:lnTo>
                      <a:pt x="5337" y="999"/>
                    </a:lnTo>
                    <a:lnTo>
                      <a:pt x="5320" y="1020"/>
                    </a:lnTo>
                    <a:lnTo>
                      <a:pt x="5323" y="1030"/>
                    </a:lnTo>
                    <a:lnTo>
                      <a:pt x="5314" y="1041"/>
                    </a:lnTo>
                    <a:lnTo>
                      <a:pt x="5300" y="1051"/>
                    </a:lnTo>
                    <a:lnTo>
                      <a:pt x="5307" y="1071"/>
                    </a:lnTo>
                    <a:lnTo>
                      <a:pt x="5304" y="1089"/>
                    </a:lnTo>
                    <a:lnTo>
                      <a:pt x="5307" y="1102"/>
                    </a:lnTo>
                    <a:lnTo>
                      <a:pt x="5307" y="1113"/>
                    </a:lnTo>
                    <a:lnTo>
                      <a:pt x="5293" y="1147"/>
                    </a:lnTo>
                    <a:lnTo>
                      <a:pt x="5281" y="1156"/>
                    </a:lnTo>
                    <a:lnTo>
                      <a:pt x="5281" y="1167"/>
                    </a:lnTo>
                    <a:lnTo>
                      <a:pt x="5288" y="1177"/>
                    </a:lnTo>
                    <a:lnTo>
                      <a:pt x="5297" y="1210"/>
                    </a:lnTo>
                    <a:lnTo>
                      <a:pt x="5292" y="1222"/>
                    </a:lnTo>
                    <a:lnTo>
                      <a:pt x="5284" y="1234"/>
                    </a:lnTo>
                    <a:lnTo>
                      <a:pt x="5288" y="1242"/>
                    </a:lnTo>
                    <a:lnTo>
                      <a:pt x="5320" y="1303"/>
                    </a:lnTo>
                    <a:lnTo>
                      <a:pt x="5334" y="1297"/>
                    </a:lnTo>
                    <a:lnTo>
                      <a:pt x="5323" y="1310"/>
                    </a:lnTo>
                    <a:lnTo>
                      <a:pt x="5341" y="1341"/>
                    </a:lnTo>
                    <a:lnTo>
                      <a:pt x="5350" y="1386"/>
                    </a:lnTo>
                    <a:lnTo>
                      <a:pt x="5350" y="1420"/>
                    </a:lnTo>
                    <a:lnTo>
                      <a:pt x="5341" y="1460"/>
                    </a:lnTo>
                    <a:lnTo>
                      <a:pt x="5337" y="1471"/>
                    </a:lnTo>
                    <a:lnTo>
                      <a:pt x="5323" y="1492"/>
                    </a:lnTo>
                    <a:lnTo>
                      <a:pt x="5314" y="1525"/>
                    </a:lnTo>
                    <a:lnTo>
                      <a:pt x="5307" y="1536"/>
                    </a:lnTo>
                    <a:lnTo>
                      <a:pt x="5300" y="1549"/>
                    </a:lnTo>
                    <a:lnTo>
                      <a:pt x="5288" y="1559"/>
                    </a:lnTo>
                    <a:lnTo>
                      <a:pt x="5284" y="1560"/>
                    </a:lnTo>
                    <a:lnTo>
                      <a:pt x="5284" y="1560"/>
                    </a:lnTo>
                    <a:lnTo>
                      <a:pt x="5258" y="1580"/>
                    </a:lnTo>
                    <a:lnTo>
                      <a:pt x="5235" y="1591"/>
                    </a:lnTo>
                    <a:lnTo>
                      <a:pt x="5221" y="1594"/>
                    </a:lnTo>
                    <a:lnTo>
                      <a:pt x="5205" y="1591"/>
                    </a:lnTo>
                    <a:lnTo>
                      <a:pt x="5188" y="1580"/>
                    </a:lnTo>
                    <a:lnTo>
                      <a:pt x="5175" y="1560"/>
                    </a:lnTo>
                    <a:lnTo>
                      <a:pt x="5172" y="1552"/>
                    </a:lnTo>
                    <a:lnTo>
                      <a:pt x="5165" y="1540"/>
                    </a:lnTo>
                    <a:lnTo>
                      <a:pt x="5161" y="1522"/>
                    </a:lnTo>
                    <a:lnTo>
                      <a:pt x="5152" y="1512"/>
                    </a:lnTo>
                    <a:lnTo>
                      <a:pt x="5138" y="1492"/>
                    </a:lnTo>
                    <a:lnTo>
                      <a:pt x="5135" y="1484"/>
                    </a:lnTo>
                    <a:lnTo>
                      <a:pt x="5135" y="1460"/>
                    </a:lnTo>
                    <a:lnTo>
                      <a:pt x="5135" y="1450"/>
                    </a:lnTo>
                    <a:lnTo>
                      <a:pt x="5135" y="1450"/>
                    </a:lnTo>
                    <a:lnTo>
                      <a:pt x="5131" y="1426"/>
                    </a:lnTo>
                    <a:lnTo>
                      <a:pt x="5135" y="1413"/>
                    </a:lnTo>
                    <a:lnTo>
                      <a:pt x="5135" y="1405"/>
                    </a:lnTo>
                    <a:lnTo>
                      <a:pt x="5131" y="1393"/>
                    </a:lnTo>
                    <a:lnTo>
                      <a:pt x="5123" y="1381"/>
                    </a:lnTo>
                    <a:lnTo>
                      <a:pt x="5123" y="1372"/>
                    </a:lnTo>
                    <a:lnTo>
                      <a:pt x="5112" y="1361"/>
                    </a:lnTo>
                    <a:lnTo>
                      <a:pt x="5115" y="1351"/>
                    </a:lnTo>
                    <a:lnTo>
                      <a:pt x="5108" y="1324"/>
                    </a:lnTo>
                    <a:lnTo>
                      <a:pt x="5108" y="1303"/>
                    </a:lnTo>
                    <a:lnTo>
                      <a:pt x="5119" y="1282"/>
                    </a:lnTo>
                    <a:lnTo>
                      <a:pt x="5115" y="1270"/>
                    </a:lnTo>
                    <a:lnTo>
                      <a:pt x="5119" y="1258"/>
                    </a:lnTo>
                    <a:lnTo>
                      <a:pt x="5126" y="1246"/>
                    </a:lnTo>
                    <a:lnTo>
                      <a:pt x="5126" y="1236"/>
                    </a:lnTo>
                    <a:lnTo>
                      <a:pt x="5119" y="1212"/>
                    </a:lnTo>
                    <a:lnTo>
                      <a:pt x="5119" y="1201"/>
                    </a:lnTo>
                    <a:lnTo>
                      <a:pt x="5126" y="1180"/>
                    </a:lnTo>
                    <a:lnTo>
                      <a:pt x="5131" y="1167"/>
                    </a:lnTo>
                    <a:lnTo>
                      <a:pt x="5142" y="1159"/>
                    </a:lnTo>
                    <a:lnTo>
                      <a:pt x="5145" y="1153"/>
                    </a:lnTo>
                    <a:lnTo>
                      <a:pt x="5135" y="1132"/>
                    </a:lnTo>
                    <a:lnTo>
                      <a:pt x="5138" y="1119"/>
                    </a:lnTo>
                    <a:lnTo>
                      <a:pt x="5142" y="1099"/>
                    </a:lnTo>
                    <a:lnTo>
                      <a:pt x="5154" y="1065"/>
                    </a:lnTo>
                    <a:lnTo>
                      <a:pt x="5154" y="1057"/>
                    </a:lnTo>
                    <a:lnTo>
                      <a:pt x="5152" y="1044"/>
                    </a:lnTo>
                    <a:lnTo>
                      <a:pt x="5138" y="1035"/>
                    </a:lnTo>
                    <a:lnTo>
                      <a:pt x="5128" y="1041"/>
                    </a:lnTo>
                    <a:lnTo>
                      <a:pt x="5115" y="1047"/>
                    </a:lnTo>
                    <a:lnTo>
                      <a:pt x="5108" y="1057"/>
                    </a:lnTo>
                    <a:lnTo>
                      <a:pt x="5105" y="1068"/>
                    </a:lnTo>
                    <a:lnTo>
                      <a:pt x="5100" y="1081"/>
                    </a:lnTo>
                    <a:lnTo>
                      <a:pt x="5086" y="1089"/>
                    </a:lnTo>
                    <a:lnTo>
                      <a:pt x="5079" y="1099"/>
                    </a:lnTo>
                    <a:lnTo>
                      <a:pt x="5070" y="1099"/>
                    </a:lnTo>
                    <a:lnTo>
                      <a:pt x="5066" y="1086"/>
                    </a:lnTo>
                    <a:lnTo>
                      <a:pt x="5070" y="1075"/>
                    </a:lnTo>
                    <a:lnTo>
                      <a:pt x="5079" y="1051"/>
                    </a:lnTo>
                    <a:lnTo>
                      <a:pt x="5086" y="1038"/>
                    </a:lnTo>
                    <a:lnTo>
                      <a:pt x="5089" y="1030"/>
                    </a:lnTo>
                    <a:lnTo>
                      <a:pt x="5100" y="1023"/>
                    </a:lnTo>
                    <a:lnTo>
                      <a:pt x="5112" y="1017"/>
                    </a:lnTo>
                    <a:lnTo>
                      <a:pt x="5112" y="1009"/>
                    </a:lnTo>
                    <a:lnTo>
                      <a:pt x="5115" y="999"/>
                    </a:lnTo>
                    <a:lnTo>
                      <a:pt x="5115" y="987"/>
                    </a:lnTo>
                    <a:lnTo>
                      <a:pt x="5128" y="969"/>
                    </a:lnTo>
                    <a:lnTo>
                      <a:pt x="5145" y="936"/>
                    </a:lnTo>
                    <a:lnTo>
                      <a:pt x="5152" y="915"/>
                    </a:lnTo>
                    <a:lnTo>
                      <a:pt x="5158" y="904"/>
                    </a:lnTo>
                    <a:lnTo>
                      <a:pt x="5168" y="891"/>
                    </a:lnTo>
                    <a:lnTo>
                      <a:pt x="5175" y="870"/>
                    </a:lnTo>
                    <a:lnTo>
                      <a:pt x="5184" y="856"/>
                    </a:lnTo>
                    <a:lnTo>
                      <a:pt x="5179" y="867"/>
                    </a:lnTo>
                    <a:lnTo>
                      <a:pt x="5184" y="876"/>
                    </a:lnTo>
                    <a:lnTo>
                      <a:pt x="5191" y="888"/>
                    </a:lnTo>
                    <a:lnTo>
                      <a:pt x="5202" y="880"/>
                    </a:lnTo>
                    <a:lnTo>
                      <a:pt x="5205" y="873"/>
                    </a:lnTo>
                    <a:lnTo>
                      <a:pt x="5218" y="860"/>
                    </a:lnTo>
                    <a:lnTo>
                      <a:pt x="5228" y="856"/>
                    </a:lnTo>
                    <a:lnTo>
                      <a:pt x="5240" y="859"/>
                    </a:lnTo>
                    <a:lnTo>
                      <a:pt x="5237" y="870"/>
                    </a:lnTo>
                    <a:lnTo>
                      <a:pt x="5228" y="880"/>
                    </a:lnTo>
                    <a:lnTo>
                      <a:pt x="5221" y="891"/>
                    </a:lnTo>
                    <a:lnTo>
                      <a:pt x="5235" y="894"/>
                    </a:lnTo>
                    <a:lnTo>
                      <a:pt x="5240" y="883"/>
                    </a:lnTo>
                    <a:lnTo>
                      <a:pt x="5255" y="870"/>
                    </a:lnTo>
                    <a:lnTo>
                      <a:pt x="5265" y="860"/>
                    </a:lnTo>
                    <a:lnTo>
                      <a:pt x="5267" y="849"/>
                    </a:lnTo>
                    <a:lnTo>
                      <a:pt x="5274" y="840"/>
                    </a:lnTo>
                    <a:lnTo>
                      <a:pt x="5284" y="835"/>
                    </a:lnTo>
                    <a:lnTo>
                      <a:pt x="5297" y="832"/>
                    </a:lnTo>
                    <a:lnTo>
                      <a:pt x="5307" y="835"/>
                    </a:lnTo>
                    <a:lnTo>
                      <a:pt x="5330" y="825"/>
                    </a:lnTo>
                    <a:lnTo>
                      <a:pt x="5344" y="825"/>
                    </a:lnTo>
                    <a:lnTo>
                      <a:pt x="5357" y="819"/>
                    </a:lnTo>
                    <a:lnTo>
                      <a:pt x="5367" y="805"/>
                    </a:lnTo>
                    <a:lnTo>
                      <a:pt x="5390" y="801"/>
                    </a:lnTo>
                    <a:lnTo>
                      <a:pt x="5402" y="805"/>
                    </a:lnTo>
                    <a:lnTo>
                      <a:pt x="5413" y="801"/>
                    </a:lnTo>
                    <a:lnTo>
                      <a:pt x="5439" y="809"/>
                    </a:lnTo>
                    <a:lnTo>
                      <a:pt x="5462" y="829"/>
                    </a:lnTo>
                    <a:lnTo>
                      <a:pt x="5476" y="835"/>
                    </a:lnTo>
                    <a:lnTo>
                      <a:pt x="5476" y="813"/>
                    </a:lnTo>
                    <a:lnTo>
                      <a:pt x="5480" y="801"/>
                    </a:lnTo>
                    <a:lnTo>
                      <a:pt x="5489" y="798"/>
                    </a:lnTo>
                    <a:lnTo>
                      <a:pt x="5503" y="805"/>
                    </a:lnTo>
                    <a:lnTo>
                      <a:pt x="5515" y="801"/>
                    </a:lnTo>
                    <a:lnTo>
                      <a:pt x="5571" y="801"/>
                    </a:lnTo>
                    <a:lnTo>
                      <a:pt x="5582" y="798"/>
                    </a:lnTo>
                    <a:lnTo>
                      <a:pt x="5575" y="789"/>
                    </a:lnTo>
                    <a:lnTo>
                      <a:pt x="5563" y="784"/>
                    </a:lnTo>
                    <a:lnTo>
                      <a:pt x="5563" y="774"/>
                    </a:lnTo>
                    <a:lnTo>
                      <a:pt x="5549" y="768"/>
                    </a:lnTo>
                    <a:lnTo>
                      <a:pt x="5545" y="768"/>
                    </a:lnTo>
                    <a:lnTo>
                      <a:pt x="5536" y="760"/>
                    </a:lnTo>
                    <a:lnTo>
                      <a:pt x="5536" y="747"/>
                    </a:lnTo>
                    <a:lnTo>
                      <a:pt x="5529" y="737"/>
                    </a:lnTo>
                    <a:lnTo>
                      <a:pt x="5522" y="726"/>
                    </a:lnTo>
                    <a:lnTo>
                      <a:pt x="5512" y="713"/>
                    </a:lnTo>
                    <a:lnTo>
                      <a:pt x="5503" y="717"/>
                    </a:lnTo>
                    <a:lnTo>
                      <a:pt x="5503" y="720"/>
                    </a:lnTo>
                    <a:lnTo>
                      <a:pt x="5496" y="729"/>
                    </a:lnTo>
                    <a:lnTo>
                      <a:pt x="5483" y="733"/>
                    </a:lnTo>
                    <a:lnTo>
                      <a:pt x="5476" y="723"/>
                    </a:lnTo>
                    <a:lnTo>
                      <a:pt x="5453" y="733"/>
                    </a:lnTo>
                    <a:lnTo>
                      <a:pt x="5427" y="729"/>
                    </a:lnTo>
                    <a:lnTo>
                      <a:pt x="5424" y="720"/>
                    </a:lnTo>
                    <a:lnTo>
                      <a:pt x="5420" y="678"/>
                    </a:lnTo>
                    <a:lnTo>
                      <a:pt x="5397" y="685"/>
                    </a:lnTo>
                    <a:lnTo>
                      <a:pt x="5387" y="686"/>
                    </a:lnTo>
                    <a:lnTo>
                      <a:pt x="5364" y="699"/>
                    </a:lnTo>
                    <a:lnTo>
                      <a:pt x="5350" y="702"/>
                    </a:lnTo>
                    <a:lnTo>
                      <a:pt x="5300" y="705"/>
                    </a:lnTo>
                    <a:lnTo>
                      <a:pt x="5292" y="710"/>
                    </a:lnTo>
                    <a:lnTo>
                      <a:pt x="5270" y="713"/>
                    </a:lnTo>
                    <a:lnTo>
                      <a:pt x="5258" y="726"/>
                    </a:lnTo>
                    <a:lnTo>
                      <a:pt x="5235" y="737"/>
                    </a:lnTo>
                    <a:lnTo>
                      <a:pt x="5214" y="761"/>
                    </a:lnTo>
                    <a:lnTo>
                      <a:pt x="5205" y="757"/>
                    </a:lnTo>
                    <a:lnTo>
                      <a:pt x="5191" y="760"/>
                    </a:lnTo>
                    <a:lnTo>
                      <a:pt x="5179" y="757"/>
                    </a:lnTo>
                    <a:lnTo>
                      <a:pt x="5168" y="747"/>
                    </a:lnTo>
                    <a:lnTo>
                      <a:pt x="5138" y="757"/>
                    </a:lnTo>
                    <a:lnTo>
                      <a:pt x="5128" y="757"/>
                    </a:lnTo>
                    <a:lnTo>
                      <a:pt x="5115" y="750"/>
                    </a:lnTo>
                    <a:lnTo>
                      <a:pt x="5108" y="741"/>
                    </a:lnTo>
                    <a:lnTo>
                      <a:pt x="5086" y="720"/>
                    </a:lnTo>
                    <a:lnTo>
                      <a:pt x="5079" y="709"/>
                    </a:lnTo>
                    <a:lnTo>
                      <a:pt x="5070" y="705"/>
                    </a:lnTo>
                    <a:lnTo>
                      <a:pt x="5056" y="696"/>
                    </a:lnTo>
                    <a:lnTo>
                      <a:pt x="5043" y="693"/>
                    </a:lnTo>
                    <a:lnTo>
                      <a:pt x="5019" y="693"/>
                    </a:lnTo>
                    <a:lnTo>
                      <a:pt x="5006" y="696"/>
                    </a:lnTo>
                    <a:lnTo>
                      <a:pt x="4999" y="709"/>
                    </a:lnTo>
                    <a:lnTo>
                      <a:pt x="4992" y="710"/>
                    </a:lnTo>
                    <a:lnTo>
                      <a:pt x="5003" y="689"/>
                    </a:lnTo>
                    <a:lnTo>
                      <a:pt x="4992" y="699"/>
                    </a:lnTo>
                    <a:lnTo>
                      <a:pt x="4980" y="705"/>
                    </a:lnTo>
                    <a:lnTo>
                      <a:pt x="4976" y="717"/>
                    </a:lnTo>
                    <a:lnTo>
                      <a:pt x="4973" y="720"/>
                    </a:lnTo>
                    <a:lnTo>
                      <a:pt x="4969" y="710"/>
                    </a:lnTo>
                    <a:lnTo>
                      <a:pt x="4969" y="686"/>
                    </a:lnTo>
                    <a:lnTo>
                      <a:pt x="4950" y="666"/>
                    </a:lnTo>
                    <a:lnTo>
                      <a:pt x="4943" y="662"/>
                    </a:lnTo>
                    <a:lnTo>
                      <a:pt x="4934" y="651"/>
                    </a:lnTo>
                    <a:lnTo>
                      <a:pt x="4909" y="678"/>
                    </a:lnTo>
                    <a:lnTo>
                      <a:pt x="4904" y="686"/>
                    </a:lnTo>
                    <a:lnTo>
                      <a:pt x="4878" y="696"/>
                    </a:lnTo>
                    <a:lnTo>
                      <a:pt x="4864" y="709"/>
                    </a:lnTo>
                    <a:lnTo>
                      <a:pt x="4853" y="717"/>
                    </a:lnTo>
                    <a:lnTo>
                      <a:pt x="4841" y="720"/>
                    </a:lnTo>
                    <a:lnTo>
                      <a:pt x="4827" y="723"/>
                    </a:lnTo>
                    <a:lnTo>
                      <a:pt x="4818" y="726"/>
                    </a:lnTo>
                    <a:lnTo>
                      <a:pt x="4804" y="726"/>
                    </a:lnTo>
                    <a:lnTo>
                      <a:pt x="4792" y="733"/>
                    </a:lnTo>
                    <a:lnTo>
                      <a:pt x="4769" y="753"/>
                    </a:lnTo>
                    <a:lnTo>
                      <a:pt x="4732" y="768"/>
                    </a:lnTo>
                    <a:lnTo>
                      <a:pt x="4721" y="774"/>
                    </a:lnTo>
                    <a:lnTo>
                      <a:pt x="4702" y="774"/>
                    </a:lnTo>
                    <a:lnTo>
                      <a:pt x="4688" y="768"/>
                    </a:lnTo>
                    <a:lnTo>
                      <a:pt x="4675" y="765"/>
                    </a:lnTo>
                    <a:lnTo>
                      <a:pt x="4665" y="771"/>
                    </a:lnTo>
                    <a:lnTo>
                      <a:pt x="4652" y="771"/>
                    </a:lnTo>
                    <a:lnTo>
                      <a:pt x="4656" y="765"/>
                    </a:lnTo>
                    <a:lnTo>
                      <a:pt x="4658" y="753"/>
                    </a:lnTo>
                    <a:lnTo>
                      <a:pt x="4658" y="744"/>
                    </a:lnTo>
                    <a:lnTo>
                      <a:pt x="4668" y="733"/>
                    </a:lnTo>
                    <a:lnTo>
                      <a:pt x="4668" y="720"/>
                    </a:lnTo>
                    <a:lnTo>
                      <a:pt x="4658" y="710"/>
                    </a:lnTo>
                    <a:lnTo>
                      <a:pt x="4642" y="720"/>
                    </a:lnTo>
                    <a:lnTo>
                      <a:pt x="4630" y="726"/>
                    </a:lnTo>
                    <a:lnTo>
                      <a:pt x="4619" y="733"/>
                    </a:lnTo>
                    <a:lnTo>
                      <a:pt x="4605" y="737"/>
                    </a:lnTo>
                    <a:lnTo>
                      <a:pt x="4582" y="750"/>
                    </a:lnTo>
                    <a:lnTo>
                      <a:pt x="4533" y="765"/>
                    </a:lnTo>
                    <a:lnTo>
                      <a:pt x="4522" y="768"/>
                    </a:lnTo>
                    <a:lnTo>
                      <a:pt x="4510" y="765"/>
                    </a:lnTo>
                    <a:lnTo>
                      <a:pt x="4496" y="757"/>
                    </a:lnTo>
                    <a:lnTo>
                      <a:pt x="4494" y="760"/>
                    </a:lnTo>
                    <a:lnTo>
                      <a:pt x="4491" y="761"/>
                    </a:lnTo>
                    <a:lnTo>
                      <a:pt x="4487" y="774"/>
                    </a:lnTo>
                    <a:lnTo>
                      <a:pt x="4491" y="761"/>
                    </a:lnTo>
                    <a:lnTo>
                      <a:pt x="4494" y="760"/>
                    </a:lnTo>
                    <a:lnTo>
                      <a:pt x="4496" y="757"/>
                    </a:lnTo>
                    <a:lnTo>
                      <a:pt x="4503" y="747"/>
                    </a:lnTo>
                    <a:lnTo>
                      <a:pt x="4540" y="720"/>
                    </a:lnTo>
                    <a:lnTo>
                      <a:pt x="4549" y="710"/>
                    </a:lnTo>
                    <a:lnTo>
                      <a:pt x="4559" y="702"/>
                    </a:lnTo>
                    <a:lnTo>
                      <a:pt x="4570" y="693"/>
                    </a:lnTo>
                    <a:lnTo>
                      <a:pt x="4603" y="659"/>
                    </a:lnTo>
                    <a:lnTo>
                      <a:pt x="4615" y="642"/>
                    </a:lnTo>
                    <a:lnTo>
                      <a:pt x="4661" y="600"/>
                    </a:lnTo>
                    <a:lnTo>
                      <a:pt x="4698" y="582"/>
                    </a:lnTo>
                    <a:lnTo>
                      <a:pt x="4721" y="573"/>
                    </a:lnTo>
                    <a:lnTo>
                      <a:pt x="4735" y="566"/>
                    </a:lnTo>
                    <a:lnTo>
                      <a:pt x="4774" y="549"/>
                    </a:lnTo>
                    <a:lnTo>
                      <a:pt x="4785" y="542"/>
                    </a:lnTo>
                    <a:lnTo>
                      <a:pt x="4797" y="534"/>
                    </a:lnTo>
                    <a:lnTo>
                      <a:pt x="4807" y="525"/>
                    </a:lnTo>
                    <a:lnTo>
                      <a:pt x="4781" y="525"/>
                    </a:lnTo>
                    <a:lnTo>
                      <a:pt x="4769" y="531"/>
                    </a:lnTo>
                    <a:lnTo>
                      <a:pt x="4755" y="525"/>
                    </a:lnTo>
                    <a:lnTo>
                      <a:pt x="4755" y="522"/>
                    </a:lnTo>
                    <a:lnTo>
                      <a:pt x="4740" y="509"/>
                    </a:lnTo>
                    <a:lnTo>
                      <a:pt x="4718" y="512"/>
                    </a:lnTo>
                    <a:lnTo>
                      <a:pt x="4705" y="515"/>
                    </a:lnTo>
                    <a:lnTo>
                      <a:pt x="4682" y="515"/>
                    </a:lnTo>
                    <a:lnTo>
                      <a:pt x="4668" y="518"/>
                    </a:lnTo>
                    <a:lnTo>
                      <a:pt x="4656" y="518"/>
                    </a:lnTo>
                    <a:lnTo>
                      <a:pt x="4652" y="507"/>
                    </a:lnTo>
                    <a:lnTo>
                      <a:pt x="4645" y="504"/>
                    </a:lnTo>
                    <a:lnTo>
                      <a:pt x="4645" y="498"/>
                    </a:lnTo>
                    <a:lnTo>
                      <a:pt x="4631" y="498"/>
                    </a:lnTo>
                    <a:lnTo>
                      <a:pt x="4608" y="512"/>
                    </a:lnTo>
                    <a:lnTo>
                      <a:pt x="4600" y="525"/>
                    </a:lnTo>
                    <a:lnTo>
                      <a:pt x="4573" y="534"/>
                    </a:lnTo>
                    <a:lnTo>
                      <a:pt x="4559" y="534"/>
                    </a:lnTo>
                    <a:lnTo>
                      <a:pt x="4536" y="522"/>
                    </a:lnTo>
                    <a:lnTo>
                      <a:pt x="4533" y="512"/>
                    </a:lnTo>
                    <a:lnTo>
                      <a:pt x="4499" y="501"/>
                    </a:lnTo>
                    <a:lnTo>
                      <a:pt x="4494" y="488"/>
                    </a:lnTo>
                    <a:lnTo>
                      <a:pt x="4480" y="485"/>
                    </a:lnTo>
                    <a:lnTo>
                      <a:pt x="4464" y="488"/>
                    </a:lnTo>
                    <a:lnTo>
                      <a:pt x="4461" y="504"/>
                    </a:lnTo>
                    <a:lnTo>
                      <a:pt x="4446" y="501"/>
                    </a:lnTo>
                    <a:lnTo>
                      <a:pt x="4439" y="491"/>
                    </a:lnTo>
                    <a:lnTo>
                      <a:pt x="4438" y="483"/>
                    </a:lnTo>
                    <a:lnTo>
                      <a:pt x="4427" y="471"/>
                    </a:lnTo>
                    <a:lnTo>
                      <a:pt x="4413" y="474"/>
                    </a:lnTo>
                    <a:lnTo>
                      <a:pt x="4417" y="461"/>
                    </a:lnTo>
                    <a:lnTo>
                      <a:pt x="4367" y="443"/>
                    </a:lnTo>
                    <a:lnTo>
                      <a:pt x="4341" y="443"/>
                    </a:lnTo>
                    <a:lnTo>
                      <a:pt x="4330" y="443"/>
                    </a:lnTo>
                    <a:lnTo>
                      <a:pt x="4325" y="447"/>
                    </a:lnTo>
                    <a:lnTo>
                      <a:pt x="4322" y="447"/>
                    </a:lnTo>
                    <a:lnTo>
                      <a:pt x="4314" y="450"/>
                    </a:lnTo>
                    <a:lnTo>
                      <a:pt x="4307" y="459"/>
                    </a:lnTo>
                    <a:lnTo>
                      <a:pt x="4277" y="464"/>
                    </a:lnTo>
                    <a:lnTo>
                      <a:pt x="4265" y="459"/>
                    </a:lnTo>
                    <a:lnTo>
                      <a:pt x="4262" y="450"/>
                    </a:lnTo>
                    <a:lnTo>
                      <a:pt x="4209" y="443"/>
                    </a:lnTo>
                    <a:lnTo>
                      <a:pt x="4195" y="434"/>
                    </a:lnTo>
                    <a:lnTo>
                      <a:pt x="4172" y="434"/>
                    </a:lnTo>
                    <a:lnTo>
                      <a:pt x="4160" y="432"/>
                    </a:lnTo>
                    <a:lnTo>
                      <a:pt x="4149" y="423"/>
                    </a:lnTo>
                    <a:lnTo>
                      <a:pt x="4152" y="405"/>
                    </a:lnTo>
                    <a:lnTo>
                      <a:pt x="4138" y="375"/>
                    </a:lnTo>
                    <a:lnTo>
                      <a:pt x="4133" y="338"/>
                    </a:lnTo>
                    <a:lnTo>
                      <a:pt x="4123" y="330"/>
                    </a:lnTo>
                    <a:lnTo>
                      <a:pt x="4100" y="327"/>
                    </a:lnTo>
                    <a:lnTo>
                      <a:pt x="4093" y="324"/>
                    </a:lnTo>
                    <a:lnTo>
                      <a:pt x="4093" y="378"/>
                    </a:lnTo>
                    <a:lnTo>
                      <a:pt x="4089" y="386"/>
                    </a:lnTo>
                    <a:lnTo>
                      <a:pt x="3994" y="389"/>
                    </a:lnTo>
                    <a:lnTo>
                      <a:pt x="3832" y="389"/>
                    </a:lnTo>
                    <a:lnTo>
                      <a:pt x="3723" y="389"/>
                    </a:lnTo>
                    <a:lnTo>
                      <a:pt x="3468" y="384"/>
                    </a:lnTo>
                    <a:lnTo>
                      <a:pt x="3172" y="371"/>
                    </a:lnTo>
                    <a:lnTo>
                      <a:pt x="2975" y="360"/>
                    </a:lnTo>
                    <a:lnTo>
                      <a:pt x="2885" y="354"/>
                    </a:lnTo>
                    <a:lnTo>
                      <a:pt x="2640" y="335"/>
                    </a:lnTo>
                    <a:lnTo>
                      <a:pt x="2445" y="314"/>
                    </a:lnTo>
                    <a:lnTo>
                      <a:pt x="2263" y="293"/>
                    </a:lnTo>
                    <a:lnTo>
                      <a:pt x="1978" y="258"/>
                    </a:lnTo>
                    <a:lnTo>
                      <a:pt x="1658" y="207"/>
                    </a:lnTo>
                    <a:lnTo>
                      <a:pt x="1475" y="173"/>
                    </a:lnTo>
                    <a:lnTo>
                      <a:pt x="1445" y="170"/>
                    </a:lnTo>
                    <a:lnTo>
                      <a:pt x="1353" y="153"/>
                    </a:lnTo>
                    <a:lnTo>
                      <a:pt x="1234" y="129"/>
                    </a:lnTo>
                    <a:lnTo>
                      <a:pt x="1012" y="84"/>
                    </a:lnTo>
                    <a:lnTo>
                      <a:pt x="820" y="37"/>
                    </a:lnTo>
                    <a:lnTo>
                      <a:pt x="651" y="0"/>
                    </a:lnTo>
                    <a:close/>
                    <a:moveTo>
                      <a:pt x="204" y="1835"/>
                    </a:moveTo>
                    <a:lnTo>
                      <a:pt x="204" y="1835"/>
                    </a:lnTo>
                    <a:lnTo>
                      <a:pt x="218" y="1835"/>
                    </a:lnTo>
                    <a:lnTo>
                      <a:pt x="227" y="1843"/>
                    </a:lnTo>
                    <a:lnTo>
                      <a:pt x="251" y="1846"/>
                    </a:lnTo>
                    <a:lnTo>
                      <a:pt x="248" y="1850"/>
                    </a:lnTo>
                    <a:lnTo>
                      <a:pt x="251" y="1850"/>
                    </a:lnTo>
                    <a:lnTo>
                      <a:pt x="248" y="1852"/>
                    </a:lnTo>
                    <a:lnTo>
                      <a:pt x="249" y="1852"/>
                    </a:lnTo>
                    <a:lnTo>
                      <a:pt x="248" y="1853"/>
                    </a:lnTo>
                    <a:lnTo>
                      <a:pt x="211" y="1837"/>
                    </a:lnTo>
                    <a:lnTo>
                      <a:pt x="199" y="1837"/>
                    </a:lnTo>
                    <a:lnTo>
                      <a:pt x="204" y="183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7" name="Freeform 55"/>
              <p:cNvSpPr>
                <a:spLocks/>
              </p:cNvSpPr>
              <p:nvPr/>
            </p:nvSpPr>
            <p:spPr bwMode="auto">
              <a:xfrm>
                <a:off x="7736066" y="1047955"/>
                <a:ext cx="28517" cy="31636"/>
              </a:xfrm>
              <a:custGeom>
                <a:avLst/>
                <a:gdLst>
                  <a:gd name="T0" fmla="*/ 15 w 30"/>
                  <a:gd name="T1" fmla="*/ 0 h 33"/>
                  <a:gd name="T2" fmla="*/ 15 w 30"/>
                  <a:gd name="T3" fmla="*/ 0 h 33"/>
                  <a:gd name="T4" fmla="*/ 0 w 30"/>
                  <a:gd name="T5" fmla="*/ 20 h 33"/>
                  <a:gd name="T6" fmla="*/ 4 w 30"/>
                  <a:gd name="T7" fmla="*/ 33 h 33"/>
                  <a:gd name="T8" fmla="*/ 30 w 30"/>
                  <a:gd name="T9" fmla="*/ 20 h 33"/>
                  <a:gd name="T10" fmla="*/ 30 w 30"/>
                  <a:gd name="T11" fmla="*/ 9 h 33"/>
                  <a:gd name="T12" fmla="*/ 18 w 30"/>
                  <a:gd name="T13" fmla="*/ 3 h 33"/>
                  <a:gd name="T14" fmla="*/ 15 w 30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15" y="0"/>
                    </a:moveTo>
                    <a:lnTo>
                      <a:pt x="15" y="0"/>
                    </a:lnTo>
                    <a:lnTo>
                      <a:pt x="0" y="20"/>
                    </a:lnTo>
                    <a:lnTo>
                      <a:pt x="4" y="33"/>
                    </a:lnTo>
                    <a:lnTo>
                      <a:pt x="30" y="20"/>
                    </a:lnTo>
                    <a:lnTo>
                      <a:pt x="30" y="9"/>
                    </a:lnTo>
                    <a:lnTo>
                      <a:pt x="18" y="3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0" name="Freeform 56"/>
              <p:cNvSpPr>
                <a:spLocks/>
              </p:cNvSpPr>
              <p:nvPr/>
            </p:nvSpPr>
            <p:spPr bwMode="auto">
              <a:xfrm>
                <a:off x="7907168" y="940395"/>
                <a:ext cx="15843" cy="30054"/>
              </a:xfrm>
              <a:custGeom>
                <a:avLst/>
                <a:gdLst>
                  <a:gd name="T0" fmla="*/ 0 w 16"/>
                  <a:gd name="T1" fmla="*/ 11 h 32"/>
                  <a:gd name="T2" fmla="*/ 0 w 16"/>
                  <a:gd name="T3" fmla="*/ 11 h 32"/>
                  <a:gd name="T4" fmla="*/ 0 w 16"/>
                  <a:gd name="T5" fmla="*/ 24 h 32"/>
                  <a:gd name="T6" fmla="*/ 7 w 16"/>
                  <a:gd name="T7" fmla="*/ 32 h 32"/>
                  <a:gd name="T8" fmla="*/ 16 w 16"/>
                  <a:gd name="T9" fmla="*/ 24 h 32"/>
                  <a:gd name="T10" fmla="*/ 16 w 16"/>
                  <a:gd name="T11" fmla="*/ 11 h 32"/>
                  <a:gd name="T12" fmla="*/ 7 w 16"/>
                  <a:gd name="T13" fmla="*/ 3 h 32"/>
                  <a:gd name="T14" fmla="*/ 7 w 16"/>
                  <a:gd name="T15" fmla="*/ 0 h 32"/>
                  <a:gd name="T16" fmla="*/ 0 w 16"/>
                  <a:gd name="T17" fmla="*/ 1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32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7" y="32"/>
                    </a:lnTo>
                    <a:lnTo>
                      <a:pt x="16" y="24"/>
                    </a:lnTo>
                    <a:lnTo>
                      <a:pt x="16" y="11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0" y="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401" name="Oval 400"/>
          <p:cNvSpPr/>
          <p:nvPr/>
        </p:nvSpPr>
        <p:spPr>
          <a:xfrm>
            <a:off x="1671144" y="4147249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Oval 401"/>
          <p:cNvSpPr/>
          <p:nvPr/>
        </p:nvSpPr>
        <p:spPr>
          <a:xfrm>
            <a:off x="4140801" y="2692868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04" name="Oval 403"/>
          <p:cNvSpPr/>
          <p:nvPr/>
        </p:nvSpPr>
        <p:spPr>
          <a:xfrm>
            <a:off x="2710554" y="3452588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05" name="Oval 404"/>
          <p:cNvSpPr/>
          <p:nvPr/>
        </p:nvSpPr>
        <p:spPr>
          <a:xfrm>
            <a:off x="6127937" y="3337472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07" name="Oval 406"/>
          <p:cNvSpPr/>
          <p:nvPr/>
        </p:nvSpPr>
        <p:spPr>
          <a:xfrm>
            <a:off x="4795806" y="3063060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08" name="Oval 407"/>
          <p:cNvSpPr/>
          <p:nvPr/>
        </p:nvSpPr>
        <p:spPr>
          <a:xfrm>
            <a:off x="1068260" y="4187301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Oval 409"/>
          <p:cNvSpPr/>
          <p:nvPr/>
        </p:nvSpPr>
        <p:spPr>
          <a:xfrm>
            <a:off x="606241" y="3298504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Oval 410"/>
          <p:cNvSpPr/>
          <p:nvPr/>
        </p:nvSpPr>
        <p:spPr>
          <a:xfrm>
            <a:off x="1244087" y="2118889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12" name="Oval 411"/>
          <p:cNvSpPr/>
          <p:nvPr/>
        </p:nvSpPr>
        <p:spPr>
          <a:xfrm>
            <a:off x="6763930" y="2679837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Oval 413"/>
          <p:cNvSpPr/>
          <p:nvPr/>
        </p:nvSpPr>
        <p:spPr>
          <a:xfrm>
            <a:off x="5557624" y="3101134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Oval 414"/>
          <p:cNvSpPr/>
          <p:nvPr/>
        </p:nvSpPr>
        <p:spPr>
          <a:xfrm>
            <a:off x="6567134" y="2863245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6" name="Straight Connector 415"/>
          <p:cNvCxnSpPr>
            <a:stCxn id="404" idx="5"/>
          </p:cNvCxnSpPr>
          <p:nvPr/>
        </p:nvCxnSpPr>
        <p:spPr>
          <a:xfrm>
            <a:off x="2878576" y="3620610"/>
            <a:ext cx="2214359" cy="178906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Straight Connector 417"/>
          <p:cNvCxnSpPr>
            <a:stCxn id="470" idx="2"/>
            <a:endCxn id="412" idx="6"/>
          </p:cNvCxnSpPr>
          <p:nvPr/>
        </p:nvCxnSpPr>
        <p:spPr>
          <a:xfrm flipH="1">
            <a:off x="6960780" y="2490037"/>
            <a:ext cx="1339641" cy="28822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NODES Projects by Team Lead Geography</a:t>
            </a:r>
            <a:endParaRPr lang="en-US" dirty="0"/>
          </a:p>
        </p:txBody>
      </p:sp>
      <p:cxnSp>
        <p:nvCxnSpPr>
          <p:cNvPr id="364" name="Straight Connector 363"/>
          <p:cNvCxnSpPr>
            <a:stCxn id="407" idx="0"/>
            <a:endCxn id="442" idx="2"/>
          </p:cNvCxnSpPr>
          <p:nvPr/>
        </p:nvCxnSpPr>
        <p:spPr>
          <a:xfrm flipH="1" flipV="1">
            <a:off x="4102363" y="1695566"/>
            <a:ext cx="791868" cy="136749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414" idx="0"/>
            <a:endCxn id="462" idx="2"/>
          </p:cNvCxnSpPr>
          <p:nvPr/>
        </p:nvCxnSpPr>
        <p:spPr>
          <a:xfrm flipV="1">
            <a:off x="5656049" y="1856793"/>
            <a:ext cx="296426" cy="124434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01" idx="5"/>
            <a:endCxn id="497" idx="0"/>
          </p:cNvCxnSpPr>
          <p:nvPr/>
        </p:nvCxnSpPr>
        <p:spPr>
          <a:xfrm>
            <a:off x="1839166" y="4315271"/>
            <a:ext cx="993793" cy="113479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>
            <a:stCxn id="484" idx="0"/>
            <a:endCxn id="415" idx="6"/>
          </p:cNvCxnSpPr>
          <p:nvPr/>
        </p:nvCxnSpPr>
        <p:spPr>
          <a:xfrm flipH="1" flipV="1">
            <a:off x="6763984" y="2961670"/>
            <a:ext cx="1340263" cy="17303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488" idx="0"/>
            <a:endCxn id="405" idx="5"/>
          </p:cNvCxnSpPr>
          <p:nvPr/>
        </p:nvCxnSpPr>
        <p:spPr>
          <a:xfrm flipH="1" flipV="1">
            <a:off x="6295959" y="3505494"/>
            <a:ext cx="1153772" cy="55308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20" idx="2"/>
            <a:endCxn id="411" idx="1"/>
          </p:cNvCxnSpPr>
          <p:nvPr/>
        </p:nvCxnSpPr>
        <p:spPr>
          <a:xfrm>
            <a:off x="719460" y="1814134"/>
            <a:ext cx="553455" cy="3335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/>
          <p:cNvCxnSpPr>
            <a:stCxn id="410" idx="4"/>
            <a:endCxn id="503" idx="0"/>
          </p:cNvCxnSpPr>
          <p:nvPr/>
        </p:nvCxnSpPr>
        <p:spPr>
          <a:xfrm>
            <a:off x="704666" y="3495354"/>
            <a:ext cx="19594" cy="196427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Connector 432"/>
          <p:cNvCxnSpPr>
            <a:stCxn id="408" idx="4"/>
            <a:endCxn id="501" idx="0"/>
          </p:cNvCxnSpPr>
          <p:nvPr/>
        </p:nvCxnSpPr>
        <p:spPr>
          <a:xfrm>
            <a:off x="1166685" y="4384151"/>
            <a:ext cx="182931" cy="30683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>
            <a:stCxn id="430" idx="2"/>
            <a:endCxn id="402" idx="1"/>
          </p:cNvCxnSpPr>
          <p:nvPr/>
        </p:nvCxnSpPr>
        <p:spPr>
          <a:xfrm>
            <a:off x="2213876" y="1674962"/>
            <a:ext cx="1955753" cy="10467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7" name="Oval 436"/>
          <p:cNvSpPr/>
          <p:nvPr/>
        </p:nvSpPr>
        <p:spPr>
          <a:xfrm>
            <a:off x="6470883" y="2478238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8" name="Straight Connector 437"/>
          <p:cNvCxnSpPr>
            <a:stCxn id="466" idx="2"/>
            <a:endCxn id="437" idx="7"/>
          </p:cNvCxnSpPr>
          <p:nvPr/>
        </p:nvCxnSpPr>
        <p:spPr>
          <a:xfrm flipH="1">
            <a:off x="6638905" y="1580222"/>
            <a:ext cx="1328739" cy="92684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3" name="TextBox 482"/>
          <p:cNvSpPr txBox="1"/>
          <p:nvPr/>
        </p:nvSpPr>
        <p:spPr>
          <a:xfrm>
            <a:off x="6913851" y="4856325"/>
            <a:ext cx="2744499" cy="1292662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lIns="201168" tIns="137160" rIns="640080" bIns="137160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$33.85M/$42.53M </a:t>
            </a:r>
            <a:r>
              <a:rPr lang="en-US" sz="1200" dirty="0" smtClean="0">
                <a:solidFill>
                  <a:schemeClr val="bg1"/>
                </a:solidFill>
              </a:rPr>
              <a:t>Program to accelerate technologies that </a:t>
            </a:r>
            <a:r>
              <a:rPr lang="en-US" sz="1200" dirty="0">
                <a:solidFill>
                  <a:schemeClr val="bg1"/>
                </a:solidFill>
              </a:rPr>
              <a:t>Improve the E</a:t>
            </a:r>
            <a:r>
              <a:rPr lang="en-US" sz="1200" dirty="0" smtClean="0">
                <a:solidFill>
                  <a:schemeClr val="bg1"/>
                </a:solidFill>
              </a:rPr>
              <a:t>fficiency </a:t>
            </a:r>
            <a:r>
              <a:rPr lang="en-US" sz="1200" dirty="0">
                <a:solidFill>
                  <a:schemeClr val="bg1"/>
                </a:solidFill>
              </a:rPr>
              <a:t>and Reliability of the U.S. Electrical </a:t>
            </a:r>
            <a:r>
              <a:rPr lang="en-US" sz="1200" dirty="0" smtClean="0">
                <a:solidFill>
                  <a:schemeClr val="bg1"/>
                </a:solidFill>
              </a:rPr>
              <a:t>Grid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96945" y="952939"/>
            <a:ext cx="1045029" cy="861195"/>
            <a:chOff x="14118" y="2105121"/>
            <a:chExt cx="1045029" cy="861195"/>
          </a:xfrm>
        </p:grpSpPr>
        <p:sp>
          <p:nvSpPr>
            <p:cNvPr id="20" name="Rectangle 19"/>
            <p:cNvSpPr/>
            <p:nvPr/>
          </p:nvSpPr>
          <p:spPr>
            <a:xfrm>
              <a:off x="14118" y="2105121"/>
              <a:ext cx="1045029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PNNL </a:t>
              </a:r>
            </a:p>
            <a:p>
              <a:pPr algn="ctr"/>
              <a:r>
                <a:rPr lang="en-US"/>
                <a:t>$2.66M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657" y="2226024"/>
              <a:ext cx="89518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  PNNL </a:t>
              </a:r>
            </a:p>
            <a:p>
              <a:pPr algn="ctr"/>
              <a:r>
                <a:rPr lang="en-US" sz="1600" dirty="0" smtClean="0"/>
                <a:t>$2.66</a:t>
              </a:r>
              <a:endParaRPr lang="en-US" sz="1600" dirty="0"/>
            </a:p>
          </p:txBody>
        </p:sp>
      </p:grpSp>
      <p:sp>
        <p:nvSpPr>
          <p:cNvPr id="425" name="Rectangle 424"/>
          <p:cNvSpPr/>
          <p:nvPr/>
        </p:nvSpPr>
        <p:spPr>
          <a:xfrm>
            <a:off x="264484" y="996613"/>
            <a:ext cx="919470" cy="762687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28" name="Rectangle 427"/>
          <p:cNvSpPr/>
          <p:nvPr/>
        </p:nvSpPr>
        <p:spPr>
          <a:xfrm>
            <a:off x="329682" y="1085312"/>
            <a:ext cx="795256" cy="587199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grpSp>
        <p:nvGrpSpPr>
          <p:cNvPr id="429" name="Group 428"/>
          <p:cNvGrpSpPr/>
          <p:nvPr/>
        </p:nvGrpSpPr>
        <p:grpSpPr>
          <a:xfrm>
            <a:off x="1686287" y="965661"/>
            <a:ext cx="1055177" cy="709301"/>
            <a:chOff x="14118" y="2105121"/>
            <a:chExt cx="1045029" cy="861195"/>
          </a:xfrm>
        </p:grpSpPr>
        <p:sp>
          <p:nvSpPr>
            <p:cNvPr id="430" name="Rectangle 429"/>
            <p:cNvSpPr/>
            <p:nvPr/>
          </p:nvSpPr>
          <p:spPr>
            <a:xfrm>
              <a:off x="14118" y="2105121"/>
              <a:ext cx="1045029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PNNL </a:t>
              </a:r>
            </a:p>
            <a:p>
              <a:pPr algn="ctr"/>
              <a:r>
                <a:rPr lang="en-US" dirty="0"/>
                <a:t>$2.66M</a:t>
              </a:r>
            </a:p>
          </p:txBody>
        </p:sp>
        <p:sp>
          <p:nvSpPr>
            <p:cNvPr id="434" name="TextBox 433"/>
            <p:cNvSpPr txBox="1"/>
            <p:nvPr/>
          </p:nvSpPr>
          <p:spPr>
            <a:xfrm>
              <a:off x="104787" y="2176679"/>
              <a:ext cx="8691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  UMN</a:t>
              </a:r>
            </a:p>
            <a:p>
              <a:pPr algn="ctr"/>
              <a:r>
                <a:rPr lang="en-US" sz="1600" dirty="0" smtClean="0"/>
                <a:t>$2.95M</a:t>
              </a:r>
              <a:endParaRPr lang="en-US" sz="1600" dirty="0"/>
            </a:p>
          </p:txBody>
        </p:sp>
      </p:grpSp>
      <p:sp>
        <p:nvSpPr>
          <p:cNvPr id="439" name="Rectangle 438"/>
          <p:cNvSpPr/>
          <p:nvPr/>
        </p:nvSpPr>
        <p:spPr>
          <a:xfrm>
            <a:off x="1772320" y="1030057"/>
            <a:ext cx="883105" cy="583069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grpSp>
        <p:nvGrpSpPr>
          <p:cNvPr id="441" name="Group 440"/>
          <p:cNvGrpSpPr/>
          <p:nvPr/>
        </p:nvGrpSpPr>
        <p:grpSpPr>
          <a:xfrm>
            <a:off x="2787539" y="1098062"/>
            <a:ext cx="2571722" cy="597504"/>
            <a:chOff x="-322890" y="2105121"/>
            <a:chExt cx="1765713" cy="861195"/>
          </a:xfrm>
        </p:grpSpPr>
        <p:sp>
          <p:nvSpPr>
            <p:cNvPr id="442" name="Rectangle 441"/>
            <p:cNvSpPr/>
            <p:nvPr/>
          </p:nvSpPr>
          <p:spPr>
            <a:xfrm>
              <a:off x="14118" y="2105121"/>
              <a:ext cx="1131467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PNNL </a:t>
              </a:r>
            </a:p>
            <a:p>
              <a:pPr algn="ctr"/>
              <a:r>
                <a:rPr lang="en-US"/>
                <a:t>$2.66M</a:t>
              </a:r>
              <a:endParaRPr lang="en-US" dirty="0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-322890" y="2148714"/>
              <a:ext cx="1765713" cy="710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  Northwestern U.</a:t>
              </a:r>
            </a:p>
            <a:p>
              <a:pPr algn="ctr"/>
              <a:r>
                <a:rPr lang="en-US" sz="1600" dirty="0" smtClean="0"/>
                <a:t>$2.69M</a:t>
              </a:r>
              <a:endParaRPr lang="en-US" sz="1600" dirty="0"/>
            </a:p>
          </p:txBody>
        </p:sp>
      </p:grpSp>
      <p:grpSp>
        <p:nvGrpSpPr>
          <p:cNvPr id="461" name="Group 460"/>
          <p:cNvGrpSpPr/>
          <p:nvPr/>
        </p:nvGrpSpPr>
        <p:grpSpPr>
          <a:xfrm>
            <a:off x="5267904" y="1259289"/>
            <a:ext cx="1386161" cy="604353"/>
            <a:chOff x="14118" y="2105121"/>
            <a:chExt cx="951721" cy="871066"/>
          </a:xfrm>
        </p:grpSpPr>
        <p:sp>
          <p:nvSpPr>
            <p:cNvPr id="462" name="Rectangle 461"/>
            <p:cNvSpPr/>
            <p:nvPr/>
          </p:nvSpPr>
          <p:spPr>
            <a:xfrm>
              <a:off x="14118" y="2105121"/>
              <a:ext cx="940035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PNNL </a:t>
              </a:r>
            </a:p>
            <a:p>
              <a:pPr algn="ctr"/>
              <a:r>
                <a:rPr lang="en-US"/>
                <a:t>$2.66M</a:t>
              </a:r>
              <a:endParaRPr lang="en-US" dirty="0"/>
            </a:p>
          </p:txBody>
        </p:sp>
        <p:sp>
          <p:nvSpPr>
            <p:cNvPr id="463" name="TextBox 462"/>
            <p:cNvSpPr txBox="1"/>
            <p:nvPr/>
          </p:nvSpPr>
          <p:spPr>
            <a:xfrm>
              <a:off x="87339" y="2133339"/>
              <a:ext cx="878500" cy="842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Eaton Corp.</a:t>
              </a:r>
            </a:p>
            <a:p>
              <a:pPr algn="ctr"/>
              <a:r>
                <a:rPr lang="en-US" sz="1600" dirty="0" smtClean="0"/>
                <a:t>$3.02M</a:t>
              </a:r>
              <a:endParaRPr lang="en-US" sz="1600" dirty="0"/>
            </a:p>
          </p:txBody>
        </p:sp>
      </p:grpSp>
      <p:grpSp>
        <p:nvGrpSpPr>
          <p:cNvPr id="464" name="Group 463"/>
          <p:cNvGrpSpPr/>
          <p:nvPr/>
        </p:nvGrpSpPr>
        <p:grpSpPr>
          <a:xfrm>
            <a:off x="7283073" y="982718"/>
            <a:ext cx="1369141" cy="604353"/>
            <a:chOff x="14118" y="2105121"/>
            <a:chExt cx="940035" cy="871066"/>
          </a:xfrm>
        </p:grpSpPr>
        <p:sp>
          <p:nvSpPr>
            <p:cNvPr id="466" name="Rectangle 465"/>
            <p:cNvSpPr/>
            <p:nvPr/>
          </p:nvSpPr>
          <p:spPr>
            <a:xfrm>
              <a:off x="14118" y="2105121"/>
              <a:ext cx="940035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PNNL </a:t>
              </a:r>
            </a:p>
            <a:p>
              <a:pPr algn="ctr"/>
              <a:r>
                <a:rPr lang="en-US"/>
                <a:t>$2.66M</a:t>
              </a:r>
              <a:endParaRPr lang="en-US" dirty="0"/>
            </a:p>
          </p:txBody>
        </p:sp>
        <p:sp>
          <p:nvSpPr>
            <p:cNvPr id="467" name="TextBox 466"/>
            <p:cNvSpPr txBox="1"/>
            <p:nvPr/>
          </p:nvSpPr>
          <p:spPr>
            <a:xfrm>
              <a:off x="110495" y="2133339"/>
              <a:ext cx="832187" cy="842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U. Vermont</a:t>
              </a:r>
            </a:p>
            <a:p>
              <a:pPr algn="ctr"/>
              <a:r>
                <a:rPr lang="en-US" sz="1600" dirty="0" smtClean="0"/>
                <a:t>$1.69M</a:t>
              </a:r>
              <a:endParaRPr lang="en-US" sz="1600" dirty="0"/>
            </a:p>
          </p:txBody>
        </p:sp>
      </p:grpSp>
      <p:grpSp>
        <p:nvGrpSpPr>
          <p:cNvPr id="468" name="Group 467"/>
          <p:cNvGrpSpPr/>
          <p:nvPr/>
        </p:nvGrpSpPr>
        <p:grpSpPr>
          <a:xfrm>
            <a:off x="7615850" y="1892533"/>
            <a:ext cx="1369141" cy="604353"/>
            <a:chOff x="14118" y="2105121"/>
            <a:chExt cx="940035" cy="871066"/>
          </a:xfrm>
        </p:grpSpPr>
        <p:sp>
          <p:nvSpPr>
            <p:cNvPr id="470" name="Rectangle 469"/>
            <p:cNvSpPr/>
            <p:nvPr/>
          </p:nvSpPr>
          <p:spPr>
            <a:xfrm>
              <a:off x="14118" y="2105121"/>
              <a:ext cx="940035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PNNL </a:t>
              </a:r>
            </a:p>
            <a:p>
              <a:pPr algn="ctr"/>
              <a:r>
                <a:rPr lang="en-US"/>
                <a:t>$2.66M</a:t>
              </a:r>
              <a:endParaRPr lang="en-US" dirty="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201252" y="2133339"/>
              <a:ext cx="650675" cy="842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DNV GL</a:t>
              </a:r>
            </a:p>
            <a:p>
              <a:pPr algn="ctr"/>
              <a:r>
                <a:rPr lang="en-US" sz="1600" dirty="0" smtClean="0"/>
                <a:t>$2.15M</a:t>
              </a:r>
              <a:endParaRPr lang="en-US" sz="1600" dirty="0"/>
            </a:p>
          </p:txBody>
        </p:sp>
      </p:grpSp>
      <p:grpSp>
        <p:nvGrpSpPr>
          <p:cNvPr id="472" name="Group 471"/>
          <p:cNvGrpSpPr/>
          <p:nvPr/>
        </p:nvGrpSpPr>
        <p:grpSpPr>
          <a:xfrm>
            <a:off x="6974800" y="3134700"/>
            <a:ext cx="2235282" cy="792097"/>
            <a:chOff x="-37577" y="2105121"/>
            <a:chExt cx="1128338" cy="929348"/>
          </a:xfrm>
        </p:grpSpPr>
        <p:sp>
          <p:nvSpPr>
            <p:cNvPr id="484" name="Rectangle 483"/>
            <p:cNvSpPr/>
            <p:nvPr/>
          </p:nvSpPr>
          <p:spPr>
            <a:xfrm>
              <a:off x="62534" y="2105121"/>
              <a:ext cx="940035" cy="86119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PNNL </a:t>
              </a:r>
            </a:p>
            <a:p>
              <a:pPr algn="ctr"/>
              <a:r>
                <a:rPr lang="en-US"/>
                <a:t>$2.66M</a:t>
              </a:r>
              <a:endParaRPr lang="en-US" dirty="0"/>
            </a:p>
          </p:txBody>
        </p:sp>
        <p:sp>
          <p:nvSpPr>
            <p:cNvPr id="485" name="TextBox 484"/>
            <p:cNvSpPr txBox="1"/>
            <p:nvPr/>
          </p:nvSpPr>
          <p:spPr>
            <a:xfrm>
              <a:off x="-37577" y="2191621"/>
              <a:ext cx="1128338" cy="842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General Electric</a:t>
              </a:r>
            </a:p>
            <a:p>
              <a:pPr algn="ctr"/>
              <a:r>
                <a:rPr lang="en-US" sz="1600" dirty="0" smtClean="0"/>
                <a:t>$4.05M</a:t>
              </a:r>
              <a:endParaRPr lang="en-US" sz="1600" dirty="0"/>
            </a:p>
          </p:txBody>
        </p:sp>
      </p:grpSp>
      <p:sp>
        <p:nvSpPr>
          <p:cNvPr id="486" name="Rectangle 485"/>
          <p:cNvSpPr/>
          <p:nvPr/>
        </p:nvSpPr>
        <p:spPr>
          <a:xfrm>
            <a:off x="7262545" y="3201754"/>
            <a:ext cx="1722446" cy="587199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grpSp>
        <p:nvGrpSpPr>
          <p:cNvPr id="487" name="Group 486"/>
          <p:cNvGrpSpPr/>
          <p:nvPr/>
        </p:nvGrpSpPr>
        <p:grpSpPr>
          <a:xfrm>
            <a:off x="6877798" y="4058583"/>
            <a:ext cx="1099521" cy="709301"/>
            <a:chOff x="-29800" y="2105121"/>
            <a:chExt cx="1088947" cy="861195"/>
          </a:xfrm>
        </p:grpSpPr>
        <p:sp>
          <p:nvSpPr>
            <p:cNvPr id="488" name="Rectangle 487"/>
            <p:cNvSpPr/>
            <p:nvPr/>
          </p:nvSpPr>
          <p:spPr>
            <a:xfrm>
              <a:off x="14118" y="2105121"/>
              <a:ext cx="1045029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PNNL </a:t>
              </a:r>
            </a:p>
            <a:p>
              <a:pPr algn="ctr"/>
              <a:r>
                <a:rPr lang="en-US"/>
                <a:t>$2.66M</a:t>
              </a:r>
              <a:endParaRPr lang="en-US" dirty="0"/>
            </a:p>
          </p:txBody>
        </p:sp>
        <p:sp>
          <p:nvSpPr>
            <p:cNvPr id="489" name="TextBox 488"/>
            <p:cNvSpPr txBox="1"/>
            <p:nvPr/>
          </p:nvSpPr>
          <p:spPr>
            <a:xfrm>
              <a:off x="-29800" y="2176679"/>
              <a:ext cx="1005259" cy="710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  NRECA</a:t>
              </a:r>
            </a:p>
            <a:p>
              <a:pPr algn="ctr"/>
              <a:r>
                <a:rPr lang="en-US" sz="1600" dirty="0" smtClean="0"/>
                <a:t>  $1.33M</a:t>
              </a:r>
              <a:endParaRPr lang="en-US" sz="1600" dirty="0"/>
            </a:p>
          </p:txBody>
        </p:sp>
      </p:grpSp>
      <p:sp>
        <p:nvSpPr>
          <p:cNvPr id="490" name="Rectangle 489"/>
          <p:cNvSpPr/>
          <p:nvPr/>
        </p:nvSpPr>
        <p:spPr>
          <a:xfrm>
            <a:off x="7009714" y="4108596"/>
            <a:ext cx="883105" cy="583069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grpSp>
        <p:nvGrpSpPr>
          <p:cNvPr id="491" name="Group 490"/>
          <p:cNvGrpSpPr/>
          <p:nvPr/>
        </p:nvGrpSpPr>
        <p:grpSpPr>
          <a:xfrm>
            <a:off x="4634522" y="5413788"/>
            <a:ext cx="1055177" cy="709301"/>
            <a:chOff x="14118" y="2105121"/>
            <a:chExt cx="1045029" cy="861195"/>
          </a:xfrm>
        </p:grpSpPr>
        <p:sp>
          <p:nvSpPr>
            <p:cNvPr id="492" name="Rectangle 491"/>
            <p:cNvSpPr/>
            <p:nvPr/>
          </p:nvSpPr>
          <p:spPr>
            <a:xfrm>
              <a:off x="14118" y="2105121"/>
              <a:ext cx="1045029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PNNL </a:t>
              </a:r>
            </a:p>
            <a:p>
              <a:pPr algn="ctr"/>
              <a:r>
                <a:rPr lang="en-US"/>
                <a:t>$2.66M</a:t>
              </a:r>
              <a:endParaRPr lang="en-US" dirty="0"/>
            </a:p>
          </p:txBody>
        </p:sp>
        <p:sp>
          <p:nvSpPr>
            <p:cNvPr id="493" name="TextBox 492"/>
            <p:cNvSpPr txBox="1"/>
            <p:nvPr/>
          </p:nvSpPr>
          <p:spPr>
            <a:xfrm>
              <a:off x="108966" y="2176679"/>
              <a:ext cx="860789" cy="710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  NREL</a:t>
              </a:r>
            </a:p>
            <a:p>
              <a:pPr algn="ctr"/>
              <a:r>
                <a:rPr lang="en-US" sz="1600" dirty="0" smtClean="0"/>
                <a:t>$3.90M</a:t>
              </a:r>
              <a:endParaRPr lang="en-US" sz="1600" dirty="0"/>
            </a:p>
          </p:txBody>
        </p:sp>
      </p:grpSp>
      <p:sp>
        <p:nvSpPr>
          <p:cNvPr id="494" name="Rectangle 493"/>
          <p:cNvSpPr/>
          <p:nvPr/>
        </p:nvSpPr>
        <p:spPr>
          <a:xfrm>
            <a:off x="4716334" y="5459630"/>
            <a:ext cx="883105" cy="583069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grpSp>
        <p:nvGrpSpPr>
          <p:cNvPr id="496" name="Group 495"/>
          <p:cNvGrpSpPr/>
          <p:nvPr/>
        </p:nvGrpSpPr>
        <p:grpSpPr>
          <a:xfrm>
            <a:off x="2228605" y="5450065"/>
            <a:ext cx="1208708" cy="618935"/>
            <a:chOff x="14118" y="2105121"/>
            <a:chExt cx="1045029" cy="861195"/>
          </a:xfrm>
        </p:grpSpPr>
        <p:sp>
          <p:nvSpPr>
            <p:cNvPr id="497" name="Rectangle 496"/>
            <p:cNvSpPr/>
            <p:nvPr/>
          </p:nvSpPr>
          <p:spPr>
            <a:xfrm>
              <a:off x="14118" y="2105121"/>
              <a:ext cx="1045029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PNNL </a:t>
              </a:r>
            </a:p>
            <a:p>
              <a:pPr algn="ctr"/>
              <a:r>
                <a:rPr lang="en-US" dirty="0"/>
                <a:t>$2.66M</a:t>
              </a:r>
            </a:p>
          </p:txBody>
        </p:sp>
        <p:sp>
          <p:nvSpPr>
            <p:cNvPr id="498" name="TextBox 497"/>
            <p:cNvSpPr txBox="1"/>
            <p:nvPr/>
          </p:nvSpPr>
          <p:spPr>
            <a:xfrm>
              <a:off x="134682" y="2137853"/>
              <a:ext cx="860790" cy="7100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ASU</a:t>
              </a:r>
            </a:p>
            <a:p>
              <a:pPr algn="ctr"/>
              <a:r>
                <a:rPr lang="en-US" sz="1600" dirty="0" smtClean="0"/>
                <a:t>$3.00M</a:t>
              </a:r>
              <a:endParaRPr lang="en-US" sz="1600" dirty="0"/>
            </a:p>
          </p:txBody>
        </p:sp>
      </p:grpSp>
      <p:grpSp>
        <p:nvGrpSpPr>
          <p:cNvPr id="499" name="Group 498"/>
          <p:cNvGrpSpPr/>
          <p:nvPr/>
        </p:nvGrpSpPr>
        <p:grpSpPr>
          <a:xfrm>
            <a:off x="806041" y="4690987"/>
            <a:ext cx="1101646" cy="612174"/>
            <a:chOff x="14118" y="2038993"/>
            <a:chExt cx="1045029" cy="886784"/>
          </a:xfrm>
        </p:grpSpPr>
        <p:sp>
          <p:nvSpPr>
            <p:cNvPr id="500" name="Rectangle 499"/>
            <p:cNvSpPr/>
            <p:nvPr/>
          </p:nvSpPr>
          <p:spPr>
            <a:xfrm>
              <a:off x="14118" y="2064582"/>
              <a:ext cx="1045029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PNNL </a:t>
              </a:r>
            </a:p>
            <a:p>
              <a:pPr algn="ctr"/>
              <a:r>
                <a:rPr lang="en-US" dirty="0"/>
                <a:t>$2.66M</a:t>
              </a:r>
            </a:p>
          </p:txBody>
        </p:sp>
        <p:sp>
          <p:nvSpPr>
            <p:cNvPr id="501" name="TextBox 500"/>
            <p:cNvSpPr txBox="1"/>
            <p:nvPr/>
          </p:nvSpPr>
          <p:spPr>
            <a:xfrm>
              <a:off x="154031" y="2038993"/>
              <a:ext cx="751452" cy="813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UCSD</a:t>
              </a:r>
            </a:p>
            <a:p>
              <a:pPr algn="ctr"/>
              <a:r>
                <a:rPr lang="en-US" sz="1600" dirty="0" smtClean="0"/>
                <a:t>$2.57M</a:t>
              </a:r>
              <a:endParaRPr lang="en-US" sz="1600" dirty="0"/>
            </a:p>
          </p:txBody>
        </p:sp>
      </p:grpSp>
      <p:grpSp>
        <p:nvGrpSpPr>
          <p:cNvPr id="502" name="Group 501"/>
          <p:cNvGrpSpPr/>
          <p:nvPr/>
        </p:nvGrpSpPr>
        <p:grpSpPr>
          <a:xfrm>
            <a:off x="65350" y="5459630"/>
            <a:ext cx="1383821" cy="664920"/>
            <a:chOff x="-31332" y="2105121"/>
            <a:chExt cx="1192822" cy="861195"/>
          </a:xfrm>
        </p:grpSpPr>
        <p:sp>
          <p:nvSpPr>
            <p:cNvPr id="503" name="Rectangle 502"/>
            <p:cNvSpPr/>
            <p:nvPr/>
          </p:nvSpPr>
          <p:spPr>
            <a:xfrm>
              <a:off x="14118" y="2105121"/>
              <a:ext cx="1045029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PNNL </a:t>
              </a:r>
            </a:p>
            <a:p>
              <a:pPr algn="ctr"/>
              <a:r>
                <a:rPr lang="en-US" dirty="0"/>
                <a:t>$2.66M</a:t>
              </a:r>
            </a:p>
          </p:txBody>
        </p:sp>
        <p:sp>
          <p:nvSpPr>
            <p:cNvPr id="504" name="TextBox 503"/>
            <p:cNvSpPr txBox="1"/>
            <p:nvPr/>
          </p:nvSpPr>
          <p:spPr>
            <a:xfrm>
              <a:off x="-31332" y="2137853"/>
              <a:ext cx="1192822" cy="813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Stanford U.</a:t>
              </a:r>
            </a:p>
            <a:p>
              <a:pPr algn="ctr"/>
              <a:r>
                <a:rPr lang="en-US" sz="1600" dirty="0" smtClean="0"/>
                <a:t>$3.83M</a:t>
              </a:r>
              <a:endParaRPr lang="en-US" sz="1600" dirty="0"/>
            </a:p>
          </p:txBody>
        </p:sp>
      </p:grpSp>
      <p:sp>
        <p:nvSpPr>
          <p:cNvPr id="505" name="Rectangle 504"/>
          <p:cNvSpPr/>
          <p:nvPr/>
        </p:nvSpPr>
        <p:spPr>
          <a:xfrm>
            <a:off x="169031" y="5511844"/>
            <a:ext cx="1110354" cy="543142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043" name="Rectangle 1042"/>
          <p:cNvSpPr/>
          <p:nvPr/>
        </p:nvSpPr>
        <p:spPr>
          <a:xfrm>
            <a:off x="8099642" y="4116257"/>
            <a:ext cx="953466" cy="2095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Category 1</a:t>
            </a:r>
            <a:endParaRPr lang="en-US" sz="1000" b="1" dirty="0"/>
          </a:p>
        </p:txBody>
      </p:sp>
      <p:sp>
        <p:nvSpPr>
          <p:cNvPr id="507" name="Rectangle 506"/>
          <p:cNvSpPr/>
          <p:nvPr/>
        </p:nvSpPr>
        <p:spPr>
          <a:xfrm>
            <a:off x="8099642" y="4325807"/>
            <a:ext cx="953466" cy="2095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Category 2</a:t>
            </a:r>
            <a:endParaRPr lang="en-US" sz="1000" b="1" dirty="0"/>
          </a:p>
        </p:txBody>
      </p:sp>
      <p:sp>
        <p:nvSpPr>
          <p:cNvPr id="508" name="Rectangle 507"/>
          <p:cNvSpPr/>
          <p:nvPr/>
        </p:nvSpPr>
        <p:spPr>
          <a:xfrm>
            <a:off x="8099642" y="4547013"/>
            <a:ext cx="953466" cy="2095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Category 3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07368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 animBg="1"/>
      <p:bldP spid="402" grpId="0" animBg="1"/>
      <p:bldP spid="404" grpId="0" animBg="1"/>
      <p:bldP spid="405" grpId="0" animBg="1"/>
      <p:bldP spid="407" grpId="0" animBg="1"/>
      <p:bldP spid="408" grpId="0" animBg="1"/>
      <p:bldP spid="410" grpId="0" animBg="1"/>
      <p:bldP spid="411" grpId="0" animBg="1"/>
      <p:bldP spid="412" grpId="0" animBg="1"/>
      <p:bldP spid="414" grpId="0" animBg="1"/>
      <p:bldP spid="415" grpId="0" animBg="1"/>
      <p:bldP spid="437" grpId="0" animBg="1"/>
      <p:bldP spid="483" grpId="0" animBg="1"/>
      <p:bldP spid="425" grpId="0" animBg="1"/>
      <p:bldP spid="428" grpId="0" animBg="1"/>
      <p:bldP spid="439" grpId="0" animBg="1"/>
      <p:bldP spid="486" grpId="0" animBg="1"/>
      <p:bldP spid="490" grpId="0" animBg="1"/>
      <p:bldP spid="494" grpId="0" animBg="1"/>
      <p:bldP spid="505" grpId="0" animBg="1"/>
      <p:bldP spid="1043" grpId="0" animBg="1"/>
      <p:bldP spid="507" grpId="0" animBg="1"/>
      <p:bldP spid="50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/>
          <p:cNvCxnSpPr/>
          <p:nvPr/>
        </p:nvCxnSpPr>
        <p:spPr>
          <a:xfrm>
            <a:off x="2468821" y="4479980"/>
            <a:ext cx="0" cy="29119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Mission &amp; History of ARPA-E</a:t>
            </a:r>
            <a:endParaRPr lang="en-US" dirty="0"/>
          </a:p>
        </p:txBody>
      </p:sp>
      <p:cxnSp>
        <p:nvCxnSpPr>
          <p:cNvPr id="6" name="Straight Connector 5"/>
          <p:cNvCxnSpPr>
            <a:endCxn id="32" idx="0"/>
          </p:cNvCxnSpPr>
          <p:nvPr/>
        </p:nvCxnSpPr>
        <p:spPr>
          <a:xfrm flipH="1">
            <a:off x="1750685" y="3875615"/>
            <a:ext cx="2822" cy="90536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37521" y="4328297"/>
            <a:ext cx="0" cy="51276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01420" y="4227451"/>
            <a:ext cx="0" cy="53128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6" idx="4"/>
          </p:cNvCxnSpPr>
          <p:nvPr/>
        </p:nvCxnSpPr>
        <p:spPr>
          <a:xfrm flipH="1">
            <a:off x="4765466" y="4055451"/>
            <a:ext cx="1" cy="76581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4" idx="2"/>
          </p:cNvCxnSpPr>
          <p:nvPr/>
        </p:nvCxnSpPr>
        <p:spPr>
          <a:xfrm>
            <a:off x="864718" y="4866412"/>
            <a:ext cx="7720320" cy="4363"/>
          </a:xfrm>
          <a:prstGeom prst="line">
            <a:avLst/>
          </a:prstGeom>
          <a:ln w="76200" cap="rnd">
            <a:solidFill>
              <a:srgbClr val="00BBEF"/>
            </a:solidFill>
            <a:miter lim="800000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16304" y="4971459"/>
            <a:ext cx="950099" cy="7596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>2007</a:t>
            </a:r>
          </a:p>
          <a:p>
            <a:endParaRPr lang="en-US" sz="300" b="1" dirty="0">
              <a:solidFill>
                <a:srgbClr val="1AB0E9">
                  <a:lumMod val="75000"/>
                </a:srgb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788" i="1" dirty="0">
                <a:solidFill>
                  <a:srgbClr val="037FA9"/>
                </a:solidFill>
              </a:rPr>
              <a:t>Rising Above </a:t>
            </a:r>
          </a:p>
          <a:p>
            <a:pPr>
              <a:lnSpc>
                <a:spcPct val="90000"/>
              </a:lnSpc>
            </a:pPr>
            <a:r>
              <a:rPr lang="en-US" sz="788" i="1" dirty="0">
                <a:solidFill>
                  <a:srgbClr val="037FA9"/>
                </a:solidFill>
              </a:rPr>
              <a:t>the Gathering Storm </a:t>
            </a:r>
          </a:p>
          <a:p>
            <a:pPr>
              <a:lnSpc>
                <a:spcPct val="90000"/>
              </a:lnSpc>
            </a:pPr>
            <a:r>
              <a:rPr lang="en-US" sz="788" b="1" dirty="0">
                <a:solidFill>
                  <a:srgbClr val="00BBEF"/>
                </a:solidFill>
              </a:rPr>
              <a:t>Published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054" y="5668512"/>
            <a:ext cx="836888" cy="465897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300" b="1" dirty="0">
              <a:solidFill>
                <a:srgbClr val="1AB0E9">
                  <a:lumMod val="75000"/>
                </a:srgb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788" i="1" dirty="0">
                <a:solidFill>
                  <a:srgbClr val="037FA9"/>
                </a:solidFill>
              </a:rPr>
              <a:t>America COMPETES </a:t>
            </a:r>
          </a:p>
          <a:p>
            <a:pPr>
              <a:lnSpc>
                <a:spcPct val="90000"/>
              </a:lnSpc>
            </a:pPr>
            <a:r>
              <a:rPr lang="en-US" sz="788" i="1" dirty="0">
                <a:solidFill>
                  <a:srgbClr val="037FA9"/>
                </a:solidFill>
              </a:rPr>
              <a:t>Act </a:t>
            </a:r>
            <a:r>
              <a:rPr lang="en-US" sz="788" b="1" dirty="0">
                <a:solidFill>
                  <a:srgbClr val="00BBEF"/>
                </a:solidFill>
              </a:rPr>
              <a:t>Signed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6635" y="4978454"/>
            <a:ext cx="706457" cy="7596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>2009</a:t>
            </a:r>
          </a:p>
          <a:p>
            <a:endParaRPr lang="en-US" sz="300" b="1" dirty="0">
              <a:solidFill>
                <a:srgbClr val="196286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788" i="1" dirty="0">
                <a:solidFill>
                  <a:srgbClr val="037FA9"/>
                </a:solidFill>
              </a:rPr>
              <a:t>American Recovery &amp; Reinvestment Act </a:t>
            </a:r>
            <a:r>
              <a:rPr lang="en-US" sz="788" b="1" dirty="0">
                <a:solidFill>
                  <a:srgbClr val="00BBEF"/>
                </a:solidFill>
              </a:rPr>
              <a:t>Signed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92697" y="4989494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>2011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8520" y="4980893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>2012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22566" y="4990095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>2013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92219" y="4990095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>2014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535119" y="3866756"/>
            <a:ext cx="0" cy="99602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113615" y="4989494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>2010</a:t>
            </a:r>
          </a:p>
        </p:txBody>
      </p:sp>
      <p:sp>
        <p:nvSpPr>
          <p:cNvPr id="21" name="Oval 20"/>
          <p:cNvSpPr/>
          <p:nvPr/>
        </p:nvSpPr>
        <p:spPr>
          <a:xfrm>
            <a:off x="1572853" y="4345223"/>
            <a:ext cx="355666" cy="3773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666666"/>
                </a:solidFill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1537285" y="3690524"/>
            <a:ext cx="426800" cy="449702"/>
          </a:xfrm>
          <a:prstGeom prst="ellipse">
            <a:avLst/>
          </a:prstGeom>
          <a:solidFill>
            <a:schemeClr val="bg2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</a:rPr>
              <a:t>37</a:t>
            </a:r>
          </a:p>
        </p:txBody>
      </p:sp>
      <p:sp>
        <p:nvSpPr>
          <p:cNvPr id="23" name="Oval 22"/>
          <p:cNvSpPr/>
          <p:nvPr/>
        </p:nvSpPr>
        <p:spPr>
          <a:xfrm>
            <a:off x="2290989" y="4196070"/>
            <a:ext cx="355666" cy="3773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666666"/>
                </a:solidFill>
              </a:rPr>
              <a:t>7</a:t>
            </a:r>
          </a:p>
        </p:txBody>
      </p:sp>
      <p:sp>
        <p:nvSpPr>
          <p:cNvPr id="24" name="Oval 23"/>
          <p:cNvSpPr/>
          <p:nvPr/>
        </p:nvSpPr>
        <p:spPr>
          <a:xfrm>
            <a:off x="3059688" y="4012688"/>
            <a:ext cx="355666" cy="3773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666666"/>
                </a:solidFill>
              </a:rPr>
              <a:t>12</a:t>
            </a:r>
          </a:p>
        </p:txBody>
      </p:sp>
      <p:sp>
        <p:nvSpPr>
          <p:cNvPr id="25" name="Oval 24"/>
          <p:cNvSpPr/>
          <p:nvPr/>
        </p:nvSpPr>
        <p:spPr>
          <a:xfrm>
            <a:off x="3823587" y="3857579"/>
            <a:ext cx="355666" cy="3773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666666"/>
                </a:solidFill>
              </a:rPr>
              <a:t>16</a:t>
            </a:r>
          </a:p>
        </p:txBody>
      </p:sp>
      <p:sp>
        <p:nvSpPr>
          <p:cNvPr id="26" name="Oval 25"/>
          <p:cNvSpPr/>
          <p:nvPr/>
        </p:nvSpPr>
        <p:spPr>
          <a:xfrm>
            <a:off x="4587633" y="3678062"/>
            <a:ext cx="355666" cy="3773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666666"/>
                </a:solidFill>
              </a:rPr>
              <a:t>20</a:t>
            </a:r>
          </a:p>
        </p:txBody>
      </p:sp>
      <p:sp>
        <p:nvSpPr>
          <p:cNvPr id="27" name="Oval 26"/>
          <p:cNvSpPr/>
          <p:nvPr/>
        </p:nvSpPr>
        <p:spPr>
          <a:xfrm>
            <a:off x="5357286" y="3489367"/>
            <a:ext cx="355666" cy="3773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666666"/>
                </a:solidFill>
              </a:rPr>
              <a:t>23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7686" y="4256864"/>
            <a:ext cx="858708" cy="300082"/>
          </a:xfrm>
          <a:prstGeom prst="rect">
            <a:avLst/>
          </a:prstGeom>
        </p:spPr>
        <p:txBody>
          <a:bodyPr wrap="square" lIns="34290">
            <a:spAutoFit/>
          </a:bodyPr>
          <a:lstStyle/>
          <a:p>
            <a:pPr marL="132160" indent="-132160" algn="r">
              <a:lnSpc>
                <a:spcPct val="90000"/>
              </a:lnSpc>
            </a:pPr>
            <a:r>
              <a:rPr lang="en-US" sz="7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Programs</a:t>
            </a:r>
          </a:p>
          <a:p>
            <a:pPr marL="132160" indent="-132160" algn="r">
              <a:lnSpc>
                <a:spcPct val="90000"/>
              </a:lnSpc>
            </a:pPr>
            <a:r>
              <a:rPr lang="en-US" sz="7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To Date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69041" y="3776874"/>
            <a:ext cx="663901" cy="300082"/>
          </a:xfrm>
          <a:prstGeom prst="rect">
            <a:avLst/>
          </a:prstGeom>
        </p:spPr>
        <p:txBody>
          <a:bodyPr wrap="square" lIns="3429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75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Awards Announced</a:t>
            </a:r>
          </a:p>
        </p:txBody>
      </p:sp>
      <p:sp>
        <p:nvSpPr>
          <p:cNvPr id="32" name="Oval 31"/>
          <p:cNvSpPr/>
          <p:nvPr/>
        </p:nvSpPr>
        <p:spPr>
          <a:xfrm>
            <a:off x="1670186" y="4780981"/>
            <a:ext cx="160998" cy="1708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u="sng" dirty="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2390677" y="4780981"/>
            <a:ext cx="156290" cy="1708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159376" y="4780981"/>
            <a:ext cx="156290" cy="1708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922585" y="4780981"/>
            <a:ext cx="157670" cy="1708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687321" y="4780981"/>
            <a:ext cx="156290" cy="1708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5456974" y="4780981"/>
            <a:ext cx="156290" cy="1708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6216324" y="4780981"/>
            <a:ext cx="156290" cy="1708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51568" y="4995939"/>
            <a:ext cx="685800" cy="398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>2015</a:t>
            </a:r>
            <a:br>
              <a:rPr lang="en-US" sz="1200" b="1" dirty="0">
                <a:solidFill>
                  <a:srgbClr val="1AB0E9">
                    <a:lumMod val="75000"/>
                  </a:srgbClr>
                </a:solidFill>
              </a:rPr>
            </a:br>
            <a:endParaRPr lang="en-US" sz="788" b="1" i="1" dirty="0">
              <a:solidFill>
                <a:srgbClr val="1AB0E9">
                  <a:lumMod val="75000"/>
                </a:srgbClr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6294468" y="3658690"/>
            <a:ext cx="0" cy="120117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6116636" y="3303864"/>
            <a:ext cx="355666" cy="3773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666666"/>
                </a:solidFill>
              </a:rPr>
              <a:t>32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65612" y="5202480"/>
            <a:ext cx="885599" cy="57502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endParaRPr lang="en-US" sz="300" b="1" dirty="0">
              <a:solidFill>
                <a:srgbClr val="1AB0E9">
                  <a:lumMod val="75000"/>
                </a:srgb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788" i="1" dirty="0">
                <a:solidFill>
                  <a:srgbClr val="037FA9"/>
                </a:solidFill>
              </a:rPr>
              <a:t>America COMPETES </a:t>
            </a:r>
          </a:p>
          <a:p>
            <a:pPr>
              <a:lnSpc>
                <a:spcPct val="90000"/>
              </a:lnSpc>
            </a:pPr>
            <a:r>
              <a:rPr lang="en-US" sz="788" i="1" dirty="0">
                <a:solidFill>
                  <a:srgbClr val="037FA9"/>
                </a:solidFill>
              </a:rPr>
              <a:t>Reauthorization </a:t>
            </a:r>
            <a:r>
              <a:rPr lang="en-US" sz="788" b="1" dirty="0">
                <a:solidFill>
                  <a:srgbClr val="00BBEF"/>
                </a:solidFill>
              </a:rPr>
              <a:t>Signed</a:t>
            </a:r>
          </a:p>
        </p:txBody>
      </p:sp>
      <p:sp>
        <p:nvSpPr>
          <p:cNvPr id="54" name="Oval 53"/>
          <p:cNvSpPr/>
          <p:nvPr/>
        </p:nvSpPr>
        <p:spPr>
          <a:xfrm>
            <a:off x="864718" y="4780981"/>
            <a:ext cx="156290" cy="1708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u="sng" dirty="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353668" y="5545309"/>
            <a:ext cx="885647" cy="34624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825" b="1" dirty="0">
                <a:solidFill>
                  <a:prstClr val="white"/>
                </a:solidFill>
              </a:rPr>
              <a:t>$275 Million</a:t>
            </a:r>
          </a:p>
          <a:p>
            <a:pPr algn="ctr"/>
            <a:r>
              <a:rPr lang="en-US" sz="825" b="1" dirty="0">
                <a:solidFill>
                  <a:prstClr val="white"/>
                </a:solidFill>
              </a:rPr>
              <a:t>(FY2012)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517334" y="5535802"/>
            <a:ext cx="885647" cy="34624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825" b="1" dirty="0">
                <a:solidFill>
                  <a:prstClr val="white"/>
                </a:solidFill>
              </a:rPr>
              <a:t>$280 Million</a:t>
            </a:r>
          </a:p>
          <a:p>
            <a:pPr algn="ctr"/>
            <a:r>
              <a:rPr lang="en-US" sz="825" b="1" dirty="0">
                <a:solidFill>
                  <a:prstClr val="white"/>
                </a:solidFill>
              </a:rPr>
              <a:t>(FY2015)</a:t>
            </a:r>
          </a:p>
        </p:txBody>
      </p:sp>
      <p:sp>
        <p:nvSpPr>
          <p:cNvPr id="50" name="Oval 49"/>
          <p:cNvSpPr/>
          <p:nvPr/>
        </p:nvSpPr>
        <p:spPr>
          <a:xfrm>
            <a:off x="6860555" y="2622246"/>
            <a:ext cx="424642" cy="438818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1200" b="1" dirty="0">
                <a:solidFill>
                  <a:prstClr val="white"/>
                </a:solidFill>
              </a:rPr>
              <a:t>500+</a:t>
            </a:r>
          </a:p>
        </p:txBody>
      </p:sp>
      <p:sp>
        <p:nvSpPr>
          <p:cNvPr id="51" name="Oval 50"/>
          <p:cNvSpPr/>
          <p:nvPr/>
        </p:nvSpPr>
        <p:spPr>
          <a:xfrm>
            <a:off x="6980056" y="4780981"/>
            <a:ext cx="156290" cy="1708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10918" y="4988364"/>
            <a:ext cx="685800" cy="582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>2016</a:t>
            </a:r>
          </a:p>
          <a:p>
            <a:pPr algn="ctr"/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/>
            </a:r>
            <a:br>
              <a:rPr lang="en-US" sz="1200" b="1" dirty="0">
                <a:solidFill>
                  <a:srgbClr val="1AB0E9">
                    <a:lumMod val="75000"/>
                  </a:srgbClr>
                </a:solidFill>
              </a:rPr>
            </a:br>
            <a:endParaRPr lang="en-US" sz="788" b="1" i="1" dirty="0">
              <a:solidFill>
                <a:srgbClr val="1AB0E9">
                  <a:lumMod val="75000"/>
                </a:srgbClr>
              </a:solidFill>
            </a:endParaRPr>
          </a:p>
        </p:txBody>
      </p:sp>
      <p:cxnSp>
        <p:nvCxnSpPr>
          <p:cNvPr id="53" name="Straight Connector 52"/>
          <p:cNvCxnSpPr>
            <a:stCxn id="50" idx="4"/>
          </p:cNvCxnSpPr>
          <p:nvPr/>
        </p:nvCxnSpPr>
        <p:spPr>
          <a:xfrm flipH="1">
            <a:off x="7053818" y="3061064"/>
            <a:ext cx="0" cy="170074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6875985" y="3141608"/>
            <a:ext cx="355666" cy="3773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rgbClr val="666666"/>
                </a:solidFill>
              </a:rPr>
              <a:t>39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498227" y="5812867"/>
            <a:ext cx="885647" cy="34624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825" b="1" dirty="0">
                <a:solidFill>
                  <a:prstClr val="white"/>
                </a:solidFill>
              </a:rPr>
              <a:t>$280M</a:t>
            </a:r>
          </a:p>
          <a:p>
            <a:pPr algn="ctr"/>
            <a:r>
              <a:rPr lang="en-US" sz="825" b="1" dirty="0">
                <a:solidFill>
                  <a:prstClr val="white"/>
                </a:solidFill>
              </a:rPr>
              <a:t>(FY14)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24663" y="4985541"/>
            <a:ext cx="591022" cy="582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>2017</a:t>
            </a:r>
          </a:p>
          <a:p>
            <a:pPr algn="ctr"/>
            <a:r>
              <a:rPr lang="en-US" sz="1200" b="1" dirty="0">
                <a:solidFill>
                  <a:srgbClr val="1AB0E9">
                    <a:lumMod val="75000"/>
                  </a:srgbClr>
                </a:solidFill>
              </a:rPr>
              <a:t/>
            </a:r>
            <a:br>
              <a:rPr lang="en-US" sz="1200" b="1" dirty="0">
                <a:solidFill>
                  <a:srgbClr val="1AB0E9">
                    <a:lumMod val="75000"/>
                  </a:srgbClr>
                </a:solidFill>
              </a:rPr>
            </a:br>
            <a:endParaRPr lang="en-US" sz="788" b="1" i="1" dirty="0">
              <a:solidFill>
                <a:srgbClr val="1AB0E9">
                  <a:lumMod val="75000"/>
                </a:srgbClr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750694" y="4780981"/>
            <a:ext cx="152469" cy="1708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 flipH="1">
            <a:off x="7823733" y="2918927"/>
            <a:ext cx="0" cy="186205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>
          <a:xfrm>
            <a:off x="7604962" y="2480109"/>
            <a:ext cx="443935" cy="438818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750" b="1" dirty="0">
                <a:solidFill>
                  <a:prstClr val="white"/>
                </a:solidFill>
              </a:rPr>
              <a:t>Coming </a:t>
            </a:r>
          </a:p>
          <a:p>
            <a:pPr algn="ctr"/>
            <a:r>
              <a:rPr lang="en-US" sz="750" b="1" dirty="0">
                <a:solidFill>
                  <a:prstClr val="white"/>
                </a:solidFill>
              </a:rPr>
              <a:t>soon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1215228" y="5771624"/>
            <a:ext cx="6776329" cy="346286"/>
            <a:chOff x="2549970" y="5616826"/>
            <a:chExt cx="7585990" cy="461714"/>
          </a:xfrm>
        </p:grpSpPr>
        <p:sp>
          <p:nvSpPr>
            <p:cNvPr id="55" name="Rectangle 54"/>
            <p:cNvSpPr/>
            <p:nvPr/>
          </p:nvSpPr>
          <p:spPr>
            <a:xfrm>
              <a:off x="2716916" y="5616875"/>
              <a:ext cx="7419044" cy="443567"/>
            </a:xfrm>
            <a:prstGeom prst="rect">
              <a:avLst/>
            </a:prstGeom>
            <a:solidFill>
              <a:srgbClr val="037FA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25">
                <a:solidFill>
                  <a:prstClr val="white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549970" y="5616826"/>
              <a:ext cx="1172710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$400M</a:t>
              </a:r>
            </a:p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(Recovery Act</a:t>
              </a:r>
              <a:r>
                <a:rPr lang="en-US" sz="825" dirty="0">
                  <a:solidFill>
                    <a:prstClr val="white"/>
                  </a:solidFill>
                </a:rPr>
                <a:t>)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153315" y="5616826"/>
              <a:ext cx="1180862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$180M</a:t>
              </a:r>
            </a:p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(FY11)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49799" y="5616826"/>
              <a:ext cx="903289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$251M</a:t>
              </a:r>
            </a:p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(FY13)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565088" y="5616875"/>
              <a:ext cx="935649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$291M</a:t>
              </a:r>
            </a:p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(FY16)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763572" y="5616875"/>
              <a:ext cx="899653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$280M</a:t>
              </a:r>
            </a:p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(FY15)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261500" y="5616826"/>
              <a:ext cx="725049" cy="461665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$275M</a:t>
              </a:r>
            </a:p>
            <a:p>
              <a:pPr algn="ctr"/>
              <a:r>
                <a:rPr lang="en-US" sz="825" b="1" dirty="0">
                  <a:solidFill>
                    <a:prstClr val="white"/>
                  </a:solidFill>
                </a:rPr>
                <a:t>(FY12)</a:t>
              </a:r>
            </a:p>
          </p:txBody>
        </p:sp>
      </p:grpSp>
      <p:sp>
        <p:nvSpPr>
          <p:cNvPr id="94" name="Oval 93"/>
          <p:cNvSpPr/>
          <p:nvPr/>
        </p:nvSpPr>
        <p:spPr>
          <a:xfrm>
            <a:off x="6975673" y="4800600"/>
            <a:ext cx="156290" cy="170861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BE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079471" y="5769349"/>
            <a:ext cx="885647" cy="346249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en-US" sz="825" b="1" dirty="0">
                <a:solidFill>
                  <a:prstClr val="white"/>
                </a:solidFill>
              </a:rPr>
              <a:t>$280M</a:t>
            </a:r>
          </a:p>
          <a:p>
            <a:pPr algn="ctr"/>
            <a:r>
              <a:rPr lang="en-US" sz="825" b="1" dirty="0">
                <a:solidFill>
                  <a:prstClr val="white"/>
                </a:solidFill>
              </a:rPr>
              <a:t>(FY14)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573"/>
          <a:stretch/>
        </p:blipFill>
        <p:spPr>
          <a:xfrm>
            <a:off x="990614" y="1888437"/>
            <a:ext cx="6088556" cy="1200437"/>
          </a:xfrm>
          <a:prstGeom prst="rect">
            <a:avLst/>
          </a:prstGeom>
        </p:spPr>
      </p:pic>
      <p:sp>
        <p:nvSpPr>
          <p:cNvPr id="69" name="Title 1"/>
          <p:cNvSpPr txBox="1">
            <a:spLocks/>
          </p:cNvSpPr>
          <p:nvPr/>
        </p:nvSpPr>
        <p:spPr>
          <a:xfrm>
            <a:off x="306114" y="1028486"/>
            <a:ext cx="8136688" cy="677458"/>
          </a:xfrm>
          <a:prstGeom prst="rect">
            <a:avLst/>
          </a:prstGeom>
        </p:spPr>
        <p:txBody>
          <a:bodyPr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E7862A"/>
                </a:solidFill>
              </a:rPr>
              <a:t>Mission:  </a:t>
            </a:r>
            <a:r>
              <a:rPr lang="en-US" sz="2000" dirty="0">
                <a:solidFill>
                  <a:prstClr val="black"/>
                </a:solidFill>
              </a:rPr>
              <a:t>To overcome long-term and high-risk technological </a:t>
            </a:r>
            <a:r>
              <a:rPr lang="en-US" sz="2000" dirty="0" smtClean="0">
                <a:solidFill>
                  <a:prstClr val="black"/>
                </a:solidFill>
              </a:rPr>
              <a:t>barriers 				   in the development </a:t>
            </a:r>
            <a:r>
              <a:rPr lang="en-US" sz="2000" dirty="0">
                <a:solidFill>
                  <a:prstClr val="black"/>
                </a:solidFill>
              </a:rPr>
              <a:t>of energy technologies </a:t>
            </a:r>
            <a:endParaRPr lang="en-US" sz="2000" kern="0" dirty="0">
              <a:solidFill>
                <a:prstClr val="black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9053" y="2153677"/>
            <a:ext cx="8999602" cy="2633352"/>
            <a:chOff x="9053" y="3303864"/>
            <a:chExt cx="8999602" cy="1483163"/>
          </a:xfrm>
        </p:grpSpPr>
        <p:sp>
          <p:nvSpPr>
            <p:cNvPr id="74" name="TextBox 73"/>
            <p:cNvSpPr txBox="1"/>
            <p:nvPr/>
          </p:nvSpPr>
          <p:spPr>
            <a:xfrm>
              <a:off x="157162" y="3303864"/>
              <a:ext cx="8851493" cy="1483163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953" t="76953" r="9702"/>
            <a:stretch/>
          </p:blipFill>
          <p:spPr>
            <a:xfrm>
              <a:off x="9053" y="3670758"/>
              <a:ext cx="8999602" cy="7206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648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3" name="Straight Connector 522"/>
          <p:cNvCxnSpPr>
            <a:stCxn id="521" idx="4"/>
            <a:endCxn id="524" idx="0"/>
          </p:cNvCxnSpPr>
          <p:nvPr/>
        </p:nvCxnSpPr>
        <p:spPr>
          <a:xfrm flipH="1">
            <a:off x="627392" y="3519656"/>
            <a:ext cx="198786" cy="217105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0" name="Group 459"/>
          <p:cNvGrpSpPr/>
          <p:nvPr/>
        </p:nvGrpSpPr>
        <p:grpSpPr>
          <a:xfrm>
            <a:off x="525844" y="1828028"/>
            <a:ext cx="6739321" cy="3777855"/>
            <a:chOff x="1028701" y="1378665"/>
            <a:chExt cx="4290441" cy="2405088"/>
          </a:xfrm>
          <a:solidFill>
            <a:schemeClr val="accent1"/>
          </a:solidFill>
        </p:grpSpPr>
        <p:sp>
          <p:nvSpPr>
            <p:cNvPr id="246" name="Freeform 7"/>
            <p:cNvSpPr>
              <a:spLocks/>
            </p:cNvSpPr>
            <p:nvPr/>
          </p:nvSpPr>
          <p:spPr bwMode="auto">
            <a:xfrm>
              <a:off x="1125731" y="1852183"/>
              <a:ext cx="1921" cy="1744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4" name="Freeform 15"/>
            <p:cNvSpPr>
              <a:spLocks/>
            </p:cNvSpPr>
            <p:nvPr/>
          </p:nvSpPr>
          <p:spPr bwMode="auto">
            <a:xfrm>
              <a:off x="1080578" y="1606268"/>
              <a:ext cx="656151" cy="497063"/>
            </a:xfrm>
            <a:custGeom>
              <a:avLst/>
              <a:gdLst>
                <a:gd name="T0" fmla="*/ 465 w 683"/>
                <a:gd name="T1" fmla="*/ 549 h 570"/>
                <a:gd name="T2" fmla="*/ 604 w 683"/>
                <a:gd name="T3" fmla="*/ 374 h 570"/>
                <a:gd name="T4" fmla="*/ 613 w 683"/>
                <a:gd name="T5" fmla="*/ 348 h 570"/>
                <a:gd name="T6" fmla="*/ 607 w 683"/>
                <a:gd name="T7" fmla="*/ 329 h 570"/>
                <a:gd name="T8" fmla="*/ 604 w 683"/>
                <a:gd name="T9" fmla="*/ 303 h 570"/>
                <a:gd name="T10" fmla="*/ 630 w 683"/>
                <a:gd name="T11" fmla="*/ 275 h 570"/>
                <a:gd name="T12" fmla="*/ 639 w 683"/>
                <a:gd name="T13" fmla="*/ 256 h 570"/>
                <a:gd name="T14" fmla="*/ 679 w 683"/>
                <a:gd name="T15" fmla="*/ 203 h 570"/>
                <a:gd name="T16" fmla="*/ 666 w 683"/>
                <a:gd name="T17" fmla="*/ 169 h 570"/>
                <a:gd name="T18" fmla="*/ 660 w 683"/>
                <a:gd name="T19" fmla="*/ 149 h 570"/>
                <a:gd name="T20" fmla="*/ 498 w 683"/>
                <a:gd name="T21" fmla="*/ 121 h 570"/>
                <a:gd name="T22" fmla="*/ 466 w 683"/>
                <a:gd name="T23" fmla="*/ 115 h 570"/>
                <a:gd name="T24" fmla="*/ 433 w 683"/>
                <a:gd name="T25" fmla="*/ 117 h 570"/>
                <a:gd name="T26" fmla="*/ 399 w 683"/>
                <a:gd name="T27" fmla="*/ 122 h 570"/>
                <a:gd name="T28" fmla="*/ 378 w 683"/>
                <a:gd name="T29" fmla="*/ 113 h 570"/>
                <a:gd name="T30" fmla="*/ 337 w 683"/>
                <a:gd name="T31" fmla="*/ 115 h 570"/>
                <a:gd name="T32" fmla="*/ 322 w 683"/>
                <a:gd name="T33" fmla="*/ 102 h 570"/>
                <a:gd name="T34" fmla="*/ 295 w 683"/>
                <a:gd name="T35" fmla="*/ 94 h 570"/>
                <a:gd name="T36" fmla="*/ 275 w 683"/>
                <a:gd name="T37" fmla="*/ 100 h 570"/>
                <a:gd name="T38" fmla="*/ 247 w 683"/>
                <a:gd name="T39" fmla="*/ 96 h 570"/>
                <a:gd name="T40" fmla="*/ 226 w 683"/>
                <a:gd name="T41" fmla="*/ 87 h 570"/>
                <a:gd name="T42" fmla="*/ 224 w 683"/>
                <a:gd name="T43" fmla="*/ 34 h 570"/>
                <a:gd name="T44" fmla="*/ 207 w 683"/>
                <a:gd name="T45" fmla="*/ 19 h 570"/>
                <a:gd name="T46" fmla="*/ 194 w 683"/>
                <a:gd name="T47" fmla="*/ 17 h 570"/>
                <a:gd name="T48" fmla="*/ 175 w 683"/>
                <a:gd name="T49" fmla="*/ 8 h 570"/>
                <a:gd name="T50" fmla="*/ 162 w 683"/>
                <a:gd name="T51" fmla="*/ 4 h 570"/>
                <a:gd name="T52" fmla="*/ 162 w 683"/>
                <a:gd name="T53" fmla="*/ 10 h 570"/>
                <a:gd name="T54" fmla="*/ 151 w 683"/>
                <a:gd name="T55" fmla="*/ 8 h 570"/>
                <a:gd name="T56" fmla="*/ 143 w 683"/>
                <a:gd name="T57" fmla="*/ 30 h 570"/>
                <a:gd name="T58" fmla="*/ 139 w 683"/>
                <a:gd name="T59" fmla="*/ 51 h 570"/>
                <a:gd name="T60" fmla="*/ 132 w 683"/>
                <a:gd name="T61" fmla="*/ 70 h 570"/>
                <a:gd name="T62" fmla="*/ 130 w 683"/>
                <a:gd name="T63" fmla="*/ 79 h 570"/>
                <a:gd name="T64" fmla="*/ 122 w 683"/>
                <a:gd name="T65" fmla="*/ 100 h 570"/>
                <a:gd name="T66" fmla="*/ 113 w 683"/>
                <a:gd name="T67" fmla="*/ 126 h 570"/>
                <a:gd name="T68" fmla="*/ 92 w 683"/>
                <a:gd name="T69" fmla="*/ 173 h 570"/>
                <a:gd name="T70" fmla="*/ 89 w 683"/>
                <a:gd name="T71" fmla="*/ 186 h 570"/>
                <a:gd name="T72" fmla="*/ 68 w 683"/>
                <a:gd name="T73" fmla="*/ 241 h 570"/>
                <a:gd name="T74" fmla="*/ 68 w 683"/>
                <a:gd name="T75" fmla="*/ 252 h 570"/>
                <a:gd name="T76" fmla="*/ 57 w 683"/>
                <a:gd name="T77" fmla="*/ 262 h 570"/>
                <a:gd name="T78" fmla="*/ 47 w 683"/>
                <a:gd name="T79" fmla="*/ 284 h 570"/>
                <a:gd name="T80" fmla="*/ 51 w 683"/>
                <a:gd name="T81" fmla="*/ 284 h 570"/>
                <a:gd name="T82" fmla="*/ 47 w 683"/>
                <a:gd name="T83" fmla="*/ 284 h 570"/>
                <a:gd name="T84" fmla="*/ 36 w 683"/>
                <a:gd name="T85" fmla="*/ 288 h 570"/>
                <a:gd name="T86" fmla="*/ 10 w 683"/>
                <a:gd name="T87" fmla="*/ 346 h 570"/>
                <a:gd name="T88" fmla="*/ 6 w 683"/>
                <a:gd name="T89" fmla="*/ 376 h 570"/>
                <a:gd name="T90" fmla="*/ 2 w 683"/>
                <a:gd name="T91" fmla="*/ 418 h 570"/>
                <a:gd name="T92" fmla="*/ 184 w 683"/>
                <a:gd name="T93" fmla="*/ 48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3" h="570">
                  <a:moveTo>
                    <a:pt x="184" y="480"/>
                  </a:moveTo>
                  <a:lnTo>
                    <a:pt x="329" y="517"/>
                  </a:lnTo>
                  <a:lnTo>
                    <a:pt x="465" y="549"/>
                  </a:lnTo>
                  <a:lnTo>
                    <a:pt x="560" y="570"/>
                  </a:lnTo>
                  <a:lnTo>
                    <a:pt x="600" y="378"/>
                  </a:lnTo>
                  <a:lnTo>
                    <a:pt x="604" y="374"/>
                  </a:lnTo>
                  <a:lnTo>
                    <a:pt x="606" y="371"/>
                  </a:lnTo>
                  <a:lnTo>
                    <a:pt x="613" y="357"/>
                  </a:lnTo>
                  <a:lnTo>
                    <a:pt x="613" y="348"/>
                  </a:lnTo>
                  <a:lnTo>
                    <a:pt x="619" y="340"/>
                  </a:lnTo>
                  <a:lnTo>
                    <a:pt x="615" y="335"/>
                  </a:lnTo>
                  <a:lnTo>
                    <a:pt x="607" y="329"/>
                  </a:lnTo>
                  <a:lnTo>
                    <a:pt x="602" y="327"/>
                  </a:lnTo>
                  <a:lnTo>
                    <a:pt x="598" y="324"/>
                  </a:lnTo>
                  <a:lnTo>
                    <a:pt x="604" y="303"/>
                  </a:lnTo>
                  <a:lnTo>
                    <a:pt x="609" y="295"/>
                  </a:lnTo>
                  <a:lnTo>
                    <a:pt x="619" y="282"/>
                  </a:lnTo>
                  <a:lnTo>
                    <a:pt x="630" y="275"/>
                  </a:lnTo>
                  <a:lnTo>
                    <a:pt x="636" y="269"/>
                  </a:lnTo>
                  <a:lnTo>
                    <a:pt x="639" y="262"/>
                  </a:lnTo>
                  <a:lnTo>
                    <a:pt x="639" y="256"/>
                  </a:lnTo>
                  <a:lnTo>
                    <a:pt x="653" y="243"/>
                  </a:lnTo>
                  <a:lnTo>
                    <a:pt x="662" y="220"/>
                  </a:lnTo>
                  <a:lnTo>
                    <a:pt x="679" y="203"/>
                  </a:lnTo>
                  <a:lnTo>
                    <a:pt x="683" y="196"/>
                  </a:lnTo>
                  <a:lnTo>
                    <a:pt x="681" y="183"/>
                  </a:lnTo>
                  <a:lnTo>
                    <a:pt x="666" y="169"/>
                  </a:lnTo>
                  <a:lnTo>
                    <a:pt x="664" y="166"/>
                  </a:lnTo>
                  <a:lnTo>
                    <a:pt x="660" y="158"/>
                  </a:lnTo>
                  <a:lnTo>
                    <a:pt x="660" y="149"/>
                  </a:lnTo>
                  <a:lnTo>
                    <a:pt x="572" y="132"/>
                  </a:lnTo>
                  <a:lnTo>
                    <a:pt x="504" y="115"/>
                  </a:lnTo>
                  <a:lnTo>
                    <a:pt x="498" y="121"/>
                  </a:lnTo>
                  <a:lnTo>
                    <a:pt x="491" y="119"/>
                  </a:lnTo>
                  <a:lnTo>
                    <a:pt x="483" y="117"/>
                  </a:lnTo>
                  <a:lnTo>
                    <a:pt x="466" y="115"/>
                  </a:lnTo>
                  <a:lnTo>
                    <a:pt x="463" y="113"/>
                  </a:lnTo>
                  <a:lnTo>
                    <a:pt x="455" y="117"/>
                  </a:lnTo>
                  <a:lnTo>
                    <a:pt x="433" y="117"/>
                  </a:lnTo>
                  <a:lnTo>
                    <a:pt x="419" y="119"/>
                  </a:lnTo>
                  <a:lnTo>
                    <a:pt x="406" y="122"/>
                  </a:lnTo>
                  <a:lnTo>
                    <a:pt x="399" y="122"/>
                  </a:lnTo>
                  <a:lnTo>
                    <a:pt x="393" y="121"/>
                  </a:lnTo>
                  <a:lnTo>
                    <a:pt x="386" y="115"/>
                  </a:lnTo>
                  <a:lnTo>
                    <a:pt x="378" y="113"/>
                  </a:lnTo>
                  <a:lnTo>
                    <a:pt x="357" y="117"/>
                  </a:lnTo>
                  <a:lnTo>
                    <a:pt x="350" y="115"/>
                  </a:lnTo>
                  <a:lnTo>
                    <a:pt x="337" y="115"/>
                  </a:lnTo>
                  <a:lnTo>
                    <a:pt x="335" y="109"/>
                  </a:lnTo>
                  <a:lnTo>
                    <a:pt x="327" y="104"/>
                  </a:lnTo>
                  <a:lnTo>
                    <a:pt x="322" y="102"/>
                  </a:lnTo>
                  <a:lnTo>
                    <a:pt x="314" y="98"/>
                  </a:lnTo>
                  <a:lnTo>
                    <a:pt x="303" y="98"/>
                  </a:lnTo>
                  <a:lnTo>
                    <a:pt x="295" y="94"/>
                  </a:lnTo>
                  <a:lnTo>
                    <a:pt x="290" y="94"/>
                  </a:lnTo>
                  <a:lnTo>
                    <a:pt x="282" y="100"/>
                  </a:lnTo>
                  <a:lnTo>
                    <a:pt x="275" y="100"/>
                  </a:lnTo>
                  <a:lnTo>
                    <a:pt x="262" y="102"/>
                  </a:lnTo>
                  <a:lnTo>
                    <a:pt x="254" y="102"/>
                  </a:lnTo>
                  <a:lnTo>
                    <a:pt x="247" y="96"/>
                  </a:lnTo>
                  <a:lnTo>
                    <a:pt x="245" y="96"/>
                  </a:lnTo>
                  <a:lnTo>
                    <a:pt x="237" y="90"/>
                  </a:lnTo>
                  <a:lnTo>
                    <a:pt x="226" y="87"/>
                  </a:lnTo>
                  <a:lnTo>
                    <a:pt x="224" y="83"/>
                  </a:lnTo>
                  <a:lnTo>
                    <a:pt x="228" y="47"/>
                  </a:lnTo>
                  <a:lnTo>
                    <a:pt x="224" y="34"/>
                  </a:lnTo>
                  <a:lnTo>
                    <a:pt x="216" y="27"/>
                  </a:lnTo>
                  <a:lnTo>
                    <a:pt x="213" y="21"/>
                  </a:lnTo>
                  <a:lnTo>
                    <a:pt x="207" y="19"/>
                  </a:lnTo>
                  <a:lnTo>
                    <a:pt x="201" y="21"/>
                  </a:lnTo>
                  <a:lnTo>
                    <a:pt x="194" y="19"/>
                  </a:lnTo>
                  <a:lnTo>
                    <a:pt x="194" y="17"/>
                  </a:lnTo>
                  <a:lnTo>
                    <a:pt x="188" y="11"/>
                  </a:lnTo>
                  <a:lnTo>
                    <a:pt x="183" y="6"/>
                  </a:lnTo>
                  <a:lnTo>
                    <a:pt x="175" y="8"/>
                  </a:lnTo>
                  <a:lnTo>
                    <a:pt x="168" y="8"/>
                  </a:lnTo>
                  <a:lnTo>
                    <a:pt x="166" y="4"/>
                  </a:lnTo>
                  <a:lnTo>
                    <a:pt x="162" y="4"/>
                  </a:lnTo>
                  <a:lnTo>
                    <a:pt x="160" y="6"/>
                  </a:lnTo>
                  <a:lnTo>
                    <a:pt x="164" y="10"/>
                  </a:lnTo>
                  <a:lnTo>
                    <a:pt x="162" y="10"/>
                  </a:lnTo>
                  <a:lnTo>
                    <a:pt x="160" y="8"/>
                  </a:lnTo>
                  <a:lnTo>
                    <a:pt x="154" y="0"/>
                  </a:lnTo>
                  <a:lnTo>
                    <a:pt x="151" y="8"/>
                  </a:lnTo>
                  <a:lnTo>
                    <a:pt x="149" y="23"/>
                  </a:lnTo>
                  <a:lnTo>
                    <a:pt x="143" y="28"/>
                  </a:lnTo>
                  <a:lnTo>
                    <a:pt x="143" y="30"/>
                  </a:lnTo>
                  <a:lnTo>
                    <a:pt x="141" y="36"/>
                  </a:lnTo>
                  <a:lnTo>
                    <a:pt x="139" y="43"/>
                  </a:lnTo>
                  <a:lnTo>
                    <a:pt x="139" y="51"/>
                  </a:lnTo>
                  <a:lnTo>
                    <a:pt x="141" y="55"/>
                  </a:lnTo>
                  <a:lnTo>
                    <a:pt x="136" y="62"/>
                  </a:lnTo>
                  <a:lnTo>
                    <a:pt x="132" y="70"/>
                  </a:lnTo>
                  <a:lnTo>
                    <a:pt x="137" y="75"/>
                  </a:lnTo>
                  <a:lnTo>
                    <a:pt x="130" y="74"/>
                  </a:lnTo>
                  <a:lnTo>
                    <a:pt x="130" y="79"/>
                  </a:lnTo>
                  <a:lnTo>
                    <a:pt x="126" y="87"/>
                  </a:lnTo>
                  <a:lnTo>
                    <a:pt x="126" y="92"/>
                  </a:lnTo>
                  <a:lnTo>
                    <a:pt x="122" y="100"/>
                  </a:lnTo>
                  <a:lnTo>
                    <a:pt x="121" y="107"/>
                  </a:lnTo>
                  <a:lnTo>
                    <a:pt x="115" y="119"/>
                  </a:lnTo>
                  <a:lnTo>
                    <a:pt x="113" y="126"/>
                  </a:lnTo>
                  <a:lnTo>
                    <a:pt x="102" y="145"/>
                  </a:lnTo>
                  <a:lnTo>
                    <a:pt x="98" y="158"/>
                  </a:lnTo>
                  <a:lnTo>
                    <a:pt x="92" y="173"/>
                  </a:lnTo>
                  <a:lnTo>
                    <a:pt x="94" y="181"/>
                  </a:lnTo>
                  <a:lnTo>
                    <a:pt x="94" y="183"/>
                  </a:lnTo>
                  <a:lnTo>
                    <a:pt x="89" y="186"/>
                  </a:lnTo>
                  <a:lnTo>
                    <a:pt x="85" y="192"/>
                  </a:lnTo>
                  <a:lnTo>
                    <a:pt x="81" y="207"/>
                  </a:lnTo>
                  <a:lnTo>
                    <a:pt x="68" y="241"/>
                  </a:lnTo>
                  <a:lnTo>
                    <a:pt x="62" y="248"/>
                  </a:lnTo>
                  <a:lnTo>
                    <a:pt x="60" y="256"/>
                  </a:lnTo>
                  <a:lnTo>
                    <a:pt x="68" y="252"/>
                  </a:lnTo>
                  <a:lnTo>
                    <a:pt x="70" y="256"/>
                  </a:lnTo>
                  <a:lnTo>
                    <a:pt x="62" y="256"/>
                  </a:lnTo>
                  <a:lnTo>
                    <a:pt x="57" y="262"/>
                  </a:lnTo>
                  <a:lnTo>
                    <a:pt x="47" y="275"/>
                  </a:lnTo>
                  <a:lnTo>
                    <a:pt x="45" y="282"/>
                  </a:lnTo>
                  <a:lnTo>
                    <a:pt x="47" y="284"/>
                  </a:lnTo>
                  <a:lnTo>
                    <a:pt x="49" y="282"/>
                  </a:lnTo>
                  <a:lnTo>
                    <a:pt x="49" y="284"/>
                  </a:lnTo>
                  <a:lnTo>
                    <a:pt x="51" y="284"/>
                  </a:lnTo>
                  <a:lnTo>
                    <a:pt x="49" y="288"/>
                  </a:lnTo>
                  <a:lnTo>
                    <a:pt x="49" y="284"/>
                  </a:lnTo>
                  <a:lnTo>
                    <a:pt x="47" y="284"/>
                  </a:lnTo>
                  <a:lnTo>
                    <a:pt x="42" y="288"/>
                  </a:lnTo>
                  <a:lnTo>
                    <a:pt x="38" y="295"/>
                  </a:lnTo>
                  <a:lnTo>
                    <a:pt x="36" y="288"/>
                  </a:lnTo>
                  <a:lnTo>
                    <a:pt x="23" y="316"/>
                  </a:lnTo>
                  <a:lnTo>
                    <a:pt x="10" y="333"/>
                  </a:lnTo>
                  <a:lnTo>
                    <a:pt x="10" y="346"/>
                  </a:lnTo>
                  <a:lnTo>
                    <a:pt x="13" y="361"/>
                  </a:lnTo>
                  <a:lnTo>
                    <a:pt x="12" y="369"/>
                  </a:lnTo>
                  <a:lnTo>
                    <a:pt x="6" y="376"/>
                  </a:lnTo>
                  <a:lnTo>
                    <a:pt x="4" y="382"/>
                  </a:lnTo>
                  <a:lnTo>
                    <a:pt x="0" y="391"/>
                  </a:lnTo>
                  <a:lnTo>
                    <a:pt x="2" y="418"/>
                  </a:lnTo>
                  <a:lnTo>
                    <a:pt x="8" y="433"/>
                  </a:lnTo>
                  <a:lnTo>
                    <a:pt x="12" y="433"/>
                  </a:lnTo>
                  <a:lnTo>
                    <a:pt x="184" y="48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5" name="Freeform 16"/>
            <p:cNvSpPr>
              <a:spLocks/>
            </p:cNvSpPr>
            <p:nvPr/>
          </p:nvSpPr>
          <p:spPr bwMode="auto">
            <a:xfrm>
              <a:off x="1127652" y="1853927"/>
              <a:ext cx="1921" cy="3488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0 h 4"/>
                <a:gd name="T4" fmla="*/ 0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6" name="Freeform 17"/>
            <p:cNvSpPr>
              <a:spLocks/>
            </p:cNvSpPr>
            <p:nvPr/>
          </p:nvSpPr>
          <p:spPr bwMode="auto">
            <a:xfrm>
              <a:off x="1127652" y="1853927"/>
              <a:ext cx="1921" cy="3488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0 h 4"/>
                <a:gd name="T4" fmla="*/ 0 w 2"/>
                <a:gd name="T5" fmla="*/ 4 h 4"/>
                <a:gd name="T6" fmla="*/ 2 w 2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7" name="Freeform 18"/>
            <p:cNvSpPr>
              <a:spLocks/>
            </p:cNvSpPr>
            <p:nvPr/>
          </p:nvSpPr>
          <p:spPr bwMode="auto">
            <a:xfrm>
              <a:off x="1178569" y="2385000"/>
              <a:ext cx="8646" cy="13081"/>
            </a:xfrm>
            <a:custGeom>
              <a:avLst/>
              <a:gdLst>
                <a:gd name="T0" fmla="*/ 9 w 9"/>
                <a:gd name="T1" fmla="*/ 13 h 15"/>
                <a:gd name="T2" fmla="*/ 5 w 9"/>
                <a:gd name="T3" fmla="*/ 8 h 15"/>
                <a:gd name="T4" fmla="*/ 0 w 9"/>
                <a:gd name="T5" fmla="*/ 0 h 15"/>
                <a:gd name="T6" fmla="*/ 9 w 9"/>
                <a:gd name="T7" fmla="*/ 15 h 15"/>
                <a:gd name="T8" fmla="*/ 9 w 9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9" y="13"/>
                  </a:moveTo>
                  <a:lnTo>
                    <a:pt x="5" y="8"/>
                  </a:lnTo>
                  <a:lnTo>
                    <a:pt x="0" y="0"/>
                  </a:lnTo>
                  <a:lnTo>
                    <a:pt x="9" y="15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58" name="Freeform 19"/>
            <p:cNvSpPr>
              <a:spLocks/>
            </p:cNvSpPr>
            <p:nvPr/>
          </p:nvSpPr>
          <p:spPr bwMode="auto">
            <a:xfrm>
              <a:off x="1178569" y="2385000"/>
              <a:ext cx="8646" cy="13081"/>
            </a:xfrm>
            <a:custGeom>
              <a:avLst/>
              <a:gdLst>
                <a:gd name="T0" fmla="*/ 9 w 9"/>
                <a:gd name="T1" fmla="*/ 13 h 15"/>
                <a:gd name="T2" fmla="*/ 5 w 9"/>
                <a:gd name="T3" fmla="*/ 8 h 15"/>
                <a:gd name="T4" fmla="*/ 0 w 9"/>
                <a:gd name="T5" fmla="*/ 0 h 15"/>
                <a:gd name="T6" fmla="*/ 9 w 9"/>
                <a:gd name="T7" fmla="*/ 15 h 15"/>
                <a:gd name="T8" fmla="*/ 9 w 9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9" y="13"/>
                  </a:moveTo>
                  <a:lnTo>
                    <a:pt x="5" y="8"/>
                  </a:lnTo>
                  <a:lnTo>
                    <a:pt x="0" y="0"/>
                  </a:lnTo>
                  <a:lnTo>
                    <a:pt x="9" y="15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458" name="Group 457"/>
            <p:cNvGrpSpPr/>
            <p:nvPr/>
          </p:nvGrpSpPr>
          <p:grpSpPr>
            <a:xfrm>
              <a:off x="1223722" y="1378665"/>
              <a:ext cx="543750" cy="357537"/>
              <a:chOff x="1223722" y="1378665"/>
              <a:chExt cx="543750" cy="357537"/>
            </a:xfrm>
            <a:grpFill/>
          </p:grpSpPr>
          <p:sp>
            <p:nvSpPr>
              <p:cNvPr id="247" name="Freeform 8"/>
              <p:cNvSpPr>
                <a:spLocks/>
              </p:cNvSpPr>
              <p:nvPr/>
            </p:nvSpPr>
            <p:spPr bwMode="auto">
              <a:xfrm>
                <a:off x="1344768" y="1404826"/>
                <a:ext cx="10568" cy="14825"/>
              </a:xfrm>
              <a:custGeom>
                <a:avLst/>
                <a:gdLst>
                  <a:gd name="T0" fmla="*/ 9 w 11"/>
                  <a:gd name="T1" fmla="*/ 17 h 17"/>
                  <a:gd name="T2" fmla="*/ 11 w 11"/>
                  <a:gd name="T3" fmla="*/ 9 h 17"/>
                  <a:gd name="T4" fmla="*/ 5 w 11"/>
                  <a:gd name="T5" fmla="*/ 4 h 17"/>
                  <a:gd name="T6" fmla="*/ 2 w 11"/>
                  <a:gd name="T7" fmla="*/ 0 h 17"/>
                  <a:gd name="T8" fmla="*/ 0 w 11"/>
                  <a:gd name="T9" fmla="*/ 9 h 17"/>
                  <a:gd name="T10" fmla="*/ 3 w 11"/>
                  <a:gd name="T11" fmla="*/ 17 h 17"/>
                  <a:gd name="T12" fmla="*/ 9 w 11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7">
                    <a:moveTo>
                      <a:pt x="9" y="17"/>
                    </a:moveTo>
                    <a:lnTo>
                      <a:pt x="11" y="9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3" y="17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8" name="Freeform 9"/>
              <p:cNvSpPr>
                <a:spLocks/>
              </p:cNvSpPr>
              <p:nvPr/>
            </p:nvSpPr>
            <p:spPr bwMode="auto">
              <a:xfrm>
                <a:off x="1344768" y="1404826"/>
                <a:ext cx="10568" cy="14825"/>
              </a:xfrm>
              <a:custGeom>
                <a:avLst/>
                <a:gdLst>
                  <a:gd name="T0" fmla="*/ 9 w 11"/>
                  <a:gd name="T1" fmla="*/ 17 h 17"/>
                  <a:gd name="T2" fmla="*/ 11 w 11"/>
                  <a:gd name="T3" fmla="*/ 9 h 17"/>
                  <a:gd name="T4" fmla="*/ 5 w 11"/>
                  <a:gd name="T5" fmla="*/ 4 h 17"/>
                  <a:gd name="T6" fmla="*/ 2 w 11"/>
                  <a:gd name="T7" fmla="*/ 0 h 17"/>
                  <a:gd name="T8" fmla="*/ 0 w 11"/>
                  <a:gd name="T9" fmla="*/ 9 h 17"/>
                  <a:gd name="T10" fmla="*/ 3 w 11"/>
                  <a:gd name="T11" fmla="*/ 17 h 17"/>
                  <a:gd name="T12" fmla="*/ 9 w 11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7">
                    <a:moveTo>
                      <a:pt x="9" y="17"/>
                    </a:moveTo>
                    <a:lnTo>
                      <a:pt x="11" y="9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3" y="17"/>
                    </a:lnTo>
                    <a:lnTo>
                      <a:pt x="9" y="1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9" name="Freeform 10"/>
              <p:cNvSpPr>
                <a:spLocks/>
              </p:cNvSpPr>
              <p:nvPr/>
            </p:nvSpPr>
            <p:spPr bwMode="auto">
              <a:xfrm>
                <a:off x="1361100" y="1401338"/>
                <a:ext cx="12489" cy="10464"/>
              </a:xfrm>
              <a:custGeom>
                <a:avLst/>
                <a:gdLst>
                  <a:gd name="T0" fmla="*/ 7 w 13"/>
                  <a:gd name="T1" fmla="*/ 6 h 12"/>
                  <a:gd name="T2" fmla="*/ 9 w 13"/>
                  <a:gd name="T3" fmla="*/ 12 h 12"/>
                  <a:gd name="T4" fmla="*/ 13 w 13"/>
                  <a:gd name="T5" fmla="*/ 6 h 12"/>
                  <a:gd name="T6" fmla="*/ 7 w 13"/>
                  <a:gd name="T7" fmla="*/ 0 h 12"/>
                  <a:gd name="T8" fmla="*/ 3 w 13"/>
                  <a:gd name="T9" fmla="*/ 0 h 12"/>
                  <a:gd name="T10" fmla="*/ 0 w 13"/>
                  <a:gd name="T11" fmla="*/ 8 h 12"/>
                  <a:gd name="T12" fmla="*/ 5 w 13"/>
                  <a:gd name="T13" fmla="*/ 12 h 12"/>
                  <a:gd name="T14" fmla="*/ 7 w 1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2">
                    <a:moveTo>
                      <a:pt x="7" y="6"/>
                    </a:moveTo>
                    <a:lnTo>
                      <a:pt x="9" y="12"/>
                    </a:lnTo>
                    <a:lnTo>
                      <a:pt x="13" y="6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5" y="12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0" name="Freeform 11"/>
              <p:cNvSpPr>
                <a:spLocks/>
              </p:cNvSpPr>
              <p:nvPr/>
            </p:nvSpPr>
            <p:spPr bwMode="auto">
              <a:xfrm>
                <a:off x="1361100" y="1401338"/>
                <a:ext cx="12489" cy="10464"/>
              </a:xfrm>
              <a:custGeom>
                <a:avLst/>
                <a:gdLst>
                  <a:gd name="T0" fmla="*/ 7 w 13"/>
                  <a:gd name="T1" fmla="*/ 6 h 12"/>
                  <a:gd name="T2" fmla="*/ 9 w 13"/>
                  <a:gd name="T3" fmla="*/ 12 h 12"/>
                  <a:gd name="T4" fmla="*/ 13 w 13"/>
                  <a:gd name="T5" fmla="*/ 6 h 12"/>
                  <a:gd name="T6" fmla="*/ 7 w 13"/>
                  <a:gd name="T7" fmla="*/ 0 h 12"/>
                  <a:gd name="T8" fmla="*/ 3 w 13"/>
                  <a:gd name="T9" fmla="*/ 0 h 12"/>
                  <a:gd name="T10" fmla="*/ 0 w 13"/>
                  <a:gd name="T11" fmla="*/ 8 h 12"/>
                  <a:gd name="T12" fmla="*/ 5 w 13"/>
                  <a:gd name="T13" fmla="*/ 12 h 12"/>
                  <a:gd name="T14" fmla="*/ 7 w 13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2">
                    <a:moveTo>
                      <a:pt x="7" y="6"/>
                    </a:moveTo>
                    <a:lnTo>
                      <a:pt x="9" y="12"/>
                    </a:lnTo>
                    <a:lnTo>
                      <a:pt x="13" y="6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5" y="12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1" name="Freeform 12"/>
              <p:cNvSpPr>
                <a:spLocks/>
              </p:cNvSpPr>
              <p:nvPr/>
            </p:nvSpPr>
            <p:spPr bwMode="auto">
              <a:xfrm>
                <a:off x="1363021" y="1434476"/>
                <a:ext cx="21135" cy="45346"/>
              </a:xfrm>
              <a:custGeom>
                <a:avLst/>
                <a:gdLst>
                  <a:gd name="T0" fmla="*/ 20 w 22"/>
                  <a:gd name="T1" fmla="*/ 7 h 52"/>
                  <a:gd name="T2" fmla="*/ 16 w 22"/>
                  <a:gd name="T3" fmla="*/ 0 h 52"/>
                  <a:gd name="T4" fmla="*/ 15 w 22"/>
                  <a:gd name="T5" fmla="*/ 0 h 52"/>
                  <a:gd name="T6" fmla="*/ 7 w 22"/>
                  <a:gd name="T7" fmla="*/ 5 h 52"/>
                  <a:gd name="T8" fmla="*/ 0 w 22"/>
                  <a:gd name="T9" fmla="*/ 13 h 52"/>
                  <a:gd name="T10" fmla="*/ 3 w 22"/>
                  <a:gd name="T11" fmla="*/ 21 h 52"/>
                  <a:gd name="T12" fmla="*/ 9 w 22"/>
                  <a:gd name="T13" fmla="*/ 28 h 52"/>
                  <a:gd name="T14" fmla="*/ 7 w 22"/>
                  <a:gd name="T15" fmla="*/ 34 h 52"/>
                  <a:gd name="T16" fmla="*/ 9 w 22"/>
                  <a:gd name="T17" fmla="*/ 41 h 52"/>
                  <a:gd name="T18" fmla="*/ 16 w 22"/>
                  <a:gd name="T19" fmla="*/ 49 h 52"/>
                  <a:gd name="T20" fmla="*/ 16 w 22"/>
                  <a:gd name="T21" fmla="*/ 52 h 52"/>
                  <a:gd name="T22" fmla="*/ 22 w 22"/>
                  <a:gd name="T23" fmla="*/ 49 h 52"/>
                  <a:gd name="T24" fmla="*/ 22 w 22"/>
                  <a:gd name="T25" fmla="*/ 43 h 52"/>
                  <a:gd name="T26" fmla="*/ 18 w 22"/>
                  <a:gd name="T27" fmla="*/ 36 h 52"/>
                  <a:gd name="T28" fmla="*/ 11 w 22"/>
                  <a:gd name="T29" fmla="*/ 36 h 52"/>
                  <a:gd name="T30" fmla="*/ 11 w 22"/>
                  <a:gd name="T31" fmla="*/ 21 h 52"/>
                  <a:gd name="T32" fmla="*/ 5 w 22"/>
                  <a:gd name="T33" fmla="*/ 13 h 52"/>
                  <a:gd name="T34" fmla="*/ 13 w 22"/>
                  <a:gd name="T35" fmla="*/ 9 h 52"/>
                  <a:gd name="T36" fmla="*/ 20 w 22"/>
                  <a:gd name="T37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52">
                    <a:moveTo>
                      <a:pt x="20" y="7"/>
                    </a:moveTo>
                    <a:lnTo>
                      <a:pt x="16" y="0"/>
                    </a:lnTo>
                    <a:lnTo>
                      <a:pt x="15" y="0"/>
                    </a:lnTo>
                    <a:lnTo>
                      <a:pt x="7" y="5"/>
                    </a:lnTo>
                    <a:lnTo>
                      <a:pt x="0" y="13"/>
                    </a:lnTo>
                    <a:lnTo>
                      <a:pt x="3" y="21"/>
                    </a:lnTo>
                    <a:lnTo>
                      <a:pt x="9" y="28"/>
                    </a:lnTo>
                    <a:lnTo>
                      <a:pt x="7" y="34"/>
                    </a:lnTo>
                    <a:lnTo>
                      <a:pt x="9" y="41"/>
                    </a:lnTo>
                    <a:lnTo>
                      <a:pt x="16" y="49"/>
                    </a:lnTo>
                    <a:lnTo>
                      <a:pt x="16" y="52"/>
                    </a:lnTo>
                    <a:lnTo>
                      <a:pt x="22" y="49"/>
                    </a:lnTo>
                    <a:lnTo>
                      <a:pt x="22" y="43"/>
                    </a:lnTo>
                    <a:lnTo>
                      <a:pt x="18" y="36"/>
                    </a:lnTo>
                    <a:lnTo>
                      <a:pt x="11" y="36"/>
                    </a:lnTo>
                    <a:lnTo>
                      <a:pt x="11" y="21"/>
                    </a:lnTo>
                    <a:lnTo>
                      <a:pt x="5" y="13"/>
                    </a:lnTo>
                    <a:lnTo>
                      <a:pt x="13" y="9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2" name="Freeform 13"/>
              <p:cNvSpPr>
                <a:spLocks/>
              </p:cNvSpPr>
              <p:nvPr/>
            </p:nvSpPr>
            <p:spPr bwMode="auto">
              <a:xfrm>
                <a:off x="1363021" y="1434476"/>
                <a:ext cx="21135" cy="45346"/>
              </a:xfrm>
              <a:custGeom>
                <a:avLst/>
                <a:gdLst>
                  <a:gd name="T0" fmla="*/ 20 w 22"/>
                  <a:gd name="T1" fmla="*/ 7 h 52"/>
                  <a:gd name="T2" fmla="*/ 16 w 22"/>
                  <a:gd name="T3" fmla="*/ 0 h 52"/>
                  <a:gd name="T4" fmla="*/ 15 w 22"/>
                  <a:gd name="T5" fmla="*/ 0 h 52"/>
                  <a:gd name="T6" fmla="*/ 7 w 22"/>
                  <a:gd name="T7" fmla="*/ 5 h 52"/>
                  <a:gd name="T8" fmla="*/ 0 w 22"/>
                  <a:gd name="T9" fmla="*/ 13 h 52"/>
                  <a:gd name="T10" fmla="*/ 3 w 22"/>
                  <a:gd name="T11" fmla="*/ 21 h 52"/>
                  <a:gd name="T12" fmla="*/ 9 w 22"/>
                  <a:gd name="T13" fmla="*/ 28 h 52"/>
                  <a:gd name="T14" fmla="*/ 7 w 22"/>
                  <a:gd name="T15" fmla="*/ 34 h 52"/>
                  <a:gd name="T16" fmla="*/ 9 w 22"/>
                  <a:gd name="T17" fmla="*/ 41 h 52"/>
                  <a:gd name="T18" fmla="*/ 16 w 22"/>
                  <a:gd name="T19" fmla="*/ 49 h 52"/>
                  <a:gd name="T20" fmla="*/ 16 w 22"/>
                  <a:gd name="T21" fmla="*/ 52 h 52"/>
                  <a:gd name="T22" fmla="*/ 22 w 22"/>
                  <a:gd name="T23" fmla="*/ 49 h 52"/>
                  <a:gd name="T24" fmla="*/ 22 w 22"/>
                  <a:gd name="T25" fmla="*/ 43 h 52"/>
                  <a:gd name="T26" fmla="*/ 18 w 22"/>
                  <a:gd name="T27" fmla="*/ 36 h 52"/>
                  <a:gd name="T28" fmla="*/ 11 w 22"/>
                  <a:gd name="T29" fmla="*/ 36 h 52"/>
                  <a:gd name="T30" fmla="*/ 11 w 22"/>
                  <a:gd name="T31" fmla="*/ 21 h 52"/>
                  <a:gd name="T32" fmla="*/ 5 w 22"/>
                  <a:gd name="T33" fmla="*/ 13 h 52"/>
                  <a:gd name="T34" fmla="*/ 13 w 22"/>
                  <a:gd name="T35" fmla="*/ 9 h 52"/>
                  <a:gd name="T36" fmla="*/ 20 w 22"/>
                  <a:gd name="T37" fmla="*/ 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52">
                    <a:moveTo>
                      <a:pt x="20" y="7"/>
                    </a:moveTo>
                    <a:lnTo>
                      <a:pt x="16" y="0"/>
                    </a:lnTo>
                    <a:lnTo>
                      <a:pt x="15" y="0"/>
                    </a:lnTo>
                    <a:lnTo>
                      <a:pt x="7" y="5"/>
                    </a:lnTo>
                    <a:lnTo>
                      <a:pt x="0" y="13"/>
                    </a:lnTo>
                    <a:lnTo>
                      <a:pt x="3" y="21"/>
                    </a:lnTo>
                    <a:lnTo>
                      <a:pt x="9" y="28"/>
                    </a:lnTo>
                    <a:lnTo>
                      <a:pt x="7" y="34"/>
                    </a:lnTo>
                    <a:lnTo>
                      <a:pt x="9" y="41"/>
                    </a:lnTo>
                    <a:lnTo>
                      <a:pt x="16" y="49"/>
                    </a:lnTo>
                    <a:lnTo>
                      <a:pt x="16" y="52"/>
                    </a:lnTo>
                    <a:lnTo>
                      <a:pt x="22" y="49"/>
                    </a:lnTo>
                    <a:lnTo>
                      <a:pt x="22" y="43"/>
                    </a:lnTo>
                    <a:lnTo>
                      <a:pt x="18" y="36"/>
                    </a:lnTo>
                    <a:lnTo>
                      <a:pt x="11" y="36"/>
                    </a:lnTo>
                    <a:lnTo>
                      <a:pt x="11" y="21"/>
                    </a:lnTo>
                    <a:lnTo>
                      <a:pt x="5" y="13"/>
                    </a:lnTo>
                    <a:lnTo>
                      <a:pt x="13" y="9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9" name="Freeform 20"/>
              <p:cNvSpPr>
                <a:spLocks/>
              </p:cNvSpPr>
              <p:nvPr/>
            </p:nvSpPr>
            <p:spPr bwMode="auto">
              <a:xfrm>
                <a:off x="1223722" y="1378665"/>
                <a:ext cx="543750" cy="357537"/>
              </a:xfrm>
              <a:custGeom>
                <a:avLst/>
                <a:gdLst>
                  <a:gd name="T0" fmla="*/ 75 w 566"/>
                  <a:gd name="T1" fmla="*/ 344 h 410"/>
                  <a:gd name="T2" fmla="*/ 98 w 566"/>
                  <a:gd name="T3" fmla="*/ 357 h 410"/>
                  <a:gd name="T4" fmla="*/ 133 w 566"/>
                  <a:gd name="T5" fmla="*/ 361 h 410"/>
                  <a:gd name="T6" fmla="*/ 165 w 566"/>
                  <a:gd name="T7" fmla="*/ 359 h 410"/>
                  <a:gd name="T8" fmla="*/ 188 w 566"/>
                  <a:gd name="T9" fmla="*/ 376 h 410"/>
                  <a:gd name="T10" fmla="*/ 237 w 566"/>
                  <a:gd name="T11" fmla="*/ 376 h 410"/>
                  <a:gd name="T12" fmla="*/ 270 w 566"/>
                  <a:gd name="T13" fmla="*/ 380 h 410"/>
                  <a:gd name="T14" fmla="*/ 317 w 566"/>
                  <a:gd name="T15" fmla="*/ 376 h 410"/>
                  <a:gd name="T16" fmla="*/ 355 w 566"/>
                  <a:gd name="T17" fmla="*/ 376 h 410"/>
                  <a:gd name="T18" fmla="*/ 511 w 566"/>
                  <a:gd name="T19" fmla="*/ 383 h 410"/>
                  <a:gd name="T20" fmla="*/ 564 w 566"/>
                  <a:gd name="T21" fmla="*/ 100 h 410"/>
                  <a:gd name="T22" fmla="*/ 263 w 566"/>
                  <a:gd name="T23" fmla="*/ 24 h 410"/>
                  <a:gd name="T24" fmla="*/ 165 w 566"/>
                  <a:gd name="T25" fmla="*/ 17 h 410"/>
                  <a:gd name="T26" fmla="*/ 176 w 566"/>
                  <a:gd name="T27" fmla="*/ 38 h 410"/>
                  <a:gd name="T28" fmla="*/ 173 w 566"/>
                  <a:gd name="T29" fmla="*/ 53 h 410"/>
                  <a:gd name="T30" fmla="*/ 158 w 566"/>
                  <a:gd name="T31" fmla="*/ 62 h 410"/>
                  <a:gd name="T32" fmla="*/ 171 w 566"/>
                  <a:gd name="T33" fmla="*/ 83 h 410"/>
                  <a:gd name="T34" fmla="*/ 175 w 566"/>
                  <a:gd name="T35" fmla="*/ 115 h 410"/>
                  <a:gd name="T36" fmla="*/ 154 w 566"/>
                  <a:gd name="T37" fmla="*/ 141 h 410"/>
                  <a:gd name="T38" fmla="*/ 146 w 566"/>
                  <a:gd name="T39" fmla="*/ 177 h 410"/>
                  <a:gd name="T40" fmla="*/ 116 w 566"/>
                  <a:gd name="T41" fmla="*/ 192 h 410"/>
                  <a:gd name="T42" fmla="*/ 99 w 566"/>
                  <a:gd name="T43" fmla="*/ 190 h 410"/>
                  <a:gd name="T44" fmla="*/ 107 w 566"/>
                  <a:gd name="T45" fmla="*/ 175 h 410"/>
                  <a:gd name="T46" fmla="*/ 116 w 566"/>
                  <a:gd name="T47" fmla="*/ 186 h 410"/>
                  <a:gd name="T48" fmla="*/ 131 w 566"/>
                  <a:gd name="T49" fmla="*/ 167 h 410"/>
                  <a:gd name="T50" fmla="*/ 141 w 566"/>
                  <a:gd name="T51" fmla="*/ 147 h 410"/>
                  <a:gd name="T52" fmla="*/ 141 w 566"/>
                  <a:gd name="T53" fmla="*/ 137 h 410"/>
                  <a:gd name="T54" fmla="*/ 154 w 566"/>
                  <a:gd name="T55" fmla="*/ 120 h 410"/>
                  <a:gd name="T56" fmla="*/ 114 w 566"/>
                  <a:gd name="T57" fmla="*/ 139 h 410"/>
                  <a:gd name="T58" fmla="*/ 116 w 566"/>
                  <a:gd name="T59" fmla="*/ 158 h 410"/>
                  <a:gd name="T60" fmla="*/ 114 w 566"/>
                  <a:gd name="T61" fmla="*/ 137 h 410"/>
                  <a:gd name="T62" fmla="*/ 131 w 566"/>
                  <a:gd name="T63" fmla="*/ 132 h 410"/>
                  <a:gd name="T64" fmla="*/ 141 w 566"/>
                  <a:gd name="T65" fmla="*/ 92 h 410"/>
                  <a:gd name="T66" fmla="*/ 129 w 566"/>
                  <a:gd name="T67" fmla="*/ 86 h 410"/>
                  <a:gd name="T68" fmla="*/ 113 w 566"/>
                  <a:gd name="T69" fmla="*/ 77 h 410"/>
                  <a:gd name="T70" fmla="*/ 77 w 566"/>
                  <a:gd name="T71" fmla="*/ 64 h 410"/>
                  <a:gd name="T72" fmla="*/ 41 w 566"/>
                  <a:gd name="T73" fmla="*/ 45 h 410"/>
                  <a:gd name="T74" fmla="*/ 17 w 566"/>
                  <a:gd name="T75" fmla="*/ 30 h 410"/>
                  <a:gd name="T76" fmla="*/ 7 w 566"/>
                  <a:gd name="T77" fmla="*/ 53 h 410"/>
                  <a:gd name="T78" fmla="*/ 13 w 566"/>
                  <a:gd name="T79" fmla="*/ 83 h 410"/>
                  <a:gd name="T80" fmla="*/ 17 w 566"/>
                  <a:gd name="T81" fmla="*/ 148 h 410"/>
                  <a:gd name="T82" fmla="*/ 17 w 566"/>
                  <a:gd name="T83" fmla="*/ 171 h 410"/>
                  <a:gd name="T84" fmla="*/ 24 w 566"/>
                  <a:gd name="T85" fmla="*/ 188 h 410"/>
                  <a:gd name="T86" fmla="*/ 13 w 566"/>
                  <a:gd name="T87" fmla="*/ 207 h 410"/>
                  <a:gd name="T88" fmla="*/ 28 w 566"/>
                  <a:gd name="T89" fmla="*/ 216 h 410"/>
                  <a:gd name="T90" fmla="*/ 13 w 566"/>
                  <a:gd name="T91" fmla="*/ 233 h 410"/>
                  <a:gd name="T92" fmla="*/ 5 w 566"/>
                  <a:gd name="T93" fmla="*/ 237 h 410"/>
                  <a:gd name="T94" fmla="*/ 5 w 566"/>
                  <a:gd name="T95" fmla="*/ 252 h 410"/>
                  <a:gd name="T96" fmla="*/ 35 w 566"/>
                  <a:gd name="T97" fmla="*/ 263 h 410"/>
                  <a:gd name="T98" fmla="*/ 45 w 566"/>
                  <a:gd name="T99" fmla="*/ 272 h 410"/>
                  <a:gd name="T100" fmla="*/ 67 w 566"/>
                  <a:gd name="T101" fmla="*/ 288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66" h="410">
                    <a:moveTo>
                      <a:pt x="67" y="288"/>
                    </a:moveTo>
                    <a:lnTo>
                      <a:pt x="75" y="295"/>
                    </a:lnTo>
                    <a:lnTo>
                      <a:pt x="79" y="308"/>
                    </a:lnTo>
                    <a:lnTo>
                      <a:pt x="75" y="344"/>
                    </a:lnTo>
                    <a:lnTo>
                      <a:pt x="77" y="348"/>
                    </a:lnTo>
                    <a:lnTo>
                      <a:pt x="88" y="351"/>
                    </a:lnTo>
                    <a:lnTo>
                      <a:pt x="96" y="357"/>
                    </a:lnTo>
                    <a:lnTo>
                      <a:pt x="98" y="357"/>
                    </a:lnTo>
                    <a:lnTo>
                      <a:pt x="105" y="363"/>
                    </a:lnTo>
                    <a:lnTo>
                      <a:pt x="113" y="363"/>
                    </a:lnTo>
                    <a:lnTo>
                      <a:pt x="126" y="361"/>
                    </a:lnTo>
                    <a:lnTo>
                      <a:pt x="133" y="361"/>
                    </a:lnTo>
                    <a:lnTo>
                      <a:pt x="141" y="355"/>
                    </a:lnTo>
                    <a:lnTo>
                      <a:pt x="146" y="355"/>
                    </a:lnTo>
                    <a:lnTo>
                      <a:pt x="154" y="359"/>
                    </a:lnTo>
                    <a:lnTo>
                      <a:pt x="165" y="359"/>
                    </a:lnTo>
                    <a:lnTo>
                      <a:pt x="173" y="363"/>
                    </a:lnTo>
                    <a:lnTo>
                      <a:pt x="178" y="365"/>
                    </a:lnTo>
                    <a:lnTo>
                      <a:pt x="186" y="370"/>
                    </a:lnTo>
                    <a:lnTo>
                      <a:pt x="188" y="376"/>
                    </a:lnTo>
                    <a:lnTo>
                      <a:pt x="201" y="376"/>
                    </a:lnTo>
                    <a:lnTo>
                      <a:pt x="208" y="378"/>
                    </a:lnTo>
                    <a:lnTo>
                      <a:pt x="229" y="374"/>
                    </a:lnTo>
                    <a:lnTo>
                      <a:pt x="237" y="376"/>
                    </a:lnTo>
                    <a:lnTo>
                      <a:pt x="244" y="382"/>
                    </a:lnTo>
                    <a:lnTo>
                      <a:pt x="250" y="383"/>
                    </a:lnTo>
                    <a:lnTo>
                      <a:pt x="257" y="383"/>
                    </a:lnTo>
                    <a:lnTo>
                      <a:pt x="270" y="380"/>
                    </a:lnTo>
                    <a:lnTo>
                      <a:pt x="284" y="378"/>
                    </a:lnTo>
                    <a:lnTo>
                      <a:pt x="306" y="378"/>
                    </a:lnTo>
                    <a:lnTo>
                      <a:pt x="314" y="374"/>
                    </a:lnTo>
                    <a:lnTo>
                      <a:pt x="317" y="376"/>
                    </a:lnTo>
                    <a:lnTo>
                      <a:pt x="334" y="378"/>
                    </a:lnTo>
                    <a:lnTo>
                      <a:pt x="342" y="380"/>
                    </a:lnTo>
                    <a:lnTo>
                      <a:pt x="349" y="382"/>
                    </a:lnTo>
                    <a:lnTo>
                      <a:pt x="355" y="376"/>
                    </a:lnTo>
                    <a:lnTo>
                      <a:pt x="423" y="393"/>
                    </a:lnTo>
                    <a:lnTo>
                      <a:pt x="511" y="410"/>
                    </a:lnTo>
                    <a:lnTo>
                      <a:pt x="509" y="404"/>
                    </a:lnTo>
                    <a:lnTo>
                      <a:pt x="511" y="383"/>
                    </a:lnTo>
                    <a:lnTo>
                      <a:pt x="507" y="368"/>
                    </a:lnTo>
                    <a:lnTo>
                      <a:pt x="511" y="363"/>
                    </a:lnTo>
                    <a:lnTo>
                      <a:pt x="513" y="340"/>
                    </a:lnTo>
                    <a:lnTo>
                      <a:pt x="564" y="100"/>
                    </a:lnTo>
                    <a:lnTo>
                      <a:pt x="566" y="96"/>
                    </a:lnTo>
                    <a:lnTo>
                      <a:pt x="498" y="81"/>
                    </a:lnTo>
                    <a:lnTo>
                      <a:pt x="372" y="53"/>
                    </a:lnTo>
                    <a:lnTo>
                      <a:pt x="263" y="24"/>
                    </a:lnTo>
                    <a:lnTo>
                      <a:pt x="167" y="0"/>
                    </a:lnTo>
                    <a:lnTo>
                      <a:pt x="161" y="4"/>
                    </a:lnTo>
                    <a:lnTo>
                      <a:pt x="163" y="11"/>
                    </a:lnTo>
                    <a:lnTo>
                      <a:pt x="165" y="17"/>
                    </a:lnTo>
                    <a:lnTo>
                      <a:pt x="165" y="19"/>
                    </a:lnTo>
                    <a:lnTo>
                      <a:pt x="171" y="26"/>
                    </a:lnTo>
                    <a:lnTo>
                      <a:pt x="178" y="30"/>
                    </a:lnTo>
                    <a:lnTo>
                      <a:pt x="176" y="38"/>
                    </a:lnTo>
                    <a:lnTo>
                      <a:pt x="176" y="43"/>
                    </a:lnTo>
                    <a:lnTo>
                      <a:pt x="176" y="51"/>
                    </a:lnTo>
                    <a:lnTo>
                      <a:pt x="169" y="47"/>
                    </a:lnTo>
                    <a:lnTo>
                      <a:pt x="173" y="53"/>
                    </a:lnTo>
                    <a:lnTo>
                      <a:pt x="171" y="60"/>
                    </a:lnTo>
                    <a:lnTo>
                      <a:pt x="163" y="56"/>
                    </a:lnTo>
                    <a:lnTo>
                      <a:pt x="158" y="56"/>
                    </a:lnTo>
                    <a:lnTo>
                      <a:pt x="158" y="62"/>
                    </a:lnTo>
                    <a:lnTo>
                      <a:pt x="165" y="62"/>
                    </a:lnTo>
                    <a:lnTo>
                      <a:pt x="167" y="69"/>
                    </a:lnTo>
                    <a:lnTo>
                      <a:pt x="173" y="77"/>
                    </a:lnTo>
                    <a:lnTo>
                      <a:pt x="171" y="83"/>
                    </a:lnTo>
                    <a:lnTo>
                      <a:pt x="173" y="86"/>
                    </a:lnTo>
                    <a:lnTo>
                      <a:pt x="171" y="100"/>
                    </a:lnTo>
                    <a:lnTo>
                      <a:pt x="175" y="107"/>
                    </a:lnTo>
                    <a:lnTo>
                      <a:pt x="175" y="115"/>
                    </a:lnTo>
                    <a:lnTo>
                      <a:pt x="167" y="120"/>
                    </a:lnTo>
                    <a:lnTo>
                      <a:pt x="160" y="130"/>
                    </a:lnTo>
                    <a:lnTo>
                      <a:pt x="161" y="137"/>
                    </a:lnTo>
                    <a:lnTo>
                      <a:pt x="154" y="141"/>
                    </a:lnTo>
                    <a:lnTo>
                      <a:pt x="158" y="148"/>
                    </a:lnTo>
                    <a:lnTo>
                      <a:pt x="152" y="154"/>
                    </a:lnTo>
                    <a:lnTo>
                      <a:pt x="154" y="169"/>
                    </a:lnTo>
                    <a:lnTo>
                      <a:pt x="146" y="177"/>
                    </a:lnTo>
                    <a:lnTo>
                      <a:pt x="133" y="180"/>
                    </a:lnTo>
                    <a:lnTo>
                      <a:pt x="129" y="186"/>
                    </a:lnTo>
                    <a:lnTo>
                      <a:pt x="124" y="192"/>
                    </a:lnTo>
                    <a:lnTo>
                      <a:pt x="116" y="192"/>
                    </a:lnTo>
                    <a:lnTo>
                      <a:pt x="113" y="184"/>
                    </a:lnTo>
                    <a:lnTo>
                      <a:pt x="105" y="188"/>
                    </a:lnTo>
                    <a:lnTo>
                      <a:pt x="105" y="195"/>
                    </a:lnTo>
                    <a:lnTo>
                      <a:pt x="99" y="190"/>
                    </a:lnTo>
                    <a:lnTo>
                      <a:pt x="101" y="184"/>
                    </a:lnTo>
                    <a:lnTo>
                      <a:pt x="94" y="182"/>
                    </a:lnTo>
                    <a:lnTo>
                      <a:pt x="101" y="180"/>
                    </a:lnTo>
                    <a:lnTo>
                      <a:pt x="107" y="175"/>
                    </a:lnTo>
                    <a:lnTo>
                      <a:pt x="120" y="165"/>
                    </a:lnTo>
                    <a:lnTo>
                      <a:pt x="118" y="173"/>
                    </a:lnTo>
                    <a:lnTo>
                      <a:pt x="116" y="179"/>
                    </a:lnTo>
                    <a:lnTo>
                      <a:pt x="116" y="186"/>
                    </a:lnTo>
                    <a:lnTo>
                      <a:pt x="118" y="182"/>
                    </a:lnTo>
                    <a:lnTo>
                      <a:pt x="120" y="175"/>
                    </a:lnTo>
                    <a:lnTo>
                      <a:pt x="126" y="169"/>
                    </a:lnTo>
                    <a:lnTo>
                      <a:pt x="131" y="167"/>
                    </a:lnTo>
                    <a:lnTo>
                      <a:pt x="126" y="175"/>
                    </a:lnTo>
                    <a:lnTo>
                      <a:pt x="133" y="179"/>
                    </a:lnTo>
                    <a:lnTo>
                      <a:pt x="145" y="154"/>
                    </a:lnTo>
                    <a:lnTo>
                      <a:pt x="141" y="147"/>
                    </a:lnTo>
                    <a:lnTo>
                      <a:pt x="133" y="148"/>
                    </a:lnTo>
                    <a:lnTo>
                      <a:pt x="133" y="141"/>
                    </a:lnTo>
                    <a:lnTo>
                      <a:pt x="141" y="143"/>
                    </a:lnTo>
                    <a:lnTo>
                      <a:pt x="141" y="137"/>
                    </a:lnTo>
                    <a:lnTo>
                      <a:pt x="141" y="130"/>
                    </a:lnTo>
                    <a:lnTo>
                      <a:pt x="146" y="132"/>
                    </a:lnTo>
                    <a:lnTo>
                      <a:pt x="152" y="128"/>
                    </a:lnTo>
                    <a:lnTo>
                      <a:pt x="154" y="120"/>
                    </a:lnTo>
                    <a:lnTo>
                      <a:pt x="150" y="113"/>
                    </a:lnTo>
                    <a:lnTo>
                      <a:pt x="133" y="128"/>
                    </a:lnTo>
                    <a:lnTo>
                      <a:pt x="128" y="135"/>
                    </a:lnTo>
                    <a:lnTo>
                      <a:pt x="114" y="139"/>
                    </a:lnTo>
                    <a:lnTo>
                      <a:pt x="99" y="152"/>
                    </a:lnTo>
                    <a:lnTo>
                      <a:pt x="101" y="160"/>
                    </a:lnTo>
                    <a:lnTo>
                      <a:pt x="109" y="158"/>
                    </a:lnTo>
                    <a:lnTo>
                      <a:pt x="116" y="158"/>
                    </a:lnTo>
                    <a:lnTo>
                      <a:pt x="101" y="162"/>
                    </a:lnTo>
                    <a:lnTo>
                      <a:pt x="96" y="156"/>
                    </a:lnTo>
                    <a:lnTo>
                      <a:pt x="99" y="148"/>
                    </a:lnTo>
                    <a:lnTo>
                      <a:pt x="114" y="137"/>
                    </a:lnTo>
                    <a:lnTo>
                      <a:pt x="120" y="133"/>
                    </a:lnTo>
                    <a:lnTo>
                      <a:pt x="133" y="118"/>
                    </a:lnTo>
                    <a:lnTo>
                      <a:pt x="131" y="124"/>
                    </a:lnTo>
                    <a:lnTo>
                      <a:pt x="131" y="132"/>
                    </a:lnTo>
                    <a:lnTo>
                      <a:pt x="133" y="124"/>
                    </a:lnTo>
                    <a:lnTo>
                      <a:pt x="141" y="118"/>
                    </a:lnTo>
                    <a:lnTo>
                      <a:pt x="145" y="109"/>
                    </a:lnTo>
                    <a:lnTo>
                      <a:pt x="141" y="92"/>
                    </a:lnTo>
                    <a:lnTo>
                      <a:pt x="143" y="85"/>
                    </a:lnTo>
                    <a:lnTo>
                      <a:pt x="135" y="90"/>
                    </a:lnTo>
                    <a:lnTo>
                      <a:pt x="133" y="98"/>
                    </a:lnTo>
                    <a:lnTo>
                      <a:pt x="129" y="86"/>
                    </a:lnTo>
                    <a:lnTo>
                      <a:pt x="122" y="88"/>
                    </a:lnTo>
                    <a:lnTo>
                      <a:pt x="122" y="83"/>
                    </a:lnTo>
                    <a:lnTo>
                      <a:pt x="120" y="75"/>
                    </a:lnTo>
                    <a:lnTo>
                      <a:pt x="113" y="77"/>
                    </a:lnTo>
                    <a:lnTo>
                      <a:pt x="105" y="77"/>
                    </a:lnTo>
                    <a:lnTo>
                      <a:pt x="98" y="73"/>
                    </a:lnTo>
                    <a:lnTo>
                      <a:pt x="84" y="69"/>
                    </a:lnTo>
                    <a:lnTo>
                      <a:pt x="77" y="64"/>
                    </a:lnTo>
                    <a:lnTo>
                      <a:pt x="64" y="60"/>
                    </a:lnTo>
                    <a:lnTo>
                      <a:pt x="52" y="54"/>
                    </a:lnTo>
                    <a:lnTo>
                      <a:pt x="49" y="49"/>
                    </a:lnTo>
                    <a:lnTo>
                      <a:pt x="41" y="45"/>
                    </a:lnTo>
                    <a:lnTo>
                      <a:pt x="34" y="38"/>
                    </a:lnTo>
                    <a:lnTo>
                      <a:pt x="22" y="26"/>
                    </a:lnTo>
                    <a:lnTo>
                      <a:pt x="15" y="22"/>
                    </a:lnTo>
                    <a:lnTo>
                      <a:pt x="17" y="30"/>
                    </a:lnTo>
                    <a:lnTo>
                      <a:pt x="15" y="32"/>
                    </a:lnTo>
                    <a:lnTo>
                      <a:pt x="13" y="39"/>
                    </a:lnTo>
                    <a:lnTo>
                      <a:pt x="7" y="47"/>
                    </a:lnTo>
                    <a:lnTo>
                      <a:pt x="7" y="53"/>
                    </a:lnTo>
                    <a:lnTo>
                      <a:pt x="5" y="60"/>
                    </a:lnTo>
                    <a:lnTo>
                      <a:pt x="5" y="68"/>
                    </a:lnTo>
                    <a:lnTo>
                      <a:pt x="7" y="73"/>
                    </a:lnTo>
                    <a:lnTo>
                      <a:pt x="13" y="83"/>
                    </a:lnTo>
                    <a:lnTo>
                      <a:pt x="17" y="96"/>
                    </a:lnTo>
                    <a:lnTo>
                      <a:pt x="17" y="103"/>
                    </a:lnTo>
                    <a:lnTo>
                      <a:pt x="13" y="132"/>
                    </a:lnTo>
                    <a:lnTo>
                      <a:pt x="17" y="148"/>
                    </a:lnTo>
                    <a:lnTo>
                      <a:pt x="15" y="169"/>
                    </a:lnTo>
                    <a:lnTo>
                      <a:pt x="11" y="177"/>
                    </a:lnTo>
                    <a:lnTo>
                      <a:pt x="15" y="179"/>
                    </a:lnTo>
                    <a:lnTo>
                      <a:pt x="17" y="171"/>
                    </a:lnTo>
                    <a:lnTo>
                      <a:pt x="22" y="177"/>
                    </a:lnTo>
                    <a:lnTo>
                      <a:pt x="30" y="184"/>
                    </a:lnTo>
                    <a:lnTo>
                      <a:pt x="35" y="186"/>
                    </a:lnTo>
                    <a:lnTo>
                      <a:pt x="24" y="188"/>
                    </a:lnTo>
                    <a:lnTo>
                      <a:pt x="15" y="192"/>
                    </a:lnTo>
                    <a:lnTo>
                      <a:pt x="13" y="186"/>
                    </a:lnTo>
                    <a:lnTo>
                      <a:pt x="11" y="199"/>
                    </a:lnTo>
                    <a:lnTo>
                      <a:pt x="13" y="207"/>
                    </a:lnTo>
                    <a:lnTo>
                      <a:pt x="13" y="207"/>
                    </a:lnTo>
                    <a:lnTo>
                      <a:pt x="28" y="210"/>
                    </a:lnTo>
                    <a:lnTo>
                      <a:pt x="30" y="216"/>
                    </a:lnTo>
                    <a:lnTo>
                      <a:pt x="28" y="216"/>
                    </a:lnTo>
                    <a:lnTo>
                      <a:pt x="20" y="212"/>
                    </a:lnTo>
                    <a:lnTo>
                      <a:pt x="17" y="220"/>
                    </a:lnTo>
                    <a:lnTo>
                      <a:pt x="19" y="226"/>
                    </a:lnTo>
                    <a:lnTo>
                      <a:pt x="13" y="233"/>
                    </a:lnTo>
                    <a:lnTo>
                      <a:pt x="17" y="241"/>
                    </a:lnTo>
                    <a:lnTo>
                      <a:pt x="17" y="242"/>
                    </a:lnTo>
                    <a:lnTo>
                      <a:pt x="13" y="237"/>
                    </a:lnTo>
                    <a:lnTo>
                      <a:pt x="5" y="237"/>
                    </a:lnTo>
                    <a:lnTo>
                      <a:pt x="9" y="224"/>
                    </a:lnTo>
                    <a:lnTo>
                      <a:pt x="7" y="216"/>
                    </a:lnTo>
                    <a:lnTo>
                      <a:pt x="0" y="252"/>
                    </a:lnTo>
                    <a:lnTo>
                      <a:pt x="5" y="252"/>
                    </a:lnTo>
                    <a:lnTo>
                      <a:pt x="11" y="259"/>
                    </a:lnTo>
                    <a:lnTo>
                      <a:pt x="26" y="256"/>
                    </a:lnTo>
                    <a:lnTo>
                      <a:pt x="30" y="261"/>
                    </a:lnTo>
                    <a:lnTo>
                      <a:pt x="35" y="263"/>
                    </a:lnTo>
                    <a:lnTo>
                      <a:pt x="37" y="265"/>
                    </a:lnTo>
                    <a:lnTo>
                      <a:pt x="41" y="267"/>
                    </a:lnTo>
                    <a:lnTo>
                      <a:pt x="43" y="267"/>
                    </a:lnTo>
                    <a:lnTo>
                      <a:pt x="45" y="272"/>
                    </a:lnTo>
                    <a:lnTo>
                      <a:pt x="52" y="280"/>
                    </a:lnTo>
                    <a:lnTo>
                      <a:pt x="58" y="280"/>
                    </a:lnTo>
                    <a:lnTo>
                      <a:pt x="64" y="282"/>
                    </a:lnTo>
                    <a:lnTo>
                      <a:pt x="67" y="28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260" name="Freeform 21"/>
            <p:cNvSpPr>
              <a:spLocks/>
            </p:cNvSpPr>
            <p:nvPr/>
          </p:nvSpPr>
          <p:spPr bwMode="auto">
            <a:xfrm>
              <a:off x="1322672" y="2057113"/>
              <a:ext cx="518773" cy="729898"/>
            </a:xfrm>
            <a:custGeom>
              <a:avLst/>
              <a:gdLst>
                <a:gd name="T0" fmla="*/ 434 w 540"/>
                <a:gd name="T1" fmla="*/ 79 h 837"/>
                <a:gd name="T2" fmla="*/ 308 w 540"/>
                <a:gd name="T3" fmla="*/ 53 h 837"/>
                <a:gd name="T4" fmla="*/ 213 w 540"/>
                <a:gd name="T5" fmla="*/ 32 h 837"/>
                <a:gd name="T6" fmla="*/ 77 w 540"/>
                <a:gd name="T7" fmla="*/ 0 h 837"/>
                <a:gd name="T8" fmla="*/ 19 w 540"/>
                <a:gd name="T9" fmla="*/ 243 h 837"/>
                <a:gd name="T10" fmla="*/ 0 w 540"/>
                <a:gd name="T11" fmla="*/ 314 h 837"/>
                <a:gd name="T12" fmla="*/ 250 w 540"/>
                <a:gd name="T13" fmla="*/ 681 h 837"/>
                <a:gd name="T14" fmla="*/ 357 w 540"/>
                <a:gd name="T15" fmla="*/ 837 h 837"/>
                <a:gd name="T16" fmla="*/ 359 w 540"/>
                <a:gd name="T17" fmla="*/ 822 h 837"/>
                <a:gd name="T18" fmla="*/ 365 w 540"/>
                <a:gd name="T19" fmla="*/ 814 h 837"/>
                <a:gd name="T20" fmla="*/ 367 w 540"/>
                <a:gd name="T21" fmla="*/ 799 h 837"/>
                <a:gd name="T22" fmla="*/ 365 w 540"/>
                <a:gd name="T23" fmla="*/ 786 h 837"/>
                <a:gd name="T24" fmla="*/ 365 w 540"/>
                <a:gd name="T25" fmla="*/ 778 h 837"/>
                <a:gd name="T26" fmla="*/ 367 w 540"/>
                <a:gd name="T27" fmla="*/ 769 h 837"/>
                <a:gd name="T28" fmla="*/ 367 w 540"/>
                <a:gd name="T29" fmla="*/ 754 h 837"/>
                <a:gd name="T30" fmla="*/ 367 w 540"/>
                <a:gd name="T31" fmla="*/ 748 h 837"/>
                <a:gd name="T32" fmla="*/ 370 w 540"/>
                <a:gd name="T33" fmla="*/ 741 h 837"/>
                <a:gd name="T34" fmla="*/ 367 w 540"/>
                <a:gd name="T35" fmla="*/ 728 h 837"/>
                <a:gd name="T36" fmla="*/ 370 w 540"/>
                <a:gd name="T37" fmla="*/ 718 h 837"/>
                <a:gd name="T38" fmla="*/ 378 w 540"/>
                <a:gd name="T39" fmla="*/ 715 h 837"/>
                <a:gd name="T40" fmla="*/ 386 w 540"/>
                <a:gd name="T41" fmla="*/ 713 h 837"/>
                <a:gd name="T42" fmla="*/ 391 w 540"/>
                <a:gd name="T43" fmla="*/ 716 h 837"/>
                <a:gd name="T44" fmla="*/ 399 w 540"/>
                <a:gd name="T45" fmla="*/ 716 h 837"/>
                <a:gd name="T46" fmla="*/ 406 w 540"/>
                <a:gd name="T47" fmla="*/ 724 h 837"/>
                <a:gd name="T48" fmla="*/ 408 w 540"/>
                <a:gd name="T49" fmla="*/ 731 h 837"/>
                <a:gd name="T50" fmla="*/ 416 w 540"/>
                <a:gd name="T51" fmla="*/ 733 h 837"/>
                <a:gd name="T52" fmla="*/ 423 w 540"/>
                <a:gd name="T53" fmla="*/ 724 h 837"/>
                <a:gd name="T54" fmla="*/ 431 w 540"/>
                <a:gd name="T55" fmla="*/ 715 h 837"/>
                <a:gd name="T56" fmla="*/ 446 w 540"/>
                <a:gd name="T57" fmla="*/ 630 h 837"/>
                <a:gd name="T58" fmla="*/ 540 w 540"/>
                <a:gd name="T59" fmla="*/ 98 h 837"/>
                <a:gd name="T60" fmla="*/ 434 w 540"/>
                <a:gd name="T61" fmla="*/ 79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40" h="837">
                  <a:moveTo>
                    <a:pt x="434" y="79"/>
                  </a:moveTo>
                  <a:lnTo>
                    <a:pt x="308" y="53"/>
                  </a:lnTo>
                  <a:lnTo>
                    <a:pt x="213" y="32"/>
                  </a:lnTo>
                  <a:lnTo>
                    <a:pt x="77" y="0"/>
                  </a:lnTo>
                  <a:lnTo>
                    <a:pt x="19" y="243"/>
                  </a:lnTo>
                  <a:lnTo>
                    <a:pt x="0" y="314"/>
                  </a:lnTo>
                  <a:lnTo>
                    <a:pt x="250" y="681"/>
                  </a:lnTo>
                  <a:lnTo>
                    <a:pt x="357" y="837"/>
                  </a:lnTo>
                  <a:lnTo>
                    <a:pt x="359" y="822"/>
                  </a:lnTo>
                  <a:lnTo>
                    <a:pt x="365" y="814"/>
                  </a:lnTo>
                  <a:lnTo>
                    <a:pt x="367" y="799"/>
                  </a:lnTo>
                  <a:lnTo>
                    <a:pt x="365" y="786"/>
                  </a:lnTo>
                  <a:lnTo>
                    <a:pt x="365" y="778"/>
                  </a:lnTo>
                  <a:lnTo>
                    <a:pt x="367" y="769"/>
                  </a:lnTo>
                  <a:lnTo>
                    <a:pt x="367" y="754"/>
                  </a:lnTo>
                  <a:lnTo>
                    <a:pt x="367" y="748"/>
                  </a:lnTo>
                  <a:lnTo>
                    <a:pt x="370" y="741"/>
                  </a:lnTo>
                  <a:lnTo>
                    <a:pt x="367" y="728"/>
                  </a:lnTo>
                  <a:lnTo>
                    <a:pt x="370" y="718"/>
                  </a:lnTo>
                  <a:lnTo>
                    <a:pt x="378" y="715"/>
                  </a:lnTo>
                  <a:lnTo>
                    <a:pt x="386" y="713"/>
                  </a:lnTo>
                  <a:lnTo>
                    <a:pt x="391" y="716"/>
                  </a:lnTo>
                  <a:lnTo>
                    <a:pt x="399" y="716"/>
                  </a:lnTo>
                  <a:lnTo>
                    <a:pt x="406" y="724"/>
                  </a:lnTo>
                  <a:lnTo>
                    <a:pt x="408" y="731"/>
                  </a:lnTo>
                  <a:lnTo>
                    <a:pt x="416" y="733"/>
                  </a:lnTo>
                  <a:lnTo>
                    <a:pt x="423" y="724"/>
                  </a:lnTo>
                  <a:lnTo>
                    <a:pt x="431" y="715"/>
                  </a:lnTo>
                  <a:lnTo>
                    <a:pt x="446" y="630"/>
                  </a:lnTo>
                  <a:lnTo>
                    <a:pt x="540" y="98"/>
                  </a:lnTo>
                  <a:lnTo>
                    <a:pt x="434" y="7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1" name="Freeform 22"/>
            <p:cNvSpPr>
              <a:spLocks/>
            </p:cNvSpPr>
            <p:nvPr/>
          </p:nvSpPr>
          <p:spPr bwMode="auto">
            <a:xfrm>
              <a:off x="1603194" y="2606498"/>
              <a:ext cx="550475" cy="586883"/>
            </a:xfrm>
            <a:custGeom>
              <a:avLst/>
              <a:gdLst>
                <a:gd name="T0" fmla="*/ 456 w 573"/>
                <a:gd name="T1" fmla="*/ 51 h 673"/>
                <a:gd name="T2" fmla="*/ 231 w 573"/>
                <a:gd name="T3" fmla="*/ 15 h 673"/>
                <a:gd name="T4" fmla="*/ 139 w 573"/>
                <a:gd name="T5" fmla="*/ 85 h 673"/>
                <a:gd name="T6" fmla="*/ 124 w 573"/>
                <a:gd name="T7" fmla="*/ 103 h 673"/>
                <a:gd name="T8" fmla="*/ 114 w 573"/>
                <a:gd name="T9" fmla="*/ 94 h 673"/>
                <a:gd name="T10" fmla="*/ 99 w 573"/>
                <a:gd name="T11" fmla="*/ 86 h 673"/>
                <a:gd name="T12" fmla="*/ 86 w 573"/>
                <a:gd name="T13" fmla="*/ 85 h 673"/>
                <a:gd name="T14" fmla="*/ 75 w 573"/>
                <a:gd name="T15" fmla="*/ 98 h 673"/>
                <a:gd name="T16" fmla="*/ 75 w 573"/>
                <a:gd name="T17" fmla="*/ 118 h 673"/>
                <a:gd name="T18" fmla="*/ 75 w 573"/>
                <a:gd name="T19" fmla="*/ 139 h 673"/>
                <a:gd name="T20" fmla="*/ 73 w 573"/>
                <a:gd name="T21" fmla="*/ 156 h 673"/>
                <a:gd name="T22" fmla="*/ 73 w 573"/>
                <a:gd name="T23" fmla="*/ 184 h 673"/>
                <a:gd name="T24" fmla="*/ 65 w 573"/>
                <a:gd name="T25" fmla="*/ 207 h 673"/>
                <a:gd name="T26" fmla="*/ 63 w 573"/>
                <a:gd name="T27" fmla="*/ 220 h 673"/>
                <a:gd name="T28" fmla="*/ 75 w 573"/>
                <a:gd name="T29" fmla="*/ 244 h 673"/>
                <a:gd name="T30" fmla="*/ 78 w 573"/>
                <a:gd name="T31" fmla="*/ 258 h 673"/>
                <a:gd name="T32" fmla="*/ 90 w 573"/>
                <a:gd name="T33" fmla="*/ 280 h 673"/>
                <a:gd name="T34" fmla="*/ 88 w 573"/>
                <a:gd name="T35" fmla="*/ 293 h 673"/>
                <a:gd name="T36" fmla="*/ 62 w 573"/>
                <a:gd name="T37" fmla="*/ 312 h 673"/>
                <a:gd name="T38" fmla="*/ 52 w 573"/>
                <a:gd name="T39" fmla="*/ 329 h 673"/>
                <a:gd name="T40" fmla="*/ 48 w 573"/>
                <a:gd name="T41" fmla="*/ 348 h 673"/>
                <a:gd name="T42" fmla="*/ 33 w 573"/>
                <a:gd name="T43" fmla="*/ 372 h 673"/>
                <a:gd name="T44" fmla="*/ 22 w 573"/>
                <a:gd name="T45" fmla="*/ 383 h 673"/>
                <a:gd name="T46" fmla="*/ 24 w 573"/>
                <a:gd name="T47" fmla="*/ 399 h 673"/>
                <a:gd name="T48" fmla="*/ 22 w 573"/>
                <a:gd name="T49" fmla="*/ 412 h 673"/>
                <a:gd name="T50" fmla="*/ 37 w 573"/>
                <a:gd name="T51" fmla="*/ 419 h 673"/>
                <a:gd name="T52" fmla="*/ 37 w 573"/>
                <a:gd name="T53" fmla="*/ 436 h 673"/>
                <a:gd name="T54" fmla="*/ 28 w 573"/>
                <a:gd name="T55" fmla="*/ 447 h 673"/>
                <a:gd name="T56" fmla="*/ 18 w 573"/>
                <a:gd name="T57" fmla="*/ 446 h 673"/>
                <a:gd name="T58" fmla="*/ 13 w 573"/>
                <a:gd name="T59" fmla="*/ 446 h 673"/>
                <a:gd name="T60" fmla="*/ 0 w 573"/>
                <a:gd name="T61" fmla="*/ 468 h 673"/>
                <a:gd name="T62" fmla="*/ 199 w 573"/>
                <a:gd name="T63" fmla="*/ 583 h 673"/>
                <a:gd name="T64" fmla="*/ 451 w 573"/>
                <a:gd name="T65" fmla="*/ 667 h 673"/>
                <a:gd name="T66" fmla="*/ 498 w 573"/>
                <a:gd name="T67" fmla="*/ 669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73" h="673">
                  <a:moveTo>
                    <a:pt x="573" y="66"/>
                  </a:moveTo>
                  <a:lnTo>
                    <a:pt x="456" y="51"/>
                  </a:lnTo>
                  <a:lnTo>
                    <a:pt x="345" y="34"/>
                  </a:lnTo>
                  <a:lnTo>
                    <a:pt x="231" y="15"/>
                  </a:lnTo>
                  <a:lnTo>
                    <a:pt x="154" y="0"/>
                  </a:lnTo>
                  <a:lnTo>
                    <a:pt x="139" y="85"/>
                  </a:lnTo>
                  <a:lnTo>
                    <a:pt x="131" y="94"/>
                  </a:lnTo>
                  <a:lnTo>
                    <a:pt x="124" y="103"/>
                  </a:lnTo>
                  <a:lnTo>
                    <a:pt x="116" y="101"/>
                  </a:lnTo>
                  <a:lnTo>
                    <a:pt x="114" y="94"/>
                  </a:lnTo>
                  <a:lnTo>
                    <a:pt x="107" y="86"/>
                  </a:lnTo>
                  <a:lnTo>
                    <a:pt x="99" y="86"/>
                  </a:lnTo>
                  <a:lnTo>
                    <a:pt x="94" y="83"/>
                  </a:lnTo>
                  <a:lnTo>
                    <a:pt x="86" y="85"/>
                  </a:lnTo>
                  <a:lnTo>
                    <a:pt x="78" y="88"/>
                  </a:lnTo>
                  <a:lnTo>
                    <a:pt x="75" y="98"/>
                  </a:lnTo>
                  <a:lnTo>
                    <a:pt x="78" y="111"/>
                  </a:lnTo>
                  <a:lnTo>
                    <a:pt x="75" y="118"/>
                  </a:lnTo>
                  <a:lnTo>
                    <a:pt x="75" y="124"/>
                  </a:lnTo>
                  <a:lnTo>
                    <a:pt x="75" y="139"/>
                  </a:lnTo>
                  <a:lnTo>
                    <a:pt x="73" y="148"/>
                  </a:lnTo>
                  <a:lnTo>
                    <a:pt x="73" y="156"/>
                  </a:lnTo>
                  <a:lnTo>
                    <a:pt x="75" y="169"/>
                  </a:lnTo>
                  <a:lnTo>
                    <a:pt x="73" y="184"/>
                  </a:lnTo>
                  <a:lnTo>
                    <a:pt x="67" y="192"/>
                  </a:lnTo>
                  <a:lnTo>
                    <a:pt x="65" y="207"/>
                  </a:lnTo>
                  <a:lnTo>
                    <a:pt x="63" y="212"/>
                  </a:lnTo>
                  <a:lnTo>
                    <a:pt x="63" y="220"/>
                  </a:lnTo>
                  <a:lnTo>
                    <a:pt x="71" y="235"/>
                  </a:lnTo>
                  <a:lnTo>
                    <a:pt x="75" y="244"/>
                  </a:lnTo>
                  <a:lnTo>
                    <a:pt x="75" y="250"/>
                  </a:lnTo>
                  <a:lnTo>
                    <a:pt x="78" y="258"/>
                  </a:lnTo>
                  <a:lnTo>
                    <a:pt x="77" y="265"/>
                  </a:lnTo>
                  <a:lnTo>
                    <a:pt x="90" y="280"/>
                  </a:lnTo>
                  <a:lnTo>
                    <a:pt x="95" y="286"/>
                  </a:lnTo>
                  <a:lnTo>
                    <a:pt x="88" y="293"/>
                  </a:lnTo>
                  <a:lnTo>
                    <a:pt x="65" y="306"/>
                  </a:lnTo>
                  <a:lnTo>
                    <a:pt x="62" y="312"/>
                  </a:lnTo>
                  <a:lnTo>
                    <a:pt x="56" y="316"/>
                  </a:lnTo>
                  <a:lnTo>
                    <a:pt x="52" y="329"/>
                  </a:lnTo>
                  <a:lnTo>
                    <a:pt x="52" y="342"/>
                  </a:lnTo>
                  <a:lnTo>
                    <a:pt x="48" y="348"/>
                  </a:lnTo>
                  <a:lnTo>
                    <a:pt x="45" y="357"/>
                  </a:lnTo>
                  <a:lnTo>
                    <a:pt x="33" y="372"/>
                  </a:lnTo>
                  <a:lnTo>
                    <a:pt x="26" y="378"/>
                  </a:lnTo>
                  <a:lnTo>
                    <a:pt x="22" y="383"/>
                  </a:lnTo>
                  <a:lnTo>
                    <a:pt x="26" y="391"/>
                  </a:lnTo>
                  <a:lnTo>
                    <a:pt x="24" y="399"/>
                  </a:lnTo>
                  <a:lnTo>
                    <a:pt x="22" y="406"/>
                  </a:lnTo>
                  <a:lnTo>
                    <a:pt x="22" y="412"/>
                  </a:lnTo>
                  <a:lnTo>
                    <a:pt x="30" y="415"/>
                  </a:lnTo>
                  <a:lnTo>
                    <a:pt x="37" y="419"/>
                  </a:lnTo>
                  <a:lnTo>
                    <a:pt x="37" y="425"/>
                  </a:lnTo>
                  <a:lnTo>
                    <a:pt x="37" y="436"/>
                  </a:lnTo>
                  <a:lnTo>
                    <a:pt x="30" y="442"/>
                  </a:lnTo>
                  <a:lnTo>
                    <a:pt x="28" y="447"/>
                  </a:lnTo>
                  <a:lnTo>
                    <a:pt x="22" y="447"/>
                  </a:lnTo>
                  <a:lnTo>
                    <a:pt x="18" y="446"/>
                  </a:lnTo>
                  <a:lnTo>
                    <a:pt x="15" y="446"/>
                  </a:lnTo>
                  <a:lnTo>
                    <a:pt x="13" y="446"/>
                  </a:lnTo>
                  <a:lnTo>
                    <a:pt x="1" y="461"/>
                  </a:lnTo>
                  <a:lnTo>
                    <a:pt x="0" y="468"/>
                  </a:lnTo>
                  <a:lnTo>
                    <a:pt x="20" y="479"/>
                  </a:lnTo>
                  <a:lnTo>
                    <a:pt x="199" y="583"/>
                  </a:lnTo>
                  <a:lnTo>
                    <a:pt x="315" y="649"/>
                  </a:lnTo>
                  <a:lnTo>
                    <a:pt x="451" y="667"/>
                  </a:lnTo>
                  <a:lnTo>
                    <a:pt x="496" y="673"/>
                  </a:lnTo>
                  <a:lnTo>
                    <a:pt x="498" y="669"/>
                  </a:lnTo>
                  <a:lnTo>
                    <a:pt x="573" y="66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2" name="Freeform 23"/>
            <p:cNvSpPr>
              <a:spLocks/>
            </p:cNvSpPr>
            <p:nvPr/>
          </p:nvSpPr>
          <p:spPr bwMode="auto">
            <a:xfrm>
              <a:off x="1618565" y="1462381"/>
              <a:ext cx="486109" cy="713329"/>
            </a:xfrm>
            <a:custGeom>
              <a:avLst/>
              <a:gdLst>
                <a:gd name="T0" fmla="*/ 100 w 506"/>
                <a:gd name="T1" fmla="*/ 267 h 818"/>
                <a:gd name="T2" fmla="*/ 100 w 506"/>
                <a:gd name="T3" fmla="*/ 287 h 818"/>
                <a:gd name="T4" fmla="*/ 100 w 506"/>
                <a:gd name="T5" fmla="*/ 314 h 818"/>
                <a:gd name="T6" fmla="*/ 104 w 506"/>
                <a:gd name="T7" fmla="*/ 331 h 818"/>
                <a:gd name="T8" fmla="*/ 121 w 506"/>
                <a:gd name="T9" fmla="*/ 348 h 818"/>
                <a:gd name="T10" fmla="*/ 119 w 506"/>
                <a:gd name="T11" fmla="*/ 368 h 818"/>
                <a:gd name="T12" fmla="*/ 93 w 506"/>
                <a:gd name="T13" fmla="*/ 408 h 818"/>
                <a:gd name="T14" fmla="*/ 79 w 506"/>
                <a:gd name="T15" fmla="*/ 427 h 818"/>
                <a:gd name="T16" fmla="*/ 70 w 506"/>
                <a:gd name="T17" fmla="*/ 440 h 818"/>
                <a:gd name="T18" fmla="*/ 49 w 506"/>
                <a:gd name="T19" fmla="*/ 460 h 818"/>
                <a:gd name="T20" fmla="*/ 38 w 506"/>
                <a:gd name="T21" fmla="*/ 489 h 818"/>
                <a:gd name="T22" fmla="*/ 47 w 506"/>
                <a:gd name="T23" fmla="*/ 494 h 818"/>
                <a:gd name="T24" fmla="*/ 59 w 506"/>
                <a:gd name="T25" fmla="*/ 505 h 818"/>
                <a:gd name="T26" fmla="*/ 53 w 506"/>
                <a:gd name="T27" fmla="*/ 522 h 818"/>
                <a:gd name="T28" fmla="*/ 44 w 506"/>
                <a:gd name="T29" fmla="*/ 539 h 818"/>
                <a:gd name="T30" fmla="*/ 0 w 506"/>
                <a:gd name="T31" fmla="*/ 735 h 818"/>
                <a:gd name="T32" fmla="*/ 232 w 506"/>
                <a:gd name="T33" fmla="*/ 780 h 818"/>
                <a:gd name="T34" fmla="*/ 375 w 506"/>
                <a:gd name="T35" fmla="*/ 804 h 818"/>
                <a:gd name="T36" fmla="*/ 506 w 506"/>
                <a:gd name="T37" fmla="*/ 551 h 818"/>
                <a:gd name="T38" fmla="*/ 495 w 506"/>
                <a:gd name="T39" fmla="*/ 537 h 818"/>
                <a:gd name="T40" fmla="*/ 484 w 506"/>
                <a:gd name="T41" fmla="*/ 522 h 818"/>
                <a:gd name="T42" fmla="*/ 472 w 506"/>
                <a:gd name="T43" fmla="*/ 541 h 818"/>
                <a:gd name="T44" fmla="*/ 453 w 506"/>
                <a:gd name="T45" fmla="*/ 539 h 818"/>
                <a:gd name="T46" fmla="*/ 433 w 506"/>
                <a:gd name="T47" fmla="*/ 536 h 818"/>
                <a:gd name="T48" fmla="*/ 414 w 506"/>
                <a:gd name="T49" fmla="*/ 532 h 818"/>
                <a:gd name="T50" fmla="*/ 401 w 506"/>
                <a:gd name="T51" fmla="*/ 537 h 818"/>
                <a:gd name="T52" fmla="*/ 380 w 506"/>
                <a:gd name="T53" fmla="*/ 532 h 818"/>
                <a:gd name="T54" fmla="*/ 371 w 506"/>
                <a:gd name="T55" fmla="*/ 543 h 818"/>
                <a:gd name="T56" fmla="*/ 361 w 506"/>
                <a:gd name="T57" fmla="*/ 537 h 818"/>
                <a:gd name="T58" fmla="*/ 359 w 506"/>
                <a:gd name="T59" fmla="*/ 522 h 818"/>
                <a:gd name="T60" fmla="*/ 358 w 506"/>
                <a:gd name="T61" fmla="*/ 509 h 818"/>
                <a:gd name="T62" fmla="*/ 346 w 506"/>
                <a:gd name="T63" fmla="*/ 490 h 818"/>
                <a:gd name="T64" fmla="*/ 333 w 506"/>
                <a:gd name="T65" fmla="*/ 487 h 818"/>
                <a:gd name="T66" fmla="*/ 335 w 506"/>
                <a:gd name="T67" fmla="*/ 470 h 818"/>
                <a:gd name="T68" fmla="*/ 333 w 506"/>
                <a:gd name="T69" fmla="*/ 455 h 818"/>
                <a:gd name="T70" fmla="*/ 322 w 506"/>
                <a:gd name="T71" fmla="*/ 436 h 818"/>
                <a:gd name="T72" fmla="*/ 320 w 506"/>
                <a:gd name="T73" fmla="*/ 402 h 818"/>
                <a:gd name="T74" fmla="*/ 311 w 506"/>
                <a:gd name="T75" fmla="*/ 391 h 818"/>
                <a:gd name="T76" fmla="*/ 277 w 506"/>
                <a:gd name="T77" fmla="*/ 406 h 818"/>
                <a:gd name="T78" fmla="*/ 262 w 506"/>
                <a:gd name="T79" fmla="*/ 395 h 818"/>
                <a:gd name="T80" fmla="*/ 269 w 506"/>
                <a:gd name="T81" fmla="*/ 381 h 818"/>
                <a:gd name="T82" fmla="*/ 271 w 506"/>
                <a:gd name="T83" fmla="*/ 366 h 818"/>
                <a:gd name="T84" fmla="*/ 281 w 506"/>
                <a:gd name="T85" fmla="*/ 351 h 818"/>
                <a:gd name="T86" fmla="*/ 281 w 506"/>
                <a:gd name="T87" fmla="*/ 338 h 818"/>
                <a:gd name="T88" fmla="*/ 284 w 506"/>
                <a:gd name="T89" fmla="*/ 325 h 818"/>
                <a:gd name="T90" fmla="*/ 292 w 506"/>
                <a:gd name="T91" fmla="*/ 302 h 818"/>
                <a:gd name="T92" fmla="*/ 294 w 506"/>
                <a:gd name="T93" fmla="*/ 280 h 818"/>
                <a:gd name="T94" fmla="*/ 277 w 506"/>
                <a:gd name="T95" fmla="*/ 276 h 818"/>
                <a:gd name="T96" fmla="*/ 273 w 506"/>
                <a:gd name="T97" fmla="*/ 270 h 818"/>
                <a:gd name="T98" fmla="*/ 262 w 506"/>
                <a:gd name="T99" fmla="*/ 257 h 818"/>
                <a:gd name="T100" fmla="*/ 262 w 506"/>
                <a:gd name="T101" fmla="*/ 246 h 818"/>
                <a:gd name="T102" fmla="*/ 249 w 506"/>
                <a:gd name="T103" fmla="*/ 225 h 818"/>
                <a:gd name="T104" fmla="*/ 241 w 506"/>
                <a:gd name="T105" fmla="*/ 212 h 818"/>
                <a:gd name="T106" fmla="*/ 228 w 506"/>
                <a:gd name="T107" fmla="*/ 199 h 818"/>
                <a:gd name="T108" fmla="*/ 215 w 506"/>
                <a:gd name="T109" fmla="*/ 180 h 818"/>
                <a:gd name="T110" fmla="*/ 218 w 506"/>
                <a:gd name="T111" fmla="*/ 171 h 818"/>
                <a:gd name="T112" fmla="*/ 220 w 506"/>
                <a:gd name="T113" fmla="*/ 158 h 818"/>
                <a:gd name="T114" fmla="*/ 215 w 506"/>
                <a:gd name="T115" fmla="*/ 139 h 818"/>
                <a:gd name="T116" fmla="*/ 222 w 506"/>
                <a:gd name="T117" fmla="*/ 17 h 818"/>
                <a:gd name="T118" fmla="*/ 207 w 506"/>
                <a:gd name="T119" fmla="*/ 11 h 818"/>
                <a:gd name="T120" fmla="*/ 153 w 506"/>
                <a:gd name="T121" fmla="*/ 4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6" h="818">
                  <a:moveTo>
                    <a:pt x="102" y="244"/>
                  </a:moveTo>
                  <a:lnTo>
                    <a:pt x="100" y="267"/>
                  </a:lnTo>
                  <a:lnTo>
                    <a:pt x="96" y="272"/>
                  </a:lnTo>
                  <a:lnTo>
                    <a:pt x="100" y="287"/>
                  </a:lnTo>
                  <a:lnTo>
                    <a:pt x="98" y="308"/>
                  </a:lnTo>
                  <a:lnTo>
                    <a:pt x="100" y="314"/>
                  </a:lnTo>
                  <a:lnTo>
                    <a:pt x="100" y="323"/>
                  </a:lnTo>
                  <a:lnTo>
                    <a:pt x="104" y="331"/>
                  </a:lnTo>
                  <a:lnTo>
                    <a:pt x="106" y="334"/>
                  </a:lnTo>
                  <a:lnTo>
                    <a:pt x="121" y="348"/>
                  </a:lnTo>
                  <a:lnTo>
                    <a:pt x="123" y="361"/>
                  </a:lnTo>
                  <a:lnTo>
                    <a:pt x="119" y="368"/>
                  </a:lnTo>
                  <a:lnTo>
                    <a:pt x="102" y="385"/>
                  </a:lnTo>
                  <a:lnTo>
                    <a:pt x="93" y="408"/>
                  </a:lnTo>
                  <a:lnTo>
                    <a:pt x="79" y="421"/>
                  </a:lnTo>
                  <a:lnTo>
                    <a:pt x="79" y="427"/>
                  </a:lnTo>
                  <a:lnTo>
                    <a:pt x="76" y="434"/>
                  </a:lnTo>
                  <a:lnTo>
                    <a:pt x="70" y="440"/>
                  </a:lnTo>
                  <a:lnTo>
                    <a:pt x="59" y="447"/>
                  </a:lnTo>
                  <a:lnTo>
                    <a:pt x="49" y="460"/>
                  </a:lnTo>
                  <a:lnTo>
                    <a:pt x="44" y="468"/>
                  </a:lnTo>
                  <a:lnTo>
                    <a:pt x="38" y="489"/>
                  </a:lnTo>
                  <a:lnTo>
                    <a:pt x="42" y="492"/>
                  </a:lnTo>
                  <a:lnTo>
                    <a:pt x="47" y="494"/>
                  </a:lnTo>
                  <a:lnTo>
                    <a:pt x="55" y="500"/>
                  </a:lnTo>
                  <a:lnTo>
                    <a:pt x="59" y="505"/>
                  </a:lnTo>
                  <a:lnTo>
                    <a:pt x="53" y="513"/>
                  </a:lnTo>
                  <a:lnTo>
                    <a:pt x="53" y="522"/>
                  </a:lnTo>
                  <a:lnTo>
                    <a:pt x="46" y="536"/>
                  </a:lnTo>
                  <a:lnTo>
                    <a:pt x="44" y="539"/>
                  </a:lnTo>
                  <a:lnTo>
                    <a:pt x="40" y="543"/>
                  </a:lnTo>
                  <a:lnTo>
                    <a:pt x="0" y="735"/>
                  </a:lnTo>
                  <a:lnTo>
                    <a:pt x="126" y="761"/>
                  </a:lnTo>
                  <a:lnTo>
                    <a:pt x="232" y="780"/>
                  </a:lnTo>
                  <a:lnTo>
                    <a:pt x="264" y="786"/>
                  </a:lnTo>
                  <a:lnTo>
                    <a:pt x="375" y="804"/>
                  </a:lnTo>
                  <a:lnTo>
                    <a:pt x="467" y="818"/>
                  </a:lnTo>
                  <a:lnTo>
                    <a:pt x="506" y="551"/>
                  </a:lnTo>
                  <a:lnTo>
                    <a:pt x="499" y="545"/>
                  </a:lnTo>
                  <a:lnTo>
                    <a:pt x="495" y="537"/>
                  </a:lnTo>
                  <a:lnTo>
                    <a:pt x="491" y="524"/>
                  </a:lnTo>
                  <a:lnTo>
                    <a:pt x="484" y="522"/>
                  </a:lnTo>
                  <a:lnTo>
                    <a:pt x="472" y="536"/>
                  </a:lnTo>
                  <a:lnTo>
                    <a:pt x="472" y="541"/>
                  </a:lnTo>
                  <a:lnTo>
                    <a:pt x="459" y="537"/>
                  </a:lnTo>
                  <a:lnTo>
                    <a:pt x="453" y="539"/>
                  </a:lnTo>
                  <a:lnTo>
                    <a:pt x="446" y="536"/>
                  </a:lnTo>
                  <a:lnTo>
                    <a:pt x="433" y="536"/>
                  </a:lnTo>
                  <a:lnTo>
                    <a:pt x="418" y="530"/>
                  </a:lnTo>
                  <a:lnTo>
                    <a:pt x="414" y="532"/>
                  </a:lnTo>
                  <a:lnTo>
                    <a:pt x="406" y="537"/>
                  </a:lnTo>
                  <a:lnTo>
                    <a:pt x="401" y="537"/>
                  </a:lnTo>
                  <a:lnTo>
                    <a:pt x="393" y="534"/>
                  </a:lnTo>
                  <a:lnTo>
                    <a:pt x="380" y="532"/>
                  </a:lnTo>
                  <a:lnTo>
                    <a:pt x="373" y="536"/>
                  </a:lnTo>
                  <a:lnTo>
                    <a:pt x="371" y="543"/>
                  </a:lnTo>
                  <a:lnTo>
                    <a:pt x="369" y="543"/>
                  </a:lnTo>
                  <a:lnTo>
                    <a:pt x="361" y="537"/>
                  </a:lnTo>
                  <a:lnTo>
                    <a:pt x="358" y="530"/>
                  </a:lnTo>
                  <a:lnTo>
                    <a:pt x="359" y="522"/>
                  </a:lnTo>
                  <a:lnTo>
                    <a:pt x="356" y="517"/>
                  </a:lnTo>
                  <a:lnTo>
                    <a:pt x="358" y="509"/>
                  </a:lnTo>
                  <a:lnTo>
                    <a:pt x="354" y="498"/>
                  </a:lnTo>
                  <a:lnTo>
                    <a:pt x="346" y="490"/>
                  </a:lnTo>
                  <a:lnTo>
                    <a:pt x="339" y="492"/>
                  </a:lnTo>
                  <a:lnTo>
                    <a:pt x="333" y="487"/>
                  </a:lnTo>
                  <a:lnTo>
                    <a:pt x="331" y="479"/>
                  </a:lnTo>
                  <a:lnTo>
                    <a:pt x="335" y="470"/>
                  </a:lnTo>
                  <a:lnTo>
                    <a:pt x="335" y="462"/>
                  </a:lnTo>
                  <a:lnTo>
                    <a:pt x="333" y="455"/>
                  </a:lnTo>
                  <a:lnTo>
                    <a:pt x="328" y="449"/>
                  </a:lnTo>
                  <a:lnTo>
                    <a:pt x="322" y="436"/>
                  </a:lnTo>
                  <a:lnTo>
                    <a:pt x="320" y="417"/>
                  </a:lnTo>
                  <a:lnTo>
                    <a:pt x="320" y="402"/>
                  </a:lnTo>
                  <a:lnTo>
                    <a:pt x="312" y="396"/>
                  </a:lnTo>
                  <a:lnTo>
                    <a:pt x="311" y="391"/>
                  </a:lnTo>
                  <a:lnTo>
                    <a:pt x="284" y="406"/>
                  </a:lnTo>
                  <a:lnTo>
                    <a:pt x="277" y="406"/>
                  </a:lnTo>
                  <a:lnTo>
                    <a:pt x="271" y="396"/>
                  </a:lnTo>
                  <a:lnTo>
                    <a:pt x="262" y="395"/>
                  </a:lnTo>
                  <a:lnTo>
                    <a:pt x="264" y="387"/>
                  </a:lnTo>
                  <a:lnTo>
                    <a:pt x="269" y="381"/>
                  </a:lnTo>
                  <a:lnTo>
                    <a:pt x="267" y="374"/>
                  </a:lnTo>
                  <a:lnTo>
                    <a:pt x="271" y="366"/>
                  </a:lnTo>
                  <a:lnTo>
                    <a:pt x="279" y="366"/>
                  </a:lnTo>
                  <a:lnTo>
                    <a:pt x="281" y="351"/>
                  </a:lnTo>
                  <a:lnTo>
                    <a:pt x="277" y="346"/>
                  </a:lnTo>
                  <a:lnTo>
                    <a:pt x="281" y="338"/>
                  </a:lnTo>
                  <a:lnTo>
                    <a:pt x="279" y="331"/>
                  </a:lnTo>
                  <a:lnTo>
                    <a:pt x="284" y="325"/>
                  </a:lnTo>
                  <a:lnTo>
                    <a:pt x="286" y="317"/>
                  </a:lnTo>
                  <a:lnTo>
                    <a:pt x="292" y="302"/>
                  </a:lnTo>
                  <a:lnTo>
                    <a:pt x="299" y="282"/>
                  </a:lnTo>
                  <a:lnTo>
                    <a:pt x="294" y="280"/>
                  </a:lnTo>
                  <a:lnTo>
                    <a:pt x="284" y="280"/>
                  </a:lnTo>
                  <a:lnTo>
                    <a:pt x="277" y="276"/>
                  </a:lnTo>
                  <a:lnTo>
                    <a:pt x="279" y="270"/>
                  </a:lnTo>
                  <a:lnTo>
                    <a:pt x="273" y="270"/>
                  </a:lnTo>
                  <a:lnTo>
                    <a:pt x="269" y="263"/>
                  </a:lnTo>
                  <a:lnTo>
                    <a:pt x="262" y="257"/>
                  </a:lnTo>
                  <a:lnTo>
                    <a:pt x="262" y="250"/>
                  </a:lnTo>
                  <a:lnTo>
                    <a:pt x="262" y="246"/>
                  </a:lnTo>
                  <a:lnTo>
                    <a:pt x="256" y="240"/>
                  </a:lnTo>
                  <a:lnTo>
                    <a:pt x="249" y="225"/>
                  </a:lnTo>
                  <a:lnTo>
                    <a:pt x="245" y="218"/>
                  </a:lnTo>
                  <a:lnTo>
                    <a:pt x="241" y="212"/>
                  </a:lnTo>
                  <a:lnTo>
                    <a:pt x="239" y="205"/>
                  </a:lnTo>
                  <a:lnTo>
                    <a:pt x="228" y="199"/>
                  </a:lnTo>
                  <a:lnTo>
                    <a:pt x="226" y="193"/>
                  </a:lnTo>
                  <a:lnTo>
                    <a:pt x="215" y="180"/>
                  </a:lnTo>
                  <a:lnTo>
                    <a:pt x="222" y="178"/>
                  </a:lnTo>
                  <a:lnTo>
                    <a:pt x="218" y="171"/>
                  </a:lnTo>
                  <a:lnTo>
                    <a:pt x="220" y="163"/>
                  </a:lnTo>
                  <a:lnTo>
                    <a:pt x="220" y="158"/>
                  </a:lnTo>
                  <a:lnTo>
                    <a:pt x="215" y="143"/>
                  </a:lnTo>
                  <a:lnTo>
                    <a:pt x="215" y="139"/>
                  </a:lnTo>
                  <a:lnTo>
                    <a:pt x="203" y="118"/>
                  </a:lnTo>
                  <a:lnTo>
                    <a:pt x="222" y="17"/>
                  </a:lnTo>
                  <a:lnTo>
                    <a:pt x="224" y="13"/>
                  </a:lnTo>
                  <a:lnTo>
                    <a:pt x="207" y="11"/>
                  </a:lnTo>
                  <a:lnTo>
                    <a:pt x="155" y="0"/>
                  </a:lnTo>
                  <a:lnTo>
                    <a:pt x="153" y="4"/>
                  </a:lnTo>
                  <a:lnTo>
                    <a:pt x="102" y="244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3" name="Freeform 24"/>
            <p:cNvSpPr>
              <a:spLocks/>
            </p:cNvSpPr>
            <p:nvPr/>
          </p:nvSpPr>
          <p:spPr bwMode="auto">
            <a:xfrm>
              <a:off x="1751140" y="2142573"/>
              <a:ext cx="454406" cy="521480"/>
            </a:xfrm>
            <a:custGeom>
              <a:avLst/>
              <a:gdLst>
                <a:gd name="T0" fmla="*/ 314 w 473"/>
                <a:gd name="T1" fmla="*/ 145 h 598"/>
                <a:gd name="T2" fmla="*/ 329 w 473"/>
                <a:gd name="T3" fmla="*/ 38 h 598"/>
                <a:gd name="T4" fmla="*/ 237 w 473"/>
                <a:gd name="T5" fmla="*/ 24 h 598"/>
                <a:gd name="T6" fmla="*/ 126 w 473"/>
                <a:gd name="T7" fmla="*/ 6 h 598"/>
                <a:gd name="T8" fmla="*/ 94 w 473"/>
                <a:gd name="T9" fmla="*/ 0 h 598"/>
                <a:gd name="T10" fmla="*/ 0 w 473"/>
                <a:gd name="T11" fmla="*/ 532 h 598"/>
                <a:gd name="T12" fmla="*/ 77 w 473"/>
                <a:gd name="T13" fmla="*/ 547 h 598"/>
                <a:gd name="T14" fmla="*/ 191 w 473"/>
                <a:gd name="T15" fmla="*/ 566 h 598"/>
                <a:gd name="T16" fmla="*/ 302 w 473"/>
                <a:gd name="T17" fmla="*/ 583 h 598"/>
                <a:gd name="T18" fmla="*/ 419 w 473"/>
                <a:gd name="T19" fmla="*/ 598 h 598"/>
                <a:gd name="T20" fmla="*/ 473 w 473"/>
                <a:gd name="T21" fmla="*/ 167 h 598"/>
                <a:gd name="T22" fmla="*/ 314 w 473"/>
                <a:gd name="T23" fmla="*/ 145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3" h="598">
                  <a:moveTo>
                    <a:pt x="314" y="145"/>
                  </a:moveTo>
                  <a:lnTo>
                    <a:pt x="329" y="38"/>
                  </a:lnTo>
                  <a:lnTo>
                    <a:pt x="237" y="24"/>
                  </a:lnTo>
                  <a:lnTo>
                    <a:pt x="126" y="6"/>
                  </a:lnTo>
                  <a:lnTo>
                    <a:pt x="94" y="0"/>
                  </a:lnTo>
                  <a:lnTo>
                    <a:pt x="0" y="532"/>
                  </a:lnTo>
                  <a:lnTo>
                    <a:pt x="77" y="547"/>
                  </a:lnTo>
                  <a:lnTo>
                    <a:pt x="191" y="566"/>
                  </a:lnTo>
                  <a:lnTo>
                    <a:pt x="302" y="583"/>
                  </a:lnTo>
                  <a:lnTo>
                    <a:pt x="419" y="598"/>
                  </a:lnTo>
                  <a:lnTo>
                    <a:pt x="473" y="167"/>
                  </a:lnTo>
                  <a:lnTo>
                    <a:pt x="314" y="1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4" name="Freeform 25"/>
            <p:cNvSpPr>
              <a:spLocks/>
            </p:cNvSpPr>
            <p:nvPr/>
          </p:nvSpPr>
          <p:spPr bwMode="auto">
            <a:xfrm>
              <a:off x="1813585" y="1473717"/>
              <a:ext cx="838682" cy="473518"/>
            </a:xfrm>
            <a:custGeom>
              <a:avLst/>
              <a:gdLst>
                <a:gd name="T0" fmla="*/ 12 w 873"/>
                <a:gd name="T1" fmla="*/ 126 h 543"/>
                <a:gd name="T2" fmla="*/ 17 w 873"/>
                <a:gd name="T3" fmla="*/ 145 h 543"/>
                <a:gd name="T4" fmla="*/ 15 w 873"/>
                <a:gd name="T5" fmla="*/ 158 h 543"/>
                <a:gd name="T6" fmla="*/ 12 w 873"/>
                <a:gd name="T7" fmla="*/ 167 h 543"/>
                <a:gd name="T8" fmla="*/ 25 w 873"/>
                <a:gd name="T9" fmla="*/ 186 h 543"/>
                <a:gd name="T10" fmla="*/ 38 w 873"/>
                <a:gd name="T11" fmla="*/ 199 h 543"/>
                <a:gd name="T12" fmla="*/ 46 w 873"/>
                <a:gd name="T13" fmla="*/ 212 h 543"/>
                <a:gd name="T14" fmla="*/ 59 w 873"/>
                <a:gd name="T15" fmla="*/ 233 h 543"/>
                <a:gd name="T16" fmla="*/ 59 w 873"/>
                <a:gd name="T17" fmla="*/ 244 h 543"/>
                <a:gd name="T18" fmla="*/ 70 w 873"/>
                <a:gd name="T19" fmla="*/ 257 h 543"/>
                <a:gd name="T20" fmla="*/ 74 w 873"/>
                <a:gd name="T21" fmla="*/ 263 h 543"/>
                <a:gd name="T22" fmla="*/ 91 w 873"/>
                <a:gd name="T23" fmla="*/ 267 h 543"/>
                <a:gd name="T24" fmla="*/ 89 w 873"/>
                <a:gd name="T25" fmla="*/ 289 h 543"/>
                <a:gd name="T26" fmla="*/ 81 w 873"/>
                <a:gd name="T27" fmla="*/ 312 h 543"/>
                <a:gd name="T28" fmla="*/ 78 w 873"/>
                <a:gd name="T29" fmla="*/ 325 h 543"/>
                <a:gd name="T30" fmla="*/ 78 w 873"/>
                <a:gd name="T31" fmla="*/ 338 h 543"/>
                <a:gd name="T32" fmla="*/ 68 w 873"/>
                <a:gd name="T33" fmla="*/ 353 h 543"/>
                <a:gd name="T34" fmla="*/ 66 w 873"/>
                <a:gd name="T35" fmla="*/ 368 h 543"/>
                <a:gd name="T36" fmla="*/ 59 w 873"/>
                <a:gd name="T37" fmla="*/ 382 h 543"/>
                <a:gd name="T38" fmla="*/ 74 w 873"/>
                <a:gd name="T39" fmla="*/ 393 h 543"/>
                <a:gd name="T40" fmla="*/ 108 w 873"/>
                <a:gd name="T41" fmla="*/ 378 h 543"/>
                <a:gd name="T42" fmla="*/ 117 w 873"/>
                <a:gd name="T43" fmla="*/ 389 h 543"/>
                <a:gd name="T44" fmla="*/ 119 w 873"/>
                <a:gd name="T45" fmla="*/ 423 h 543"/>
                <a:gd name="T46" fmla="*/ 130 w 873"/>
                <a:gd name="T47" fmla="*/ 442 h 543"/>
                <a:gd name="T48" fmla="*/ 132 w 873"/>
                <a:gd name="T49" fmla="*/ 457 h 543"/>
                <a:gd name="T50" fmla="*/ 130 w 873"/>
                <a:gd name="T51" fmla="*/ 474 h 543"/>
                <a:gd name="T52" fmla="*/ 143 w 873"/>
                <a:gd name="T53" fmla="*/ 477 h 543"/>
                <a:gd name="T54" fmla="*/ 155 w 873"/>
                <a:gd name="T55" fmla="*/ 496 h 543"/>
                <a:gd name="T56" fmla="*/ 156 w 873"/>
                <a:gd name="T57" fmla="*/ 509 h 543"/>
                <a:gd name="T58" fmla="*/ 158 w 873"/>
                <a:gd name="T59" fmla="*/ 524 h 543"/>
                <a:gd name="T60" fmla="*/ 168 w 873"/>
                <a:gd name="T61" fmla="*/ 530 h 543"/>
                <a:gd name="T62" fmla="*/ 177 w 873"/>
                <a:gd name="T63" fmla="*/ 519 h 543"/>
                <a:gd name="T64" fmla="*/ 198 w 873"/>
                <a:gd name="T65" fmla="*/ 524 h 543"/>
                <a:gd name="T66" fmla="*/ 211 w 873"/>
                <a:gd name="T67" fmla="*/ 519 h 543"/>
                <a:gd name="T68" fmla="*/ 230 w 873"/>
                <a:gd name="T69" fmla="*/ 523 h 543"/>
                <a:gd name="T70" fmla="*/ 250 w 873"/>
                <a:gd name="T71" fmla="*/ 526 h 543"/>
                <a:gd name="T72" fmla="*/ 269 w 873"/>
                <a:gd name="T73" fmla="*/ 528 h 543"/>
                <a:gd name="T74" fmla="*/ 281 w 873"/>
                <a:gd name="T75" fmla="*/ 509 h 543"/>
                <a:gd name="T76" fmla="*/ 292 w 873"/>
                <a:gd name="T77" fmla="*/ 524 h 543"/>
                <a:gd name="T78" fmla="*/ 303 w 873"/>
                <a:gd name="T79" fmla="*/ 538 h 543"/>
                <a:gd name="T80" fmla="*/ 316 w 873"/>
                <a:gd name="T81" fmla="*/ 485 h 543"/>
                <a:gd name="T82" fmla="*/ 591 w 873"/>
                <a:gd name="T83" fmla="*/ 521 h 543"/>
                <a:gd name="T84" fmla="*/ 841 w 873"/>
                <a:gd name="T85" fmla="*/ 543 h 543"/>
                <a:gd name="T86" fmla="*/ 850 w 873"/>
                <a:gd name="T87" fmla="*/ 442 h 543"/>
                <a:gd name="T88" fmla="*/ 873 w 873"/>
                <a:gd name="T89" fmla="*/ 117 h 543"/>
                <a:gd name="T90" fmla="*/ 683 w 873"/>
                <a:gd name="T91" fmla="*/ 101 h 543"/>
                <a:gd name="T92" fmla="*/ 469 w 873"/>
                <a:gd name="T93" fmla="*/ 75 h 543"/>
                <a:gd name="T94" fmla="*/ 125 w 873"/>
                <a:gd name="T95" fmla="*/ 21 h 543"/>
                <a:gd name="T96" fmla="*/ 19 w 873"/>
                <a:gd name="T97" fmla="*/ 4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73" h="543">
                  <a:moveTo>
                    <a:pt x="0" y="105"/>
                  </a:moveTo>
                  <a:lnTo>
                    <a:pt x="12" y="126"/>
                  </a:lnTo>
                  <a:lnTo>
                    <a:pt x="12" y="130"/>
                  </a:lnTo>
                  <a:lnTo>
                    <a:pt x="17" y="145"/>
                  </a:lnTo>
                  <a:lnTo>
                    <a:pt x="17" y="150"/>
                  </a:lnTo>
                  <a:lnTo>
                    <a:pt x="15" y="158"/>
                  </a:lnTo>
                  <a:lnTo>
                    <a:pt x="19" y="165"/>
                  </a:lnTo>
                  <a:lnTo>
                    <a:pt x="12" y="167"/>
                  </a:lnTo>
                  <a:lnTo>
                    <a:pt x="23" y="180"/>
                  </a:lnTo>
                  <a:lnTo>
                    <a:pt x="25" y="186"/>
                  </a:lnTo>
                  <a:lnTo>
                    <a:pt x="36" y="192"/>
                  </a:lnTo>
                  <a:lnTo>
                    <a:pt x="38" y="199"/>
                  </a:lnTo>
                  <a:lnTo>
                    <a:pt x="42" y="205"/>
                  </a:lnTo>
                  <a:lnTo>
                    <a:pt x="46" y="212"/>
                  </a:lnTo>
                  <a:lnTo>
                    <a:pt x="53" y="227"/>
                  </a:lnTo>
                  <a:lnTo>
                    <a:pt x="59" y="233"/>
                  </a:lnTo>
                  <a:lnTo>
                    <a:pt x="59" y="237"/>
                  </a:lnTo>
                  <a:lnTo>
                    <a:pt x="59" y="244"/>
                  </a:lnTo>
                  <a:lnTo>
                    <a:pt x="66" y="250"/>
                  </a:lnTo>
                  <a:lnTo>
                    <a:pt x="70" y="257"/>
                  </a:lnTo>
                  <a:lnTo>
                    <a:pt x="76" y="257"/>
                  </a:lnTo>
                  <a:lnTo>
                    <a:pt x="74" y="263"/>
                  </a:lnTo>
                  <a:lnTo>
                    <a:pt x="81" y="267"/>
                  </a:lnTo>
                  <a:lnTo>
                    <a:pt x="91" y="267"/>
                  </a:lnTo>
                  <a:lnTo>
                    <a:pt x="96" y="269"/>
                  </a:lnTo>
                  <a:lnTo>
                    <a:pt x="89" y="289"/>
                  </a:lnTo>
                  <a:lnTo>
                    <a:pt x="83" y="304"/>
                  </a:lnTo>
                  <a:lnTo>
                    <a:pt x="81" y="312"/>
                  </a:lnTo>
                  <a:lnTo>
                    <a:pt x="76" y="318"/>
                  </a:lnTo>
                  <a:lnTo>
                    <a:pt x="78" y="325"/>
                  </a:lnTo>
                  <a:lnTo>
                    <a:pt x="74" y="333"/>
                  </a:lnTo>
                  <a:lnTo>
                    <a:pt x="78" y="338"/>
                  </a:lnTo>
                  <a:lnTo>
                    <a:pt x="76" y="353"/>
                  </a:lnTo>
                  <a:lnTo>
                    <a:pt x="68" y="353"/>
                  </a:lnTo>
                  <a:lnTo>
                    <a:pt x="64" y="361"/>
                  </a:lnTo>
                  <a:lnTo>
                    <a:pt x="66" y="368"/>
                  </a:lnTo>
                  <a:lnTo>
                    <a:pt x="61" y="374"/>
                  </a:lnTo>
                  <a:lnTo>
                    <a:pt x="59" y="382"/>
                  </a:lnTo>
                  <a:lnTo>
                    <a:pt x="68" y="383"/>
                  </a:lnTo>
                  <a:lnTo>
                    <a:pt x="74" y="393"/>
                  </a:lnTo>
                  <a:lnTo>
                    <a:pt x="81" y="393"/>
                  </a:lnTo>
                  <a:lnTo>
                    <a:pt x="108" y="378"/>
                  </a:lnTo>
                  <a:lnTo>
                    <a:pt x="109" y="383"/>
                  </a:lnTo>
                  <a:lnTo>
                    <a:pt x="117" y="389"/>
                  </a:lnTo>
                  <a:lnTo>
                    <a:pt x="117" y="404"/>
                  </a:lnTo>
                  <a:lnTo>
                    <a:pt x="119" y="423"/>
                  </a:lnTo>
                  <a:lnTo>
                    <a:pt x="125" y="436"/>
                  </a:lnTo>
                  <a:lnTo>
                    <a:pt x="130" y="442"/>
                  </a:lnTo>
                  <a:lnTo>
                    <a:pt x="132" y="449"/>
                  </a:lnTo>
                  <a:lnTo>
                    <a:pt x="132" y="457"/>
                  </a:lnTo>
                  <a:lnTo>
                    <a:pt x="128" y="466"/>
                  </a:lnTo>
                  <a:lnTo>
                    <a:pt x="130" y="474"/>
                  </a:lnTo>
                  <a:lnTo>
                    <a:pt x="136" y="479"/>
                  </a:lnTo>
                  <a:lnTo>
                    <a:pt x="143" y="477"/>
                  </a:lnTo>
                  <a:lnTo>
                    <a:pt x="151" y="485"/>
                  </a:lnTo>
                  <a:lnTo>
                    <a:pt x="155" y="496"/>
                  </a:lnTo>
                  <a:lnTo>
                    <a:pt x="153" y="504"/>
                  </a:lnTo>
                  <a:lnTo>
                    <a:pt x="156" y="509"/>
                  </a:lnTo>
                  <a:lnTo>
                    <a:pt x="155" y="517"/>
                  </a:lnTo>
                  <a:lnTo>
                    <a:pt x="158" y="524"/>
                  </a:lnTo>
                  <a:lnTo>
                    <a:pt x="166" y="530"/>
                  </a:lnTo>
                  <a:lnTo>
                    <a:pt x="168" y="530"/>
                  </a:lnTo>
                  <a:lnTo>
                    <a:pt x="170" y="523"/>
                  </a:lnTo>
                  <a:lnTo>
                    <a:pt x="177" y="519"/>
                  </a:lnTo>
                  <a:lnTo>
                    <a:pt x="190" y="521"/>
                  </a:lnTo>
                  <a:lnTo>
                    <a:pt x="198" y="524"/>
                  </a:lnTo>
                  <a:lnTo>
                    <a:pt x="203" y="524"/>
                  </a:lnTo>
                  <a:lnTo>
                    <a:pt x="211" y="519"/>
                  </a:lnTo>
                  <a:lnTo>
                    <a:pt x="215" y="517"/>
                  </a:lnTo>
                  <a:lnTo>
                    <a:pt x="230" y="523"/>
                  </a:lnTo>
                  <a:lnTo>
                    <a:pt x="243" y="523"/>
                  </a:lnTo>
                  <a:lnTo>
                    <a:pt x="250" y="526"/>
                  </a:lnTo>
                  <a:lnTo>
                    <a:pt x="256" y="524"/>
                  </a:lnTo>
                  <a:lnTo>
                    <a:pt x="269" y="528"/>
                  </a:lnTo>
                  <a:lnTo>
                    <a:pt x="269" y="523"/>
                  </a:lnTo>
                  <a:lnTo>
                    <a:pt x="281" y="509"/>
                  </a:lnTo>
                  <a:lnTo>
                    <a:pt x="288" y="511"/>
                  </a:lnTo>
                  <a:lnTo>
                    <a:pt x="292" y="524"/>
                  </a:lnTo>
                  <a:lnTo>
                    <a:pt x="296" y="532"/>
                  </a:lnTo>
                  <a:lnTo>
                    <a:pt x="303" y="538"/>
                  </a:lnTo>
                  <a:lnTo>
                    <a:pt x="311" y="491"/>
                  </a:lnTo>
                  <a:lnTo>
                    <a:pt x="316" y="485"/>
                  </a:lnTo>
                  <a:lnTo>
                    <a:pt x="455" y="506"/>
                  </a:lnTo>
                  <a:lnTo>
                    <a:pt x="591" y="521"/>
                  </a:lnTo>
                  <a:lnTo>
                    <a:pt x="739" y="536"/>
                  </a:lnTo>
                  <a:lnTo>
                    <a:pt x="841" y="543"/>
                  </a:lnTo>
                  <a:lnTo>
                    <a:pt x="844" y="536"/>
                  </a:lnTo>
                  <a:lnTo>
                    <a:pt x="850" y="442"/>
                  </a:lnTo>
                  <a:lnTo>
                    <a:pt x="873" y="120"/>
                  </a:lnTo>
                  <a:lnTo>
                    <a:pt x="873" y="117"/>
                  </a:lnTo>
                  <a:lnTo>
                    <a:pt x="822" y="113"/>
                  </a:lnTo>
                  <a:lnTo>
                    <a:pt x="683" y="101"/>
                  </a:lnTo>
                  <a:lnTo>
                    <a:pt x="572" y="88"/>
                  </a:lnTo>
                  <a:lnTo>
                    <a:pt x="469" y="75"/>
                  </a:lnTo>
                  <a:lnTo>
                    <a:pt x="307" y="53"/>
                  </a:lnTo>
                  <a:lnTo>
                    <a:pt x="125" y="21"/>
                  </a:lnTo>
                  <a:lnTo>
                    <a:pt x="21" y="0"/>
                  </a:lnTo>
                  <a:lnTo>
                    <a:pt x="19" y="4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5" name="Freeform 26"/>
            <p:cNvSpPr>
              <a:spLocks/>
            </p:cNvSpPr>
            <p:nvPr/>
          </p:nvSpPr>
          <p:spPr bwMode="auto">
            <a:xfrm>
              <a:off x="2052796" y="1896657"/>
              <a:ext cx="568728" cy="426428"/>
            </a:xfrm>
            <a:custGeom>
              <a:avLst/>
              <a:gdLst>
                <a:gd name="T0" fmla="*/ 159 w 592"/>
                <a:gd name="T1" fmla="*/ 449 h 489"/>
                <a:gd name="T2" fmla="*/ 236 w 592"/>
                <a:gd name="T3" fmla="*/ 459 h 489"/>
                <a:gd name="T4" fmla="*/ 366 w 592"/>
                <a:gd name="T5" fmla="*/ 472 h 489"/>
                <a:gd name="T6" fmla="*/ 436 w 592"/>
                <a:gd name="T7" fmla="*/ 479 h 489"/>
                <a:gd name="T8" fmla="*/ 562 w 592"/>
                <a:gd name="T9" fmla="*/ 489 h 489"/>
                <a:gd name="T10" fmla="*/ 577 w 592"/>
                <a:gd name="T11" fmla="*/ 273 h 489"/>
                <a:gd name="T12" fmla="*/ 592 w 592"/>
                <a:gd name="T13" fmla="*/ 58 h 489"/>
                <a:gd name="T14" fmla="*/ 490 w 592"/>
                <a:gd name="T15" fmla="*/ 51 h 489"/>
                <a:gd name="T16" fmla="*/ 342 w 592"/>
                <a:gd name="T17" fmla="*/ 36 h 489"/>
                <a:gd name="T18" fmla="*/ 206 w 592"/>
                <a:gd name="T19" fmla="*/ 21 h 489"/>
                <a:gd name="T20" fmla="*/ 67 w 592"/>
                <a:gd name="T21" fmla="*/ 0 h 489"/>
                <a:gd name="T22" fmla="*/ 62 w 592"/>
                <a:gd name="T23" fmla="*/ 6 h 489"/>
                <a:gd name="T24" fmla="*/ 54 w 592"/>
                <a:gd name="T25" fmla="*/ 53 h 489"/>
                <a:gd name="T26" fmla="*/ 15 w 592"/>
                <a:gd name="T27" fmla="*/ 320 h 489"/>
                <a:gd name="T28" fmla="*/ 0 w 592"/>
                <a:gd name="T29" fmla="*/ 427 h 489"/>
                <a:gd name="T30" fmla="*/ 159 w 592"/>
                <a:gd name="T31" fmla="*/ 44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92" h="489">
                  <a:moveTo>
                    <a:pt x="159" y="449"/>
                  </a:moveTo>
                  <a:lnTo>
                    <a:pt x="236" y="459"/>
                  </a:lnTo>
                  <a:lnTo>
                    <a:pt x="366" y="472"/>
                  </a:lnTo>
                  <a:lnTo>
                    <a:pt x="436" y="479"/>
                  </a:lnTo>
                  <a:lnTo>
                    <a:pt x="562" y="489"/>
                  </a:lnTo>
                  <a:lnTo>
                    <a:pt x="577" y="273"/>
                  </a:lnTo>
                  <a:lnTo>
                    <a:pt x="592" y="58"/>
                  </a:lnTo>
                  <a:lnTo>
                    <a:pt x="490" y="51"/>
                  </a:lnTo>
                  <a:lnTo>
                    <a:pt x="342" y="36"/>
                  </a:lnTo>
                  <a:lnTo>
                    <a:pt x="206" y="21"/>
                  </a:lnTo>
                  <a:lnTo>
                    <a:pt x="67" y="0"/>
                  </a:lnTo>
                  <a:lnTo>
                    <a:pt x="62" y="6"/>
                  </a:lnTo>
                  <a:lnTo>
                    <a:pt x="54" y="53"/>
                  </a:lnTo>
                  <a:lnTo>
                    <a:pt x="15" y="320"/>
                  </a:lnTo>
                  <a:lnTo>
                    <a:pt x="0" y="427"/>
                  </a:lnTo>
                  <a:lnTo>
                    <a:pt x="159" y="44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6" name="Freeform 27"/>
            <p:cNvSpPr>
              <a:spLocks/>
            </p:cNvSpPr>
            <p:nvPr/>
          </p:nvSpPr>
          <p:spPr bwMode="auto">
            <a:xfrm>
              <a:off x="2079696" y="2664053"/>
              <a:ext cx="564886" cy="536305"/>
            </a:xfrm>
            <a:custGeom>
              <a:avLst/>
              <a:gdLst>
                <a:gd name="T0" fmla="*/ 227 w 588"/>
                <a:gd name="T1" fmla="*/ 577 h 615"/>
                <a:gd name="T2" fmla="*/ 223 w 588"/>
                <a:gd name="T3" fmla="*/ 564 h 615"/>
                <a:gd name="T4" fmla="*/ 223 w 588"/>
                <a:gd name="T5" fmla="*/ 560 h 615"/>
                <a:gd name="T6" fmla="*/ 293 w 588"/>
                <a:gd name="T7" fmla="*/ 568 h 615"/>
                <a:gd name="T8" fmla="*/ 381 w 588"/>
                <a:gd name="T9" fmla="*/ 575 h 615"/>
                <a:gd name="T10" fmla="*/ 460 w 588"/>
                <a:gd name="T11" fmla="*/ 581 h 615"/>
                <a:gd name="T12" fmla="*/ 539 w 588"/>
                <a:gd name="T13" fmla="*/ 586 h 615"/>
                <a:gd name="T14" fmla="*/ 543 w 588"/>
                <a:gd name="T15" fmla="*/ 586 h 615"/>
                <a:gd name="T16" fmla="*/ 549 w 588"/>
                <a:gd name="T17" fmla="*/ 579 h 615"/>
                <a:gd name="T18" fmla="*/ 556 w 588"/>
                <a:gd name="T19" fmla="*/ 468 h 615"/>
                <a:gd name="T20" fmla="*/ 566 w 588"/>
                <a:gd name="T21" fmla="*/ 370 h 615"/>
                <a:gd name="T22" fmla="*/ 581 w 588"/>
                <a:gd name="T23" fmla="*/ 109 h 615"/>
                <a:gd name="T24" fmla="*/ 583 w 588"/>
                <a:gd name="T25" fmla="*/ 103 h 615"/>
                <a:gd name="T26" fmla="*/ 586 w 588"/>
                <a:gd name="T27" fmla="*/ 101 h 615"/>
                <a:gd name="T28" fmla="*/ 588 w 588"/>
                <a:gd name="T29" fmla="*/ 47 h 615"/>
                <a:gd name="T30" fmla="*/ 494 w 588"/>
                <a:gd name="T31" fmla="*/ 41 h 615"/>
                <a:gd name="T32" fmla="*/ 342 w 588"/>
                <a:gd name="T33" fmla="*/ 28 h 615"/>
                <a:gd name="T34" fmla="*/ 218 w 588"/>
                <a:gd name="T35" fmla="*/ 15 h 615"/>
                <a:gd name="T36" fmla="*/ 77 w 588"/>
                <a:gd name="T37" fmla="*/ 0 h 615"/>
                <a:gd name="T38" fmla="*/ 2 w 588"/>
                <a:gd name="T39" fmla="*/ 603 h 615"/>
                <a:gd name="T40" fmla="*/ 0 w 588"/>
                <a:gd name="T41" fmla="*/ 607 h 615"/>
                <a:gd name="T42" fmla="*/ 71 w 588"/>
                <a:gd name="T43" fmla="*/ 615 h 615"/>
                <a:gd name="T44" fmla="*/ 77 w 588"/>
                <a:gd name="T45" fmla="*/ 613 h 615"/>
                <a:gd name="T46" fmla="*/ 81 w 588"/>
                <a:gd name="T47" fmla="*/ 577 h 615"/>
                <a:gd name="T48" fmla="*/ 84 w 588"/>
                <a:gd name="T49" fmla="*/ 568 h 615"/>
                <a:gd name="T50" fmla="*/ 231 w 588"/>
                <a:gd name="T51" fmla="*/ 584 h 615"/>
                <a:gd name="T52" fmla="*/ 233 w 588"/>
                <a:gd name="T53" fmla="*/ 584 h 615"/>
                <a:gd name="T54" fmla="*/ 233 w 588"/>
                <a:gd name="T55" fmla="*/ 581 h 615"/>
                <a:gd name="T56" fmla="*/ 227 w 588"/>
                <a:gd name="T57" fmla="*/ 577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8" h="615">
                  <a:moveTo>
                    <a:pt x="227" y="577"/>
                  </a:moveTo>
                  <a:lnTo>
                    <a:pt x="223" y="564"/>
                  </a:lnTo>
                  <a:lnTo>
                    <a:pt x="223" y="560"/>
                  </a:lnTo>
                  <a:lnTo>
                    <a:pt x="293" y="568"/>
                  </a:lnTo>
                  <a:lnTo>
                    <a:pt x="381" y="575"/>
                  </a:lnTo>
                  <a:lnTo>
                    <a:pt x="460" y="581"/>
                  </a:lnTo>
                  <a:lnTo>
                    <a:pt x="539" y="586"/>
                  </a:lnTo>
                  <a:lnTo>
                    <a:pt x="543" y="586"/>
                  </a:lnTo>
                  <a:lnTo>
                    <a:pt x="549" y="579"/>
                  </a:lnTo>
                  <a:lnTo>
                    <a:pt x="556" y="468"/>
                  </a:lnTo>
                  <a:lnTo>
                    <a:pt x="566" y="370"/>
                  </a:lnTo>
                  <a:lnTo>
                    <a:pt x="581" y="109"/>
                  </a:lnTo>
                  <a:lnTo>
                    <a:pt x="583" y="103"/>
                  </a:lnTo>
                  <a:lnTo>
                    <a:pt x="586" y="101"/>
                  </a:lnTo>
                  <a:lnTo>
                    <a:pt x="588" y="47"/>
                  </a:lnTo>
                  <a:lnTo>
                    <a:pt x="494" y="41"/>
                  </a:lnTo>
                  <a:lnTo>
                    <a:pt x="342" y="28"/>
                  </a:lnTo>
                  <a:lnTo>
                    <a:pt x="218" y="15"/>
                  </a:lnTo>
                  <a:lnTo>
                    <a:pt x="77" y="0"/>
                  </a:lnTo>
                  <a:lnTo>
                    <a:pt x="2" y="603"/>
                  </a:lnTo>
                  <a:lnTo>
                    <a:pt x="0" y="607"/>
                  </a:lnTo>
                  <a:lnTo>
                    <a:pt x="71" y="615"/>
                  </a:lnTo>
                  <a:lnTo>
                    <a:pt x="77" y="613"/>
                  </a:lnTo>
                  <a:lnTo>
                    <a:pt x="81" y="577"/>
                  </a:lnTo>
                  <a:lnTo>
                    <a:pt x="84" y="568"/>
                  </a:lnTo>
                  <a:lnTo>
                    <a:pt x="231" y="584"/>
                  </a:lnTo>
                  <a:lnTo>
                    <a:pt x="233" y="584"/>
                  </a:lnTo>
                  <a:lnTo>
                    <a:pt x="233" y="581"/>
                  </a:lnTo>
                  <a:lnTo>
                    <a:pt x="227" y="57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7" name="Freeform 28"/>
            <p:cNvSpPr>
              <a:spLocks/>
            </p:cNvSpPr>
            <p:nvPr/>
          </p:nvSpPr>
          <p:spPr bwMode="auto">
            <a:xfrm>
              <a:off x="2153669" y="2288203"/>
              <a:ext cx="591785" cy="421196"/>
            </a:xfrm>
            <a:custGeom>
              <a:avLst/>
              <a:gdLst>
                <a:gd name="T0" fmla="*/ 611 w 616"/>
                <a:gd name="T1" fmla="*/ 158 h 483"/>
                <a:gd name="T2" fmla="*/ 616 w 616"/>
                <a:gd name="T3" fmla="*/ 53 h 483"/>
                <a:gd name="T4" fmla="*/ 609 w 616"/>
                <a:gd name="T5" fmla="*/ 49 h 483"/>
                <a:gd name="T6" fmla="*/ 530 w 616"/>
                <a:gd name="T7" fmla="*/ 45 h 483"/>
                <a:gd name="T8" fmla="*/ 457 w 616"/>
                <a:gd name="T9" fmla="*/ 40 h 483"/>
                <a:gd name="T10" fmla="*/ 331 w 616"/>
                <a:gd name="T11" fmla="*/ 30 h 483"/>
                <a:gd name="T12" fmla="*/ 261 w 616"/>
                <a:gd name="T13" fmla="*/ 23 h 483"/>
                <a:gd name="T14" fmla="*/ 131 w 616"/>
                <a:gd name="T15" fmla="*/ 10 h 483"/>
                <a:gd name="T16" fmla="*/ 54 w 616"/>
                <a:gd name="T17" fmla="*/ 0 h 483"/>
                <a:gd name="T18" fmla="*/ 0 w 616"/>
                <a:gd name="T19" fmla="*/ 431 h 483"/>
                <a:gd name="T20" fmla="*/ 141 w 616"/>
                <a:gd name="T21" fmla="*/ 446 h 483"/>
                <a:gd name="T22" fmla="*/ 265 w 616"/>
                <a:gd name="T23" fmla="*/ 459 h 483"/>
                <a:gd name="T24" fmla="*/ 417 w 616"/>
                <a:gd name="T25" fmla="*/ 472 h 483"/>
                <a:gd name="T26" fmla="*/ 511 w 616"/>
                <a:gd name="T27" fmla="*/ 478 h 483"/>
                <a:gd name="T28" fmla="*/ 596 w 616"/>
                <a:gd name="T29" fmla="*/ 483 h 483"/>
                <a:gd name="T30" fmla="*/ 611 w 616"/>
                <a:gd name="T31" fmla="*/ 158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6" h="483">
                  <a:moveTo>
                    <a:pt x="611" y="158"/>
                  </a:moveTo>
                  <a:lnTo>
                    <a:pt x="616" y="53"/>
                  </a:lnTo>
                  <a:lnTo>
                    <a:pt x="609" y="49"/>
                  </a:lnTo>
                  <a:lnTo>
                    <a:pt x="530" y="45"/>
                  </a:lnTo>
                  <a:lnTo>
                    <a:pt x="457" y="40"/>
                  </a:lnTo>
                  <a:lnTo>
                    <a:pt x="331" y="30"/>
                  </a:lnTo>
                  <a:lnTo>
                    <a:pt x="261" y="23"/>
                  </a:lnTo>
                  <a:lnTo>
                    <a:pt x="131" y="10"/>
                  </a:lnTo>
                  <a:lnTo>
                    <a:pt x="54" y="0"/>
                  </a:lnTo>
                  <a:lnTo>
                    <a:pt x="0" y="431"/>
                  </a:lnTo>
                  <a:lnTo>
                    <a:pt x="141" y="446"/>
                  </a:lnTo>
                  <a:lnTo>
                    <a:pt x="265" y="459"/>
                  </a:lnTo>
                  <a:lnTo>
                    <a:pt x="417" y="472"/>
                  </a:lnTo>
                  <a:lnTo>
                    <a:pt x="511" y="478"/>
                  </a:lnTo>
                  <a:lnTo>
                    <a:pt x="596" y="483"/>
                  </a:lnTo>
                  <a:lnTo>
                    <a:pt x="611" y="15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8" name="Freeform 29"/>
            <p:cNvSpPr>
              <a:spLocks/>
            </p:cNvSpPr>
            <p:nvPr/>
          </p:nvSpPr>
          <p:spPr bwMode="auto">
            <a:xfrm>
              <a:off x="2592704" y="2134724"/>
              <a:ext cx="675365" cy="300854"/>
            </a:xfrm>
            <a:custGeom>
              <a:avLst/>
              <a:gdLst>
                <a:gd name="T0" fmla="*/ 565 w 703"/>
                <a:gd name="T1" fmla="*/ 345 h 345"/>
                <a:gd name="T2" fmla="*/ 695 w 703"/>
                <a:gd name="T3" fmla="*/ 338 h 345"/>
                <a:gd name="T4" fmla="*/ 690 w 703"/>
                <a:gd name="T5" fmla="*/ 325 h 345"/>
                <a:gd name="T6" fmla="*/ 682 w 703"/>
                <a:gd name="T7" fmla="*/ 314 h 345"/>
                <a:gd name="T8" fmla="*/ 671 w 703"/>
                <a:gd name="T9" fmla="*/ 293 h 345"/>
                <a:gd name="T10" fmla="*/ 665 w 703"/>
                <a:gd name="T11" fmla="*/ 280 h 345"/>
                <a:gd name="T12" fmla="*/ 656 w 703"/>
                <a:gd name="T13" fmla="*/ 268 h 345"/>
                <a:gd name="T14" fmla="*/ 656 w 703"/>
                <a:gd name="T15" fmla="*/ 233 h 345"/>
                <a:gd name="T16" fmla="*/ 658 w 703"/>
                <a:gd name="T17" fmla="*/ 216 h 345"/>
                <a:gd name="T18" fmla="*/ 654 w 703"/>
                <a:gd name="T19" fmla="*/ 201 h 345"/>
                <a:gd name="T20" fmla="*/ 652 w 703"/>
                <a:gd name="T21" fmla="*/ 188 h 345"/>
                <a:gd name="T22" fmla="*/ 644 w 703"/>
                <a:gd name="T23" fmla="*/ 176 h 345"/>
                <a:gd name="T24" fmla="*/ 639 w 703"/>
                <a:gd name="T25" fmla="*/ 174 h 345"/>
                <a:gd name="T26" fmla="*/ 637 w 703"/>
                <a:gd name="T27" fmla="*/ 159 h 345"/>
                <a:gd name="T28" fmla="*/ 637 w 703"/>
                <a:gd name="T29" fmla="*/ 146 h 345"/>
                <a:gd name="T30" fmla="*/ 633 w 703"/>
                <a:gd name="T31" fmla="*/ 133 h 345"/>
                <a:gd name="T32" fmla="*/ 624 w 703"/>
                <a:gd name="T33" fmla="*/ 114 h 345"/>
                <a:gd name="T34" fmla="*/ 618 w 703"/>
                <a:gd name="T35" fmla="*/ 101 h 345"/>
                <a:gd name="T36" fmla="*/ 612 w 703"/>
                <a:gd name="T37" fmla="*/ 86 h 345"/>
                <a:gd name="T38" fmla="*/ 612 w 703"/>
                <a:gd name="T39" fmla="*/ 75 h 345"/>
                <a:gd name="T40" fmla="*/ 599 w 703"/>
                <a:gd name="T41" fmla="*/ 71 h 345"/>
                <a:gd name="T42" fmla="*/ 590 w 703"/>
                <a:gd name="T43" fmla="*/ 58 h 345"/>
                <a:gd name="T44" fmla="*/ 575 w 703"/>
                <a:gd name="T45" fmla="*/ 48 h 345"/>
                <a:gd name="T46" fmla="*/ 567 w 703"/>
                <a:gd name="T47" fmla="*/ 47 h 345"/>
                <a:gd name="T48" fmla="*/ 554 w 703"/>
                <a:gd name="T49" fmla="*/ 43 h 345"/>
                <a:gd name="T50" fmla="*/ 513 w 703"/>
                <a:gd name="T51" fmla="*/ 37 h 345"/>
                <a:gd name="T52" fmla="*/ 492 w 703"/>
                <a:gd name="T53" fmla="*/ 41 h 345"/>
                <a:gd name="T54" fmla="*/ 456 w 703"/>
                <a:gd name="T55" fmla="*/ 28 h 345"/>
                <a:gd name="T56" fmla="*/ 361 w 703"/>
                <a:gd name="T57" fmla="*/ 18 h 345"/>
                <a:gd name="T58" fmla="*/ 96 w 703"/>
                <a:gd name="T59" fmla="*/ 5 h 345"/>
                <a:gd name="T60" fmla="*/ 0 w 703"/>
                <a:gd name="T61" fmla="*/ 216 h 345"/>
                <a:gd name="T62" fmla="*/ 152 w 703"/>
                <a:gd name="T63" fmla="*/ 225 h 345"/>
                <a:gd name="T64" fmla="*/ 154 w 703"/>
                <a:gd name="T65" fmla="*/ 334 h 345"/>
                <a:gd name="T66" fmla="*/ 460 w 703"/>
                <a:gd name="T67" fmla="*/ 3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03" h="345">
                  <a:moveTo>
                    <a:pt x="460" y="344"/>
                  </a:moveTo>
                  <a:lnTo>
                    <a:pt x="565" y="345"/>
                  </a:lnTo>
                  <a:lnTo>
                    <a:pt x="703" y="344"/>
                  </a:lnTo>
                  <a:lnTo>
                    <a:pt x="695" y="338"/>
                  </a:lnTo>
                  <a:lnTo>
                    <a:pt x="695" y="330"/>
                  </a:lnTo>
                  <a:lnTo>
                    <a:pt x="690" y="325"/>
                  </a:lnTo>
                  <a:lnTo>
                    <a:pt x="688" y="317"/>
                  </a:lnTo>
                  <a:lnTo>
                    <a:pt x="682" y="314"/>
                  </a:lnTo>
                  <a:lnTo>
                    <a:pt x="676" y="306"/>
                  </a:lnTo>
                  <a:lnTo>
                    <a:pt x="671" y="293"/>
                  </a:lnTo>
                  <a:lnTo>
                    <a:pt x="665" y="285"/>
                  </a:lnTo>
                  <a:lnTo>
                    <a:pt x="665" y="280"/>
                  </a:lnTo>
                  <a:lnTo>
                    <a:pt x="663" y="272"/>
                  </a:lnTo>
                  <a:lnTo>
                    <a:pt x="656" y="268"/>
                  </a:lnTo>
                  <a:lnTo>
                    <a:pt x="659" y="248"/>
                  </a:lnTo>
                  <a:lnTo>
                    <a:pt x="656" y="233"/>
                  </a:lnTo>
                  <a:lnTo>
                    <a:pt x="656" y="223"/>
                  </a:lnTo>
                  <a:lnTo>
                    <a:pt x="658" y="216"/>
                  </a:lnTo>
                  <a:lnTo>
                    <a:pt x="652" y="210"/>
                  </a:lnTo>
                  <a:lnTo>
                    <a:pt x="654" y="201"/>
                  </a:lnTo>
                  <a:lnTo>
                    <a:pt x="650" y="195"/>
                  </a:lnTo>
                  <a:lnTo>
                    <a:pt x="652" y="188"/>
                  </a:lnTo>
                  <a:lnTo>
                    <a:pt x="644" y="184"/>
                  </a:lnTo>
                  <a:lnTo>
                    <a:pt x="644" y="176"/>
                  </a:lnTo>
                  <a:lnTo>
                    <a:pt x="639" y="176"/>
                  </a:lnTo>
                  <a:lnTo>
                    <a:pt x="639" y="174"/>
                  </a:lnTo>
                  <a:lnTo>
                    <a:pt x="637" y="167"/>
                  </a:lnTo>
                  <a:lnTo>
                    <a:pt x="637" y="159"/>
                  </a:lnTo>
                  <a:lnTo>
                    <a:pt x="639" y="154"/>
                  </a:lnTo>
                  <a:lnTo>
                    <a:pt x="637" y="146"/>
                  </a:lnTo>
                  <a:lnTo>
                    <a:pt x="633" y="141"/>
                  </a:lnTo>
                  <a:lnTo>
                    <a:pt x="633" y="133"/>
                  </a:lnTo>
                  <a:lnTo>
                    <a:pt x="624" y="122"/>
                  </a:lnTo>
                  <a:lnTo>
                    <a:pt x="624" y="114"/>
                  </a:lnTo>
                  <a:lnTo>
                    <a:pt x="616" y="107"/>
                  </a:lnTo>
                  <a:lnTo>
                    <a:pt x="618" y="101"/>
                  </a:lnTo>
                  <a:lnTo>
                    <a:pt x="616" y="94"/>
                  </a:lnTo>
                  <a:lnTo>
                    <a:pt x="612" y="86"/>
                  </a:lnTo>
                  <a:lnTo>
                    <a:pt x="612" y="82"/>
                  </a:lnTo>
                  <a:lnTo>
                    <a:pt x="612" y="75"/>
                  </a:lnTo>
                  <a:lnTo>
                    <a:pt x="605" y="73"/>
                  </a:lnTo>
                  <a:lnTo>
                    <a:pt x="599" y="71"/>
                  </a:lnTo>
                  <a:lnTo>
                    <a:pt x="592" y="65"/>
                  </a:lnTo>
                  <a:lnTo>
                    <a:pt x="590" y="58"/>
                  </a:lnTo>
                  <a:lnTo>
                    <a:pt x="582" y="54"/>
                  </a:lnTo>
                  <a:lnTo>
                    <a:pt x="575" y="48"/>
                  </a:lnTo>
                  <a:lnTo>
                    <a:pt x="569" y="48"/>
                  </a:lnTo>
                  <a:lnTo>
                    <a:pt x="567" y="47"/>
                  </a:lnTo>
                  <a:lnTo>
                    <a:pt x="560" y="43"/>
                  </a:lnTo>
                  <a:lnTo>
                    <a:pt x="554" y="43"/>
                  </a:lnTo>
                  <a:lnTo>
                    <a:pt x="543" y="33"/>
                  </a:lnTo>
                  <a:lnTo>
                    <a:pt x="513" y="37"/>
                  </a:lnTo>
                  <a:lnTo>
                    <a:pt x="498" y="35"/>
                  </a:lnTo>
                  <a:lnTo>
                    <a:pt x="492" y="41"/>
                  </a:lnTo>
                  <a:lnTo>
                    <a:pt x="487" y="43"/>
                  </a:lnTo>
                  <a:lnTo>
                    <a:pt x="456" y="28"/>
                  </a:lnTo>
                  <a:lnTo>
                    <a:pt x="447" y="18"/>
                  </a:lnTo>
                  <a:lnTo>
                    <a:pt x="361" y="18"/>
                  </a:lnTo>
                  <a:lnTo>
                    <a:pt x="231" y="13"/>
                  </a:lnTo>
                  <a:lnTo>
                    <a:pt x="96" y="5"/>
                  </a:lnTo>
                  <a:lnTo>
                    <a:pt x="15" y="0"/>
                  </a:lnTo>
                  <a:lnTo>
                    <a:pt x="0" y="216"/>
                  </a:lnTo>
                  <a:lnTo>
                    <a:pt x="73" y="221"/>
                  </a:lnTo>
                  <a:lnTo>
                    <a:pt x="152" y="225"/>
                  </a:lnTo>
                  <a:lnTo>
                    <a:pt x="159" y="229"/>
                  </a:lnTo>
                  <a:lnTo>
                    <a:pt x="154" y="334"/>
                  </a:lnTo>
                  <a:lnTo>
                    <a:pt x="259" y="340"/>
                  </a:lnTo>
                  <a:lnTo>
                    <a:pt x="460" y="344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69" name="Freeform 30"/>
            <p:cNvSpPr>
              <a:spLocks/>
            </p:cNvSpPr>
            <p:nvPr/>
          </p:nvSpPr>
          <p:spPr bwMode="auto">
            <a:xfrm>
              <a:off x="2607115" y="1859159"/>
              <a:ext cx="568728" cy="339224"/>
            </a:xfrm>
            <a:custGeom>
              <a:avLst/>
              <a:gdLst>
                <a:gd name="T0" fmla="*/ 81 w 592"/>
                <a:gd name="T1" fmla="*/ 321 h 389"/>
                <a:gd name="T2" fmla="*/ 216 w 592"/>
                <a:gd name="T3" fmla="*/ 329 h 389"/>
                <a:gd name="T4" fmla="*/ 346 w 592"/>
                <a:gd name="T5" fmla="*/ 334 h 389"/>
                <a:gd name="T6" fmla="*/ 432 w 592"/>
                <a:gd name="T7" fmla="*/ 334 h 389"/>
                <a:gd name="T8" fmla="*/ 441 w 592"/>
                <a:gd name="T9" fmla="*/ 344 h 389"/>
                <a:gd name="T10" fmla="*/ 472 w 592"/>
                <a:gd name="T11" fmla="*/ 359 h 389"/>
                <a:gd name="T12" fmla="*/ 477 w 592"/>
                <a:gd name="T13" fmla="*/ 357 h 389"/>
                <a:gd name="T14" fmla="*/ 483 w 592"/>
                <a:gd name="T15" fmla="*/ 351 h 389"/>
                <a:gd name="T16" fmla="*/ 498 w 592"/>
                <a:gd name="T17" fmla="*/ 353 h 389"/>
                <a:gd name="T18" fmla="*/ 528 w 592"/>
                <a:gd name="T19" fmla="*/ 349 h 389"/>
                <a:gd name="T20" fmla="*/ 539 w 592"/>
                <a:gd name="T21" fmla="*/ 359 h 389"/>
                <a:gd name="T22" fmla="*/ 545 w 592"/>
                <a:gd name="T23" fmla="*/ 359 h 389"/>
                <a:gd name="T24" fmla="*/ 552 w 592"/>
                <a:gd name="T25" fmla="*/ 363 h 389"/>
                <a:gd name="T26" fmla="*/ 554 w 592"/>
                <a:gd name="T27" fmla="*/ 364 h 389"/>
                <a:gd name="T28" fmla="*/ 560 w 592"/>
                <a:gd name="T29" fmla="*/ 364 h 389"/>
                <a:gd name="T30" fmla="*/ 567 w 592"/>
                <a:gd name="T31" fmla="*/ 370 h 389"/>
                <a:gd name="T32" fmla="*/ 575 w 592"/>
                <a:gd name="T33" fmla="*/ 374 h 389"/>
                <a:gd name="T34" fmla="*/ 577 w 592"/>
                <a:gd name="T35" fmla="*/ 381 h 389"/>
                <a:gd name="T36" fmla="*/ 584 w 592"/>
                <a:gd name="T37" fmla="*/ 387 h 389"/>
                <a:gd name="T38" fmla="*/ 590 w 592"/>
                <a:gd name="T39" fmla="*/ 389 h 389"/>
                <a:gd name="T40" fmla="*/ 588 w 592"/>
                <a:gd name="T41" fmla="*/ 374 h 389"/>
                <a:gd name="T42" fmla="*/ 581 w 592"/>
                <a:gd name="T43" fmla="*/ 368 h 389"/>
                <a:gd name="T44" fmla="*/ 579 w 592"/>
                <a:gd name="T45" fmla="*/ 361 h 389"/>
                <a:gd name="T46" fmla="*/ 582 w 592"/>
                <a:gd name="T47" fmla="*/ 355 h 389"/>
                <a:gd name="T48" fmla="*/ 584 w 592"/>
                <a:gd name="T49" fmla="*/ 353 h 389"/>
                <a:gd name="T50" fmla="*/ 588 w 592"/>
                <a:gd name="T51" fmla="*/ 340 h 389"/>
                <a:gd name="T52" fmla="*/ 588 w 592"/>
                <a:gd name="T53" fmla="*/ 332 h 389"/>
                <a:gd name="T54" fmla="*/ 592 w 592"/>
                <a:gd name="T55" fmla="*/ 325 h 389"/>
                <a:gd name="T56" fmla="*/ 592 w 592"/>
                <a:gd name="T57" fmla="*/ 319 h 389"/>
                <a:gd name="T58" fmla="*/ 584 w 592"/>
                <a:gd name="T59" fmla="*/ 312 h 389"/>
                <a:gd name="T60" fmla="*/ 582 w 592"/>
                <a:gd name="T61" fmla="*/ 306 h 389"/>
                <a:gd name="T62" fmla="*/ 586 w 592"/>
                <a:gd name="T63" fmla="*/ 304 h 389"/>
                <a:gd name="T64" fmla="*/ 586 w 592"/>
                <a:gd name="T65" fmla="*/ 297 h 389"/>
                <a:gd name="T66" fmla="*/ 582 w 592"/>
                <a:gd name="T67" fmla="*/ 289 h 389"/>
                <a:gd name="T68" fmla="*/ 581 w 592"/>
                <a:gd name="T69" fmla="*/ 282 h 389"/>
                <a:gd name="T70" fmla="*/ 592 w 592"/>
                <a:gd name="T71" fmla="*/ 282 h 389"/>
                <a:gd name="T72" fmla="*/ 592 w 592"/>
                <a:gd name="T73" fmla="*/ 88 h 389"/>
                <a:gd name="T74" fmla="*/ 586 w 592"/>
                <a:gd name="T75" fmla="*/ 82 h 389"/>
                <a:gd name="T76" fmla="*/ 581 w 592"/>
                <a:gd name="T77" fmla="*/ 79 h 389"/>
                <a:gd name="T78" fmla="*/ 573 w 592"/>
                <a:gd name="T79" fmla="*/ 77 h 389"/>
                <a:gd name="T80" fmla="*/ 566 w 592"/>
                <a:gd name="T81" fmla="*/ 64 h 389"/>
                <a:gd name="T82" fmla="*/ 560 w 592"/>
                <a:gd name="T83" fmla="*/ 56 h 389"/>
                <a:gd name="T84" fmla="*/ 562 w 592"/>
                <a:gd name="T85" fmla="*/ 52 h 389"/>
                <a:gd name="T86" fmla="*/ 569 w 592"/>
                <a:gd name="T87" fmla="*/ 45 h 389"/>
                <a:gd name="T88" fmla="*/ 575 w 592"/>
                <a:gd name="T89" fmla="*/ 41 h 389"/>
                <a:gd name="T90" fmla="*/ 579 w 592"/>
                <a:gd name="T91" fmla="*/ 34 h 389"/>
                <a:gd name="T92" fmla="*/ 582 w 592"/>
                <a:gd name="T93" fmla="*/ 20 h 389"/>
                <a:gd name="T94" fmla="*/ 443 w 592"/>
                <a:gd name="T95" fmla="*/ 19 h 389"/>
                <a:gd name="T96" fmla="*/ 306 w 592"/>
                <a:gd name="T97" fmla="*/ 17 h 389"/>
                <a:gd name="T98" fmla="*/ 158 w 592"/>
                <a:gd name="T99" fmla="*/ 9 h 389"/>
                <a:gd name="T100" fmla="*/ 24 w 592"/>
                <a:gd name="T101" fmla="*/ 0 h 389"/>
                <a:gd name="T102" fmla="*/ 18 w 592"/>
                <a:gd name="T103" fmla="*/ 94 h 389"/>
                <a:gd name="T104" fmla="*/ 15 w 592"/>
                <a:gd name="T105" fmla="*/ 101 h 389"/>
                <a:gd name="T106" fmla="*/ 0 w 592"/>
                <a:gd name="T107" fmla="*/ 316 h 389"/>
                <a:gd name="T108" fmla="*/ 81 w 592"/>
                <a:gd name="T109" fmla="*/ 321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92" h="389">
                  <a:moveTo>
                    <a:pt x="81" y="321"/>
                  </a:moveTo>
                  <a:lnTo>
                    <a:pt x="216" y="329"/>
                  </a:lnTo>
                  <a:lnTo>
                    <a:pt x="346" y="334"/>
                  </a:lnTo>
                  <a:lnTo>
                    <a:pt x="432" y="334"/>
                  </a:lnTo>
                  <a:lnTo>
                    <a:pt x="441" y="344"/>
                  </a:lnTo>
                  <a:lnTo>
                    <a:pt x="472" y="359"/>
                  </a:lnTo>
                  <a:lnTo>
                    <a:pt x="477" y="357"/>
                  </a:lnTo>
                  <a:lnTo>
                    <a:pt x="483" y="351"/>
                  </a:lnTo>
                  <a:lnTo>
                    <a:pt x="498" y="353"/>
                  </a:lnTo>
                  <a:lnTo>
                    <a:pt x="528" y="349"/>
                  </a:lnTo>
                  <a:lnTo>
                    <a:pt x="539" y="359"/>
                  </a:lnTo>
                  <a:lnTo>
                    <a:pt x="545" y="359"/>
                  </a:lnTo>
                  <a:lnTo>
                    <a:pt x="552" y="363"/>
                  </a:lnTo>
                  <a:lnTo>
                    <a:pt x="554" y="364"/>
                  </a:lnTo>
                  <a:lnTo>
                    <a:pt x="560" y="364"/>
                  </a:lnTo>
                  <a:lnTo>
                    <a:pt x="567" y="370"/>
                  </a:lnTo>
                  <a:lnTo>
                    <a:pt x="575" y="374"/>
                  </a:lnTo>
                  <a:lnTo>
                    <a:pt x="577" y="381"/>
                  </a:lnTo>
                  <a:lnTo>
                    <a:pt x="584" y="387"/>
                  </a:lnTo>
                  <a:lnTo>
                    <a:pt x="590" y="389"/>
                  </a:lnTo>
                  <a:lnTo>
                    <a:pt x="588" y="374"/>
                  </a:lnTo>
                  <a:lnTo>
                    <a:pt x="581" y="368"/>
                  </a:lnTo>
                  <a:lnTo>
                    <a:pt x="579" y="361"/>
                  </a:lnTo>
                  <a:lnTo>
                    <a:pt x="582" y="355"/>
                  </a:lnTo>
                  <a:lnTo>
                    <a:pt x="584" y="353"/>
                  </a:lnTo>
                  <a:lnTo>
                    <a:pt x="588" y="340"/>
                  </a:lnTo>
                  <a:lnTo>
                    <a:pt x="588" y="332"/>
                  </a:lnTo>
                  <a:lnTo>
                    <a:pt x="592" y="325"/>
                  </a:lnTo>
                  <a:lnTo>
                    <a:pt x="592" y="319"/>
                  </a:lnTo>
                  <a:lnTo>
                    <a:pt x="584" y="312"/>
                  </a:lnTo>
                  <a:lnTo>
                    <a:pt x="582" y="306"/>
                  </a:lnTo>
                  <a:lnTo>
                    <a:pt x="586" y="304"/>
                  </a:lnTo>
                  <a:lnTo>
                    <a:pt x="586" y="297"/>
                  </a:lnTo>
                  <a:lnTo>
                    <a:pt x="582" y="289"/>
                  </a:lnTo>
                  <a:lnTo>
                    <a:pt x="581" y="282"/>
                  </a:lnTo>
                  <a:lnTo>
                    <a:pt x="592" y="282"/>
                  </a:lnTo>
                  <a:lnTo>
                    <a:pt x="592" y="88"/>
                  </a:lnTo>
                  <a:lnTo>
                    <a:pt x="586" y="82"/>
                  </a:lnTo>
                  <a:lnTo>
                    <a:pt x="581" y="79"/>
                  </a:lnTo>
                  <a:lnTo>
                    <a:pt x="573" y="77"/>
                  </a:lnTo>
                  <a:lnTo>
                    <a:pt x="566" y="64"/>
                  </a:lnTo>
                  <a:lnTo>
                    <a:pt x="560" y="56"/>
                  </a:lnTo>
                  <a:lnTo>
                    <a:pt x="562" y="52"/>
                  </a:lnTo>
                  <a:lnTo>
                    <a:pt x="569" y="45"/>
                  </a:lnTo>
                  <a:lnTo>
                    <a:pt x="575" y="41"/>
                  </a:lnTo>
                  <a:lnTo>
                    <a:pt x="579" y="34"/>
                  </a:lnTo>
                  <a:lnTo>
                    <a:pt x="582" y="20"/>
                  </a:lnTo>
                  <a:lnTo>
                    <a:pt x="443" y="19"/>
                  </a:lnTo>
                  <a:lnTo>
                    <a:pt x="306" y="17"/>
                  </a:lnTo>
                  <a:lnTo>
                    <a:pt x="158" y="9"/>
                  </a:lnTo>
                  <a:lnTo>
                    <a:pt x="24" y="0"/>
                  </a:lnTo>
                  <a:lnTo>
                    <a:pt x="18" y="94"/>
                  </a:lnTo>
                  <a:lnTo>
                    <a:pt x="15" y="101"/>
                  </a:lnTo>
                  <a:lnTo>
                    <a:pt x="0" y="316"/>
                  </a:lnTo>
                  <a:lnTo>
                    <a:pt x="81" y="321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0" name="Freeform 31"/>
            <p:cNvSpPr>
              <a:spLocks/>
            </p:cNvSpPr>
            <p:nvPr/>
          </p:nvSpPr>
          <p:spPr bwMode="auto">
            <a:xfrm>
              <a:off x="2630171" y="1575746"/>
              <a:ext cx="536065" cy="300854"/>
            </a:xfrm>
            <a:custGeom>
              <a:avLst/>
              <a:gdLst>
                <a:gd name="T0" fmla="*/ 0 w 558"/>
                <a:gd name="T1" fmla="*/ 325 h 345"/>
                <a:gd name="T2" fmla="*/ 134 w 558"/>
                <a:gd name="T3" fmla="*/ 334 h 345"/>
                <a:gd name="T4" fmla="*/ 282 w 558"/>
                <a:gd name="T5" fmla="*/ 342 h 345"/>
                <a:gd name="T6" fmla="*/ 419 w 558"/>
                <a:gd name="T7" fmla="*/ 344 h 345"/>
                <a:gd name="T8" fmla="*/ 558 w 558"/>
                <a:gd name="T9" fmla="*/ 345 h 345"/>
                <a:gd name="T10" fmla="*/ 558 w 558"/>
                <a:gd name="T11" fmla="*/ 338 h 345"/>
                <a:gd name="T12" fmla="*/ 558 w 558"/>
                <a:gd name="T13" fmla="*/ 330 h 345"/>
                <a:gd name="T14" fmla="*/ 557 w 558"/>
                <a:gd name="T15" fmla="*/ 317 h 345"/>
                <a:gd name="T16" fmla="*/ 557 w 558"/>
                <a:gd name="T17" fmla="*/ 310 h 345"/>
                <a:gd name="T18" fmla="*/ 555 w 558"/>
                <a:gd name="T19" fmla="*/ 302 h 345"/>
                <a:gd name="T20" fmla="*/ 547 w 558"/>
                <a:gd name="T21" fmla="*/ 291 h 345"/>
                <a:gd name="T22" fmla="*/ 545 w 558"/>
                <a:gd name="T23" fmla="*/ 285 h 345"/>
                <a:gd name="T24" fmla="*/ 545 w 558"/>
                <a:gd name="T25" fmla="*/ 278 h 345"/>
                <a:gd name="T26" fmla="*/ 542 w 558"/>
                <a:gd name="T27" fmla="*/ 272 h 345"/>
                <a:gd name="T28" fmla="*/ 542 w 558"/>
                <a:gd name="T29" fmla="*/ 246 h 345"/>
                <a:gd name="T30" fmla="*/ 543 w 558"/>
                <a:gd name="T31" fmla="*/ 238 h 345"/>
                <a:gd name="T32" fmla="*/ 540 w 558"/>
                <a:gd name="T33" fmla="*/ 231 h 345"/>
                <a:gd name="T34" fmla="*/ 540 w 558"/>
                <a:gd name="T35" fmla="*/ 221 h 345"/>
                <a:gd name="T36" fmla="*/ 538 w 558"/>
                <a:gd name="T37" fmla="*/ 206 h 345"/>
                <a:gd name="T38" fmla="*/ 538 w 558"/>
                <a:gd name="T39" fmla="*/ 193 h 345"/>
                <a:gd name="T40" fmla="*/ 536 w 558"/>
                <a:gd name="T41" fmla="*/ 186 h 345"/>
                <a:gd name="T42" fmla="*/ 536 w 558"/>
                <a:gd name="T43" fmla="*/ 180 h 345"/>
                <a:gd name="T44" fmla="*/ 536 w 558"/>
                <a:gd name="T45" fmla="*/ 172 h 345"/>
                <a:gd name="T46" fmla="*/ 534 w 558"/>
                <a:gd name="T47" fmla="*/ 157 h 345"/>
                <a:gd name="T48" fmla="*/ 525 w 558"/>
                <a:gd name="T49" fmla="*/ 137 h 345"/>
                <a:gd name="T50" fmla="*/ 525 w 558"/>
                <a:gd name="T51" fmla="*/ 133 h 345"/>
                <a:gd name="T52" fmla="*/ 517 w 558"/>
                <a:gd name="T53" fmla="*/ 110 h 345"/>
                <a:gd name="T54" fmla="*/ 517 w 558"/>
                <a:gd name="T55" fmla="*/ 103 h 345"/>
                <a:gd name="T56" fmla="*/ 517 w 558"/>
                <a:gd name="T57" fmla="*/ 90 h 345"/>
                <a:gd name="T58" fmla="*/ 515 w 558"/>
                <a:gd name="T59" fmla="*/ 86 h 345"/>
                <a:gd name="T60" fmla="*/ 517 w 558"/>
                <a:gd name="T61" fmla="*/ 80 h 345"/>
                <a:gd name="T62" fmla="*/ 515 w 558"/>
                <a:gd name="T63" fmla="*/ 67 h 345"/>
                <a:gd name="T64" fmla="*/ 519 w 558"/>
                <a:gd name="T65" fmla="*/ 54 h 345"/>
                <a:gd name="T66" fmla="*/ 517 w 558"/>
                <a:gd name="T67" fmla="*/ 46 h 345"/>
                <a:gd name="T68" fmla="*/ 511 w 558"/>
                <a:gd name="T69" fmla="*/ 28 h 345"/>
                <a:gd name="T70" fmla="*/ 510 w 558"/>
                <a:gd name="T71" fmla="*/ 22 h 345"/>
                <a:gd name="T72" fmla="*/ 510 w 558"/>
                <a:gd name="T73" fmla="*/ 22 h 345"/>
                <a:gd name="T74" fmla="*/ 510 w 558"/>
                <a:gd name="T75" fmla="*/ 18 h 345"/>
                <a:gd name="T76" fmla="*/ 448 w 558"/>
                <a:gd name="T77" fmla="*/ 18 h 345"/>
                <a:gd name="T78" fmla="*/ 303 w 558"/>
                <a:gd name="T79" fmla="*/ 15 h 345"/>
                <a:gd name="T80" fmla="*/ 135 w 558"/>
                <a:gd name="T81" fmla="*/ 7 h 345"/>
                <a:gd name="T82" fmla="*/ 23 w 558"/>
                <a:gd name="T83" fmla="*/ 0 h 345"/>
                <a:gd name="T84" fmla="*/ 23 w 558"/>
                <a:gd name="T85" fmla="*/ 3 h 345"/>
                <a:gd name="T86" fmla="*/ 0 w 558"/>
                <a:gd name="T87" fmla="*/ 32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58" h="345">
                  <a:moveTo>
                    <a:pt x="0" y="325"/>
                  </a:moveTo>
                  <a:lnTo>
                    <a:pt x="134" y="334"/>
                  </a:lnTo>
                  <a:lnTo>
                    <a:pt x="282" y="342"/>
                  </a:lnTo>
                  <a:lnTo>
                    <a:pt x="419" y="344"/>
                  </a:lnTo>
                  <a:lnTo>
                    <a:pt x="558" y="345"/>
                  </a:lnTo>
                  <a:lnTo>
                    <a:pt x="558" y="338"/>
                  </a:lnTo>
                  <a:lnTo>
                    <a:pt x="558" y="330"/>
                  </a:lnTo>
                  <a:lnTo>
                    <a:pt x="557" y="317"/>
                  </a:lnTo>
                  <a:lnTo>
                    <a:pt x="557" y="310"/>
                  </a:lnTo>
                  <a:lnTo>
                    <a:pt x="555" y="302"/>
                  </a:lnTo>
                  <a:lnTo>
                    <a:pt x="547" y="291"/>
                  </a:lnTo>
                  <a:lnTo>
                    <a:pt x="545" y="285"/>
                  </a:lnTo>
                  <a:lnTo>
                    <a:pt x="545" y="278"/>
                  </a:lnTo>
                  <a:lnTo>
                    <a:pt x="542" y="272"/>
                  </a:lnTo>
                  <a:lnTo>
                    <a:pt x="542" y="246"/>
                  </a:lnTo>
                  <a:lnTo>
                    <a:pt x="543" y="238"/>
                  </a:lnTo>
                  <a:lnTo>
                    <a:pt x="540" y="231"/>
                  </a:lnTo>
                  <a:lnTo>
                    <a:pt x="540" y="221"/>
                  </a:lnTo>
                  <a:lnTo>
                    <a:pt x="538" y="206"/>
                  </a:lnTo>
                  <a:lnTo>
                    <a:pt x="538" y="193"/>
                  </a:lnTo>
                  <a:lnTo>
                    <a:pt x="536" y="186"/>
                  </a:lnTo>
                  <a:lnTo>
                    <a:pt x="536" y="180"/>
                  </a:lnTo>
                  <a:lnTo>
                    <a:pt x="536" y="172"/>
                  </a:lnTo>
                  <a:lnTo>
                    <a:pt x="534" y="157"/>
                  </a:lnTo>
                  <a:lnTo>
                    <a:pt x="525" y="137"/>
                  </a:lnTo>
                  <a:lnTo>
                    <a:pt x="525" y="133"/>
                  </a:lnTo>
                  <a:lnTo>
                    <a:pt x="517" y="110"/>
                  </a:lnTo>
                  <a:lnTo>
                    <a:pt x="517" y="103"/>
                  </a:lnTo>
                  <a:lnTo>
                    <a:pt x="517" y="90"/>
                  </a:lnTo>
                  <a:lnTo>
                    <a:pt x="515" y="86"/>
                  </a:lnTo>
                  <a:lnTo>
                    <a:pt x="517" y="80"/>
                  </a:lnTo>
                  <a:lnTo>
                    <a:pt x="515" y="67"/>
                  </a:lnTo>
                  <a:lnTo>
                    <a:pt x="519" y="54"/>
                  </a:lnTo>
                  <a:lnTo>
                    <a:pt x="517" y="46"/>
                  </a:lnTo>
                  <a:lnTo>
                    <a:pt x="511" y="28"/>
                  </a:lnTo>
                  <a:lnTo>
                    <a:pt x="510" y="22"/>
                  </a:lnTo>
                  <a:lnTo>
                    <a:pt x="510" y="22"/>
                  </a:lnTo>
                  <a:lnTo>
                    <a:pt x="510" y="18"/>
                  </a:lnTo>
                  <a:lnTo>
                    <a:pt x="448" y="18"/>
                  </a:lnTo>
                  <a:lnTo>
                    <a:pt x="303" y="15"/>
                  </a:lnTo>
                  <a:lnTo>
                    <a:pt x="135" y="7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1" name="Freeform 32"/>
            <p:cNvSpPr>
              <a:spLocks/>
            </p:cNvSpPr>
            <p:nvPr/>
          </p:nvSpPr>
          <p:spPr bwMode="auto">
            <a:xfrm>
              <a:off x="2642660" y="2705039"/>
              <a:ext cx="708028" cy="327887"/>
            </a:xfrm>
            <a:custGeom>
              <a:avLst/>
              <a:gdLst>
                <a:gd name="T0" fmla="*/ 716 w 737"/>
                <a:gd name="T1" fmla="*/ 67 h 376"/>
                <a:gd name="T2" fmla="*/ 609 w 737"/>
                <a:gd name="T3" fmla="*/ 15 h 376"/>
                <a:gd name="T4" fmla="*/ 222 w 737"/>
                <a:gd name="T5" fmla="*/ 11 h 376"/>
                <a:gd name="T6" fmla="*/ 2 w 737"/>
                <a:gd name="T7" fmla="*/ 0 h 376"/>
                <a:gd name="T8" fmla="*/ 117 w 737"/>
                <a:gd name="T9" fmla="*/ 60 h 376"/>
                <a:gd name="T10" fmla="*/ 241 w 737"/>
                <a:gd name="T11" fmla="*/ 66 h 376"/>
                <a:gd name="T12" fmla="*/ 256 w 737"/>
                <a:gd name="T13" fmla="*/ 69 h 376"/>
                <a:gd name="T14" fmla="*/ 250 w 737"/>
                <a:gd name="T15" fmla="*/ 274 h 376"/>
                <a:gd name="T16" fmla="*/ 263 w 737"/>
                <a:gd name="T17" fmla="*/ 280 h 376"/>
                <a:gd name="T18" fmla="*/ 282 w 737"/>
                <a:gd name="T19" fmla="*/ 297 h 376"/>
                <a:gd name="T20" fmla="*/ 295 w 737"/>
                <a:gd name="T21" fmla="*/ 297 h 376"/>
                <a:gd name="T22" fmla="*/ 307 w 737"/>
                <a:gd name="T23" fmla="*/ 287 h 376"/>
                <a:gd name="T24" fmla="*/ 314 w 737"/>
                <a:gd name="T25" fmla="*/ 295 h 376"/>
                <a:gd name="T26" fmla="*/ 320 w 737"/>
                <a:gd name="T27" fmla="*/ 308 h 376"/>
                <a:gd name="T28" fmla="*/ 329 w 737"/>
                <a:gd name="T29" fmla="*/ 316 h 376"/>
                <a:gd name="T30" fmla="*/ 339 w 737"/>
                <a:gd name="T31" fmla="*/ 316 h 376"/>
                <a:gd name="T32" fmla="*/ 359 w 737"/>
                <a:gd name="T33" fmla="*/ 325 h 376"/>
                <a:gd name="T34" fmla="*/ 372 w 737"/>
                <a:gd name="T35" fmla="*/ 323 h 376"/>
                <a:gd name="T36" fmla="*/ 382 w 737"/>
                <a:gd name="T37" fmla="*/ 333 h 376"/>
                <a:gd name="T38" fmla="*/ 395 w 737"/>
                <a:gd name="T39" fmla="*/ 325 h 376"/>
                <a:gd name="T40" fmla="*/ 418 w 737"/>
                <a:gd name="T41" fmla="*/ 325 h 376"/>
                <a:gd name="T42" fmla="*/ 421 w 737"/>
                <a:gd name="T43" fmla="*/ 340 h 376"/>
                <a:gd name="T44" fmla="*/ 429 w 737"/>
                <a:gd name="T45" fmla="*/ 346 h 376"/>
                <a:gd name="T46" fmla="*/ 436 w 737"/>
                <a:gd name="T47" fmla="*/ 355 h 376"/>
                <a:gd name="T48" fmla="*/ 453 w 737"/>
                <a:gd name="T49" fmla="*/ 342 h 376"/>
                <a:gd name="T50" fmla="*/ 463 w 737"/>
                <a:gd name="T51" fmla="*/ 351 h 376"/>
                <a:gd name="T52" fmla="*/ 472 w 737"/>
                <a:gd name="T53" fmla="*/ 359 h 376"/>
                <a:gd name="T54" fmla="*/ 491 w 737"/>
                <a:gd name="T55" fmla="*/ 355 h 376"/>
                <a:gd name="T56" fmla="*/ 495 w 737"/>
                <a:gd name="T57" fmla="*/ 361 h 376"/>
                <a:gd name="T58" fmla="*/ 498 w 737"/>
                <a:gd name="T59" fmla="*/ 370 h 376"/>
                <a:gd name="T60" fmla="*/ 506 w 737"/>
                <a:gd name="T61" fmla="*/ 357 h 376"/>
                <a:gd name="T62" fmla="*/ 515 w 737"/>
                <a:gd name="T63" fmla="*/ 348 h 376"/>
                <a:gd name="T64" fmla="*/ 523 w 737"/>
                <a:gd name="T65" fmla="*/ 348 h 376"/>
                <a:gd name="T66" fmla="*/ 536 w 737"/>
                <a:gd name="T67" fmla="*/ 357 h 376"/>
                <a:gd name="T68" fmla="*/ 549 w 737"/>
                <a:gd name="T69" fmla="*/ 353 h 376"/>
                <a:gd name="T70" fmla="*/ 560 w 737"/>
                <a:gd name="T71" fmla="*/ 364 h 376"/>
                <a:gd name="T72" fmla="*/ 574 w 737"/>
                <a:gd name="T73" fmla="*/ 372 h 376"/>
                <a:gd name="T74" fmla="*/ 585 w 737"/>
                <a:gd name="T75" fmla="*/ 366 h 376"/>
                <a:gd name="T76" fmla="*/ 600 w 737"/>
                <a:gd name="T77" fmla="*/ 357 h 376"/>
                <a:gd name="T78" fmla="*/ 613 w 737"/>
                <a:gd name="T79" fmla="*/ 357 h 376"/>
                <a:gd name="T80" fmla="*/ 626 w 737"/>
                <a:gd name="T81" fmla="*/ 351 h 376"/>
                <a:gd name="T82" fmla="*/ 647 w 737"/>
                <a:gd name="T83" fmla="*/ 353 h 376"/>
                <a:gd name="T84" fmla="*/ 658 w 737"/>
                <a:gd name="T85" fmla="*/ 355 h 376"/>
                <a:gd name="T86" fmla="*/ 668 w 737"/>
                <a:gd name="T87" fmla="*/ 346 h 376"/>
                <a:gd name="T88" fmla="*/ 690 w 737"/>
                <a:gd name="T89" fmla="*/ 355 h 376"/>
                <a:gd name="T90" fmla="*/ 711 w 737"/>
                <a:gd name="T91" fmla="*/ 368 h 376"/>
                <a:gd name="T92" fmla="*/ 737 w 737"/>
                <a:gd name="T93" fmla="*/ 376 h 376"/>
                <a:gd name="T94" fmla="*/ 732 w 737"/>
                <a:gd name="T95" fmla="*/ 158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37" h="376">
                  <a:moveTo>
                    <a:pt x="732" y="158"/>
                  </a:moveTo>
                  <a:lnTo>
                    <a:pt x="716" y="67"/>
                  </a:lnTo>
                  <a:lnTo>
                    <a:pt x="715" y="13"/>
                  </a:lnTo>
                  <a:lnTo>
                    <a:pt x="609" y="15"/>
                  </a:lnTo>
                  <a:lnTo>
                    <a:pt x="416" y="15"/>
                  </a:lnTo>
                  <a:lnTo>
                    <a:pt x="222" y="11"/>
                  </a:lnTo>
                  <a:lnTo>
                    <a:pt x="87" y="5"/>
                  </a:lnTo>
                  <a:lnTo>
                    <a:pt x="2" y="0"/>
                  </a:lnTo>
                  <a:lnTo>
                    <a:pt x="0" y="54"/>
                  </a:lnTo>
                  <a:lnTo>
                    <a:pt x="117" y="60"/>
                  </a:lnTo>
                  <a:lnTo>
                    <a:pt x="205" y="66"/>
                  </a:lnTo>
                  <a:lnTo>
                    <a:pt x="241" y="66"/>
                  </a:lnTo>
                  <a:lnTo>
                    <a:pt x="248" y="66"/>
                  </a:lnTo>
                  <a:lnTo>
                    <a:pt x="256" y="69"/>
                  </a:lnTo>
                  <a:lnTo>
                    <a:pt x="250" y="263"/>
                  </a:lnTo>
                  <a:lnTo>
                    <a:pt x="250" y="274"/>
                  </a:lnTo>
                  <a:lnTo>
                    <a:pt x="256" y="274"/>
                  </a:lnTo>
                  <a:lnTo>
                    <a:pt x="263" y="280"/>
                  </a:lnTo>
                  <a:lnTo>
                    <a:pt x="275" y="293"/>
                  </a:lnTo>
                  <a:lnTo>
                    <a:pt x="282" y="297"/>
                  </a:lnTo>
                  <a:lnTo>
                    <a:pt x="288" y="293"/>
                  </a:lnTo>
                  <a:lnTo>
                    <a:pt x="295" y="297"/>
                  </a:lnTo>
                  <a:lnTo>
                    <a:pt x="303" y="295"/>
                  </a:lnTo>
                  <a:lnTo>
                    <a:pt x="307" y="287"/>
                  </a:lnTo>
                  <a:lnTo>
                    <a:pt x="309" y="291"/>
                  </a:lnTo>
                  <a:lnTo>
                    <a:pt x="314" y="295"/>
                  </a:lnTo>
                  <a:lnTo>
                    <a:pt x="320" y="302"/>
                  </a:lnTo>
                  <a:lnTo>
                    <a:pt x="320" y="308"/>
                  </a:lnTo>
                  <a:lnTo>
                    <a:pt x="322" y="316"/>
                  </a:lnTo>
                  <a:lnTo>
                    <a:pt x="329" y="316"/>
                  </a:lnTo>
                  <a:lnTo>
                    <a:pt x="331" y="317"/>
                  </a:lnTo>
                  <a:lnTo>
                    <a:pt x="339" y="316"/>
                  </a:lnTo>
                  <a:lnTo>
                    <a:pt x="346" y="319"/>
                  </a:lnTo>
                  <a:lnTo>
                    <a:pt x="359" y="325"/>
                  </a:lnTo>
                  <a:lnTo>
                    <a:pt x="367" y="323"/>
                  </a:lnTo>
                  <a:lnTo>
                    <a:pt x="372" y="323"/>
                  </a:lnTo>
                  <a:lnTo>
                    <a:pt x="376" y="327"/>
                  </a:lnTo>
                  <a:lnTo>
                    <a:pt x="382" y="333"/>
                  </a:lnTo>
                  <a:lnTo>
                    <a:pt x="389" y="331"/>
                  </a:lnTo>
                  <a:lnTo>
                    <a:pt x="395" y="325"/>
                  </a:lnTo>
                  <a:lnTo>
                    <a:pt x="410" y="327"/>
                  </a:lnTo>
                  <a:lnTo>
                    <a:pt x="418" y="325"/>
                  </a:lnTo>
                  <a:lnTo>
                    <a:pt x="416" y="333"/>
                  </a:lnTo>
                  <a:lnTo>
                    <a:pt x="421" y="340"/>
                  </a:lnTo>
                  <a:lnTo>
                    <a:pt x="427" y="340"/>
                  </a:lnTo>
                  <a:lnTo>
                    <a:pt x="429" y="346"/>
                  </a:lnTo>
                  <a:lnTo>
                    <a:pt x="429" y="355"/>
                  </a:lnTo>
                  <a:lnTo>
                    <a:pt x="436" y="355"/>
                  </a:lnTo>
                  <a:lnTo>
                    <a:pt x="442" y="353"/>
                  </a:lnTo>
                  <a:lnTo>
                    <a:pt x="453" y="342"/>
                  </a:lnTo>
                  <a:lnTo>
                    <a:pt x="461" y="346"/>
                  </a:lnTo>
                  <a:lnTo>
                    <a:pt x="463" y="351"/>
                  </a:lnTo>
                  <a:lnTo>
                    <a:pt x="470" y="351"/>
                  </a:lnTo>
                  <a:lnTo>
                    <a:pt x="472" y="359"/>
                  </a:lnTo>
                  <a:lnTo>
                    <a:pt x="480" y="359"/>
                  </a:lnTo>
                  <a:lnTo>
                    <a:pt x="491" y="355"/>
                  </a:lnTo>
                  <a:lnTo>
                    <a:pt x="497" y="355"/>
                  </a:lnTo>
                  <a:lnTo>
                    <a:pt x="495" y="361"/>
                  </a:lnTo>
                  <a:lnTo>
                    <a:pt x="497" y="368"/>
                  </a:lnTo>
                  <a:lnTo>
                    <a:pt x="498" y="370"/>
                  </a:lnTo>
                  <a:lnTo>
                    <a:pt x="504" y="370"/>
                  </a:lnTo>
                  <a:lnTo>
                    <a:pt x="506" y="357"/>
                  </a:lnTo>
                  <a:lnTo>
                    <a:pt x="513" y="351"/>
                  </a:lnTo>
                  <a:lnTo>
                    <a:pt x="515" y="348"/>
                  </a:lnTo>
                  <a:lnTo>
                    <a:pt x="517" y="346"/>
                  </a:lnTo>
                  <a:lnTo>
                    <a:pt x="523" y="348"/>
                  </a:lnTo>
                  <a:lnTo>
                    <a:pt x="529" y="355"/>
                  </a:lnTo>
                  <a:lnTo>
                    <a:pt x="536" y="357"/>
                  </a:lnTo>
                  <a:lnTo>
                    <a:pt x="542" y="351"/>
                  </a:lnTo>
                  <a:lnTo>
                    <a:pt x="549" y="353"/>
                  </a:lnTo>
                  <a:lnTo>
                    <a:pt x="553" y="361"/>
                  </a:lnTo>
                  <a:lnTo>
                    <a:pt x="560" y="364"/>
                  </a:lnTo>
                  <a:lnTo>
                    <a:pt x="568" y="366"/>
                  </a:lnTo>
                  <a:lnTo>
                    <a:pt x="574" y="372"/>
                  </a:lnTo>
                  <a:lnTo>
                    <a:pt x="577" y="366"/>
                  </a:lnTo>
                  <a:lnTo>
                    <a:pt x="585" y="366"/>
                  </a:lnTo>
                  <a:lnTo>
                    <a:pt x="592" y="357"/>
                  </a:lnTo>
                  <a:lnTo>
                    <a:pt x="600" y="357"/>
                  </a:lnTo>
                  <a:lnTo>
                    <a:pt x="607" y="351"/>
                  </a:lnTo>
                  <a:lnTo>
                    <a:pt x="613" y="357"/>
                  </a:lnTo>
                  <a:lnTo>
                    <a:pt x="621" y="357"/>
                  </a:lnTo>
                  <a:lnTo>
                    <a:pt x="626" y="351"/>
                  </a:lnTo>
                  <a:lnTo>
                    <a:pt x="639" y="346"/>
                  </a:lnTo>
                  <a:lnTo>
                    <a:pt x="647" y="353"/>
                  </a:lnTo>
                  <a:lnTo>
                    <a:pt x="653" y="355"/>
                  </a:lnTo>
                  <a:lnTo>
                    <a:pt x="658" y="355"/>
                  </a:lnTo>
                  <a:lnTo>
                    <a:pt x="664" y="351"/>
                  </a:lnTo>
                  <a:lnTo>
                    <a:pt x="668" y="346"/>
                  </a:lnTo>
                  <a:lnTo>
                    <a:pt x="673" y="346"/>
                  </a:lnTo>
                  <a:lnTo>
                    <a:pt x="690" y="355"/>
                  </a:lnTo>
                  <a:lnTo>
                    <a:pt x="703" y="366"/>
                  </a:lnTo>
                  <a:lnTo>
                    <a:pt x="711" y="368"/>
                  </a:lnTo>
                  <a:lnTo>
                    <a:pt x="716" y="372"/>
                  </a:lnTo>
                  <a:lnTo>
                    <a:pt x="737" y="376"/>
                  </a:lnTo>
                  <a:lnTo>
                    <a:pt x="735" y="188"/>
                  </a:lnTo>
                  <a:lnTo>
                    <a:pt x="732" y="15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72" name="Freeform 33"/>
            <p:cNvSpPr>
              <a:spLocks/>
            </p:cNvSpPr>
            <p:nvPr/>
          </p:nvSpPr>
          <p:spPr bwMode="auto">
            <a:xfrm>
              <a:off x="2726240" y="2425986"/>
              <a:ext cx="603313" cy="292134"/>
            </a:xfrm>
            <a:custGeom>
              <a:avLst/>
              <a:gdLst>
                <a:gd name="T0" fmla="*/ 616 w 628"/>
                <a:gd name="T1" fmla="*/ 98 h 335"/>
                <a:gd name="T2" fmla="*/ 609 w 628"/>
                <a:gd name="T3" fmla="*/ 96 h 335"/>
                <a:gd name="T4" fmla="*/ 599 w 628"/>
                <a:gd name="T5" fmla="*/ 83 h 335"/>
                <a:gd name="T6" fmla="*/ 599 w 628"/>
                <a:gd name="T7" fmla="*/ 75 h 335"/>
                <a:gd name="T8" fmla="*/ 592 w 628"/>
                <a:gd name="T9" fmla="*/ 72 h 335"/>
                <a:gd name="T10" fmla="*/ 584 w 628"/>
                <a:gd name="T11" fmla="*/ 62 h 335"/>
                <a:gd name="T12" fmla="*/ 582 w 628"/>
                <a:gd name="T13" fmla="*/ 55 h 335"/>
                <a:gd name="T14" fmla="*/ 590 w 628"/>
                <a:gd name="T15" fmla="*/ 43 h 335"/>
                <a:gd name="T16" fmla="*/ 592 w 628"/>
                <a:gd name="T17" fmla="*/ 38 h 335"/>
                <a:gd name="T18" fmla="*/ 599 w 628"/>
                <a:gd name="T19" fmla="*/ 38 h 335"/>
                <a:gd name="T20" fmla="*/ 601 w 628"/>
                <a:gd name="T21" fmla="*/ 36 h 335"/>
                <a:gd name="T22" fmla="*/ 599 w 628"/>
                <a:gd name="T23" fmla="*/ 28 h 335"/>
                <a:gd name="T24" fmla="*/ 594 w 628"/>
                <a:gd name="T25" fmla="*/ 21 h 335"/>
                <a:gd name="T26" fmla="*/ 590 w 628"/>
                <a:gd name="T27" fmla="*/ 19 h 335"/>
                <a:gd name="T28" fmla="*/ 582 w 628"/>
                <a:gd name="T29" fmla="*/ 25 h 335"/>
                <a:gd name="T30" fmla="*/ 564 w 628"/>
                <a:gd name="T31" fmla="*/ 10 h 335"/>
                <a:gd name="T32" fmla="*/ 426 w 628"/>
                <a:gd name="T33" fmla="*/ 11 h 335"/>
                <a:gd name="T34" fmla="*/ 321 w 628"/>
                <a:gd name="T35" fmla="*/ 10 h 335"/>
                <a:gd name="T36" fmla="*/ 120 w 628"/>
                <a:gd name="T37" fmla="*/ 6 h 335"/>
                <a:gd name="T38" fmla="*/ 15 w 628"/>
                <a:gd name="T39" fmla="*/ 0 h 335"/>
                <a:gd name="T40" fmla="*/ 0 w 628"/>
                <a:gd name="T41" fmla="*/ 325 h 335"/>
                <a:gd name="T42" fmla="*/ 135 w 628"/>
                <a:gd name="T43" fmla="*/ 331 h 335"/>
                <a:gd name="T44" fmla="*/ 329 w 628"/>
                <a:gd name="T45" fmla="*/ 335 h 335"/>
                <a:gd name="T46" fmla="*/ 522 w 628"/>
                <a:gd name="T47" fmla="*/ 335 h 335"/>
                <a:gd name="T48" fmla="*/ 628 w 628"/>
                <a:gd name="T49" fmla="*/ 333 h 335"/>
                <a:gd name="T50" fmla="*/ 624 w 628"/>
                <a:gd name="T51" fmla="*/ 104 h 335"/>
                <a:gd name="T52" fmla="*/ 616 w 628"/>
                <a:gd name="T53" fmla="*/ 9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28" h="335">
                  <a:moveTo>
                    <a:pt x="616" y="98"/>
                  </a:moveTo>
                  <a:lnTo>
                    <a:pt x="609" y="96"/>
                  </a:lnTo>
                  <a:lnTo>
                    <a:pt x="599" y="83"/>
                  </a:lnTo>
                  <a:lnTo>
                    <a:pt x="599" y="75"/>
                  </a:lnTo>
                  <a:lnTo>
                    <a:pt x="592" y="72"/>
                  </a:lnTo>
                  <a:lnTo>
                    <a:pt x="584" y="62"/>
                  </a:lnTo>
                  <a:lnTo>
                    <a:pt x="582" y="55"/>
                  </a:lnTo>
                  <a:lnTo>
                    <a:pt x="590" y="43"/>
                  </a:lnTo>
                  <a:lnTo>
                    <a:pt x="592" y="38"/>
                  </a:lnTo>
                  <a:lnTo>
                    <a:pt x="599" y="38"/>
                  </a:lnTo>
                  <a:lnTo>
                    <a:pt x="601" y="36"/>
                  </a:lnTo>
                  <a:lnTo>
                    <a:pt x="599" y="28"/>
                  </a:lnTo>
                  <a:lnTo>
                    <a:pt x="594" y="21"/>
                  </a:lnTo>
                  <a:lnTo>
                    <a:pt x="590" y="19"/>
                  </a:lnTo>
                  <a:lnTo>
                    <a:pt x="582" y="25"/>
                  </a:lnTo>
                  <a:lnTo>
                    <a:pt x="564" y="10"/>
                  </a:lnTo>
                  <a:lnTo>
                    <a:pt x="426" y="11"/>
                  </a:lnTo>
                  <a:lnTo>
                    <a:pt x="321" y="10"/>
                  </a:lnTo>
                  <a:lnTo>
                    <a:pt x="120" y="6"/>
                  </a:lnTo>
                  <a:lnTo>
                    <a:pt x="15" y="0"/>
                  </a:lnTo>
                  <a:lnTo>
                    <a:pt x="0" y="325"/>
                  </a:lnTo>
                  <a:lnTo>
                    <a:pt x="135" y="331"/>
                  </a:lnTo>
                  <a:lnTo>
                    <a:pt x="329" y="335"/>
                  </a:lnTo>
                  <a:lnTo>
                    <a:pt x="522" y="335"/>
                  </a:lnTo>
                  <a:lnTo>
                    <a:pt x="628" y="333"/>
                  </a:lnTo>
                  <a:lnTo>
                    <a:pt x="624" y="104"/>
                  </a:lnTo>
                  <a:lnTo>
                    <a:pt x="616" y="9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457" name="Group 456"/>
            <p:cNvGrpSpPr/>
            <p:nvPr/>
          </p:nvGrpSpPr>
          <p:grpSpPr>
            <a:xfrm>
              <a:off x="2293930" y="2752129"/>
              <a:ext cx="1147064" cy="1013311"/>
              <a:chOff x="2293930" y="2752129"/>
              <a:chExt cx="1147064" cy="1013311"/>
            </a:xfrm>
            <a:grpFill/>
          </p:grpSpPr>
          <p:sp>
            <p:nvSpPr>
              <p:cNvPr id="273" name="Freeform 34"/>
              <p:cNvSpPr>
                <a:spLocks/>
              </p:cNvSpPr>
              <p:nvPr/>
            </p:nvSpPr>
            <p:spPr bwMode="auto">
              <a:xfrm>
                <a:off x="3098027" y="3642483"/>
                <a:ext cx="22096" cy="96797"/>
              </a:xfrm>
              <a:custGeom>
                <a:avLst/>
                <a:gdLst>
                  <a:gd name="T0" fmla="*/ 9 w 23"/>
                  <a:gd name="T1" fmla="*/ 62 h 111"/>
                  <a:gd name="T2" fmla="*/ 9 w 23"/>
                  <a:gd name="T3" fmla="*/ 68 h 111"/>
                  <a:gd name="T4" fmla="*/ 13 w 23"/>
                  <a:gd name="T5" fmla="*/ 75 h 111"/>
                  <a:gd name="T6" fmla="*/ 19 w 23"/>
                  <a:gd name="T7" fmla="*/ 90 h 111"/>
                  <a:gd name="T8" fmla="*/ 19 w 23"/>
                  <a:gd name="T9" fmla="*/ 105 h 111"/>
                  <a:gd name="T10" fmla="*/ 23 w 23"/>
                  <a:gd name="T11" fmla="*/ 111 h 111"/>
                  <a:gd name="T12" fmla="*/ 19 w 23"/>
                  <a:gd name="T13" fmla="*/ 90 h 111"/>
                  <a:gd name="T14" fmla="*/ 17 w 23"/>
                  <a:gd name="T15" fmla="*/ 77 h 111"/>
                  <a:gd name="T16" fmla="*/ 4 w 23"/>
                  <a:gd name="T17" fmla="*/ 38 h 111"/>
                  <a:gd name="T18" fmla="*/ 2 w 23"/>
                  <a:gd name="T19" fmla="*/ 13 h 111"/>
                  <a:gd name="T20" fmla="*/ 2 w 23"/>
                  <a:gd name="T21" fmla="*/ 0 h 111"/>
                  <a:gd name="T22" fmla="*/ 0 w 23"/>
                  <a:gd name="T23" fmla="*/ 15 h 111"/>
                  <a:gd name="T24" fmla="*/ 2 w 23"/>
                  <a:gd name="T25" fmla="*/ 23 h 111"/>
                  <a:gd name="T26" fmla="*/ 0 w 23"/>
                  <a:gd name="T27" fmla="*/ 36 h 111"/>
                  <a:gd name="T28" fmla="*/ 6 w 23"/>
                  <a:gd name="T29" fmla="*/ 41 h 111"/>
                  <a:gd name="T30" fmla="*/ 4 w 23"/>
                  <a:gd name="T31" fmla="*/ 49 h 111"/>
                  <a:gd name="T32" fmla="*/ 9 w 23"/>
                  <a:gd name="T33" fmla="*/ 6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111">
                    <a:moveTo>
                      <a:pt x="9" y="62"/>
                    </a:moveTo>
                    <a:lnTo>
                      <a:pt x="9" y="68"/>
                    </a:lnTo>
                    <a:lnTo>
                      <a:pt x="13" y="75"/>
                    </a:lnTo>
                    <a:lnTo>
                      <a:pt x="19" y="90"/>
                    </a:lnTo>
                    <a:lnTo>
                      <a:pt x="19" y="105"/>
                    </a:lnTo>
                    <a:lnTo>
                      <a:pt x="23" y="111"/>
                    </a:lnTo>
                    <a:lnTo>
                      <a:pt x="19" y="90"/>
                    </a:lnTo>
                    <a:lnTo>
                      <a:pt x="17" y="77"/>
                    </a:lnTo>
                    <a:lnTo>
                      <a:pt x="4" y="38"/>
                    </a:lnTo>
                    <a:lnTo>
                      <a:pt x="2" y="13"/>
                    </a:lnTo>
                    <a:lnTo>
                      <a:pt x="2" y="0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0" y="36"/>
                    </a:lnTo>
                    <a:lnTo>
                      <a:pt x="6" y="41"/>
                    </a:lnTo>
                    <a:lnTo>
                      <a:pt x="4" y="49"/>
                    </a:lnTo>
                    <a:lnTo>
                      <a:pt x="9" y="6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4" name="Freeform 35"/>
              <p:cNvSpPr>
                <a:spLocks/>
              </p:cNvSpPr>
              <p:nvPr/>
            </p:nvSpPr>
            <p:spPr bwMode="auto">
              <a:xfrm>
                <a:off x="3098027" y="3642483"/>
                <a:ext cx="22096" cy="96797"/>
              </a:xfrm>
              <a:custGeom>
                <a:avLst/>
                <a:gdLst>
                  <a:gd name="T0" fmla="*/ 9 w 23"/>
                  <a:gd name="T1" fmla="*/ 62 h 111"/>
                  <a:gd name="T2" fmla="*/ 9 w 23"/>
                  <a:gd name="T3" fmla="*/ 68 h 111"/>
                  <a:gd name="T4" fmla="*/ 13 w 23"/>
                  <a:gd name="T5" fmla="*/ 75 h 111"/>
                  <a:gd name="T6" fmla="*/ 19 w 23"/>
                  <a:gd name="T7" fmla="*/ 90 h 111"/>
                  <a:gd name="T8" fmla="*/ 19 w 23"/>
                  <a:gd name="T9" fmla="*/ 105 h 111"/>
                  <a:gd name="T10" fmla="*/ 23 w 23"/>
                  <a:gd name="T11" fmla="*/ 111 h 111"/>
                  <a:gd name="T12" fmla="*/ 19 w 23"/>
                  <a:gd name="T13" fmla="*/ 90 h 111"/>
                  <a:gd name="T14" fmla="*/ 17 w 23"/>
                  <a:gd name="T15" fmla="*/ 77 h 111"/>
                  <a:gd name="T16" fmla="*/ 4 w 23"/>
                  <a:gd name="T17" fmla="*/ 38 h 111"/>
                  <a:gd name="T18" fmla="*/ 2 w 23"/>
                  <a:gd name="T19" fmla="*/ 13 h 111"/>
                  <a:gd name="T20" fmla="*/ 2 w 23"/>
                  <a:gd name="T21" fmla="*/ 0 h 111"/>
                  <a:gd name="T22" fmla="*/ 0 w 23"/>
                  <a:gd name="T23" fmla="*/ 15 h 111"/>
                  <a:gd name="T24" fmla="*/ 2 w 23"/>
                  <a:gd name="T25" fmla="*/ 23 h 111"/>
                  <a:gd name="T26" fmla="*/ 0 w 23"/>
                  <a:gd name="T27" fmla="*/ 36 h 111"/>
                  <a:gd name="T28" fmla="*/ 6 w 23"/>
                  <a:gd name="T29" fmla="*/ 41 h 111"/>
                  <a:gd name="T30" fmla="*/ 4 w 23"/>
                  <a:gd name="T31" fmla="*/ 49 h 111"/>
                  <a:gd name="T32" fmla="*/ 9 w 23"/>
                  <a:gd name="T33" fmla="*/ 6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111">
                    <a:moveTo>
                      <a:pt x="9" y="62"/>
                    </a:moveTo>
                    <a:lnTo>
                      <a:pt x="9" y="68"/>
                    </a:lnTo>
                    <a:lnTo>
                      <a:pt x="13" y="75"/>
                    </a:lnTo>
                    <a:lnTo>
                      <a:pt x="19" y="90"/>
                    </a:lnTo>
                    <a:lnTo>
                      <a:pt x="19" y="105"/>
                    </a:lnTo>
                    <a:lnTo>
                      <a:pt x="23" y="111"/>
                    </a:lnTo>
                    <a:lnTo>
                      <a:pt x="19" y="90"/>
                    </a:lnTo>
                    <a:lnTo>
                      <a:pt x="17" y="77"/>
                    </a:lnTo>
                    <a:lnTo>
                      <a:pt x="4" y="38"/>
                    </a:lnTo>
                    <a:lnTo>
                      <a:pt x="2" y="13"/>
                    </a:lnTo>
                    <a:lnTo>
                      <a:pt x="2" y="0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0" y="36"/>
                    </a:lnTo>
                    <a:lnTo>
                      <a:pt x="6" y="41"/>
                    </a:lnTo>
                    <a:lnTo>
                      <a:pt x="4" y="49"/>
                    </a:lnTo>
                    <a:lnTo>
                      <a:pt x="9" y="6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5" name="Freeform 36"/>
              <p:cNvSpPr>
                <a:spLocks/>
              </p:cNvSpPr>
              <p:nvPr/>
            </p:nvSpPr>
            <p:spPr bwMode="auto">
              <a:xfrm>
                <a:off x="2293930" y="2752129"/>
                <a:ext cx="1147064" cy="1013311"/>
              </a:xfrm>
              <a:custGeom>
                <a:avLst/>
                <a:gdLst>
                  <a:gd name="T0" fmla="*/ 1181 w 1194"/>
                  <a:gd name="T1" fmla="*/ 645 h 1162"/>
                  <a:gd name="T2" fmla="*/ 1194 w 1194"/>
                  <a:gd name="T3" fmla="*/ 598 h 1162"/>
                  <a:gd name="T4" fmla="*/ 1173 w 1194"/>
                  <a:gd name="T5" fmla="*/ 555 h 1162"/>
                  <a:gd name="T6" fmla="*/ 1140 w 1194"/>
                  <a:gd name="T7" fmla="*/ 389 h 1162"/>
                  <a:gd name="T8" fmla="*/ 1079 w 1194"/>
                  <a:gd name="T9" fmla="*/ 318 h 1162"/>
                  <a:gd name="T10" fmla="*/ 1021 w 1194"/>
                  <a:gd name="T11" fmla="*/ 301 h 1162"/>
                  <a:gd name="T12" fmla="*/ 970 w 1194"/>
                  <a:gd name="T13" fmla="*/ 297 h 1162"/>
                  <a:gd name="T14" fmla="*/ 923 w 1194"/>
                  <a:gd name="T15" fmla="*/ 310 h 1162"/>
                  <a:gd name="T16" fmla="*/ 880 w 1194"/>
                  <a:gd name="T17" fmla="*/ 292 h 1162"/>
                  <a:gd name="T18" fmla="*/ 858 w 1194"/>
                  <a:gd name="T19" fmla="*/ 307 h 1162"/>
                  <a:gd name="T20" fmla="*/ 824 w 1194"/>
                  <a:gd name="T21" fmla="*/ 292 h 1162"/>
                  <a:gd name="T22" fmla="*/ 784 w 1194"/>
                  <a:gd name="T23" fmla="*/ 286 h 1162"/>
                  <a:gd name="T24" fmla="*/ 739 w 1194"/>
                  <a:gd name="T25" fmla="*/ 273 h 1162"/>
                  <a:gd name="T26" fmla="*/ 692 w 1194"/>
                  <a:gd name="T27" fmla="*/ 262 h 1162"/>
                  <a:gd name="T28" fmla="*/ 666 w 1194"/>
                  <a:gd name="T29" fmla="*/ 241 h 1162"/>
                  <a:gd name="T30" fmla="*/ 613 w 1194"/>
                  <a:gd name="T31" fmla="*/ 220 h 1162"/>
                  <a:gd name="T32" fmla="*/ 363 w 1194"/>
                  <a:gd name="T33" fmla="*/ 0 h 1162"/>
                  <a:gd name="T34" fmla="*/ 316 w 1194"/>
                  <a:gd name="T35" fmla="*/ 485 h 1162"/>
                  <a:gd name="T36" fmla="*/ 10 w 1194"/>
                  <a:gd name="T37" fmla="*/ 480 h 1162"/>
                  <a:gd name="T38" fmla="*/ 31 w 1194"/>
                  <a:gd name="T39" fmla="*/ 506 h 1162"/>
                  <a:gd name="T40" fmla="*/ 93 w 1194"/>
                  <a:gd name="T41" fmla="*/ 577 h 1162"/>
                  <a:gd name="T42" fmla="*/ 147 w 1194"/>
                  <a:gd name="T43" fmla="*/ 624 h 1162"/>
                  <a:gd name="T44" fmla="*/ 162 w 1194"/>
                  <a:gd name="T45" fmla="*/ 683 h 1162"/>
                  <a:gd name="T46" fmla="*/ 220 w 1194"/>
                  <a:gd name="T47" fmla="*/ 767 h 1162"/>
                  <a:gd name="T48" fmla="*/ 282 w 1194"/>
                  <a:gd name="T49" fmla="*/ 803 h 1162"/>
                  <a:gd name="T50" fmla="*/ 322 w 1194"/>
                  <a:gd name="T51" fmla="*/ 788 h 1162"/>
                  <a:gd name="T52" fmla="*/ 356 w 1194"/>
                  <a:gd name="T53" fmla="*/ 730 h 1162"/>
                  <a:gd name="T54" fmla="*/ 407 w 1194"/>
                  <a:gd name="T55" fmla="*/ 728 h 1162"/>
                  <a:gd name="T56" fmla="*/ 467 w 1194"/>
                  <a:gd name="T57" fmla="*/ 735 h 1162"/>
                  <a:gd name="T58" fmla="*/ 499 w 1194"/>
                  <a:gd name="T59" fmla="*/ 769 h 1162"/>
                  <a:gd name="T60" fmla="*/ 548 w 1194"/>
                  <a:gd name="T61" fmla="*/ 850 h 1162"/>
                  <a:gd name="T62" fmla="*/ 568 w 1194"/>
                  <a:gd name="T63" fmla="*/ 903 h 1162"/>
                  <a:gd name="T64" fmla="*/ 604 w 1194"/>
                  <a:gd name="T65" fmla="*/ 946 h 1162"/>
                  <a:gd name="T66" fmla="*/ 638 w 1194"/>
                  <a:gd name="T67" fmla="*/ 997 h 1162"/>
                  <a:gd name="T68" fmla="*/ 653 w 1194"/>
                  <a:gd name="T69" fmla="*/ 1049 h 1162"/>
                  <a:gd name="T70" fmla="*/ 690 w 1194"/>
                  <a:gd name="T71" fmla="*/ 1102 h 1162"/>
                  <a:gd name="T72" fmla="*/ 730 w 1194"/>
                  <a:gd name="T73" fmla="*/ 1121 h 1162"/>
                  <a:gd name="T74" fmla="*/ 813 w 1194"/>
                  <a:gd name="T75" fmla="*/ 1143 h 1162"/>
                  <a:gd name="T76" fmla="*/ 861 w 1194"/>
                  <a:gd name="T77" fmla="*/ 1149 h 1162"/>
                  <a:gd name="T78" fmla="*/ 846 w 1194"/>
                  <a:gd name="T79" fmla="*/ 1132 h 1162"/>
                  <a:gd name="T80" fmla="*/ 829 w 1194"/>
                  <a:gd name="T81" fmla="*/ 1053 h 1162"/>
                  <a:gd name="T82" fmla="*/ 835 w 1194"/>
                  <a:gd name="T83" fmla="*/ 1010 h 1162"/>
                  <a:gd name="T84" fmla="*/ 814 w 1194"/>
                  <a:gd name="T85" fmla="*/ 1002 h 1162"/>
                  <a:gd name="T86" fmla="*/ 846 w 1194"/>
                  <a:gd name="T87" fmla="*/ 963 h 1162"/>
                  <a:gd name="T88" fmla="*/ 850 w 1194"/>
                  <a:gd name="T89" fmla="*/ 946 h 1162"/>
                  <a:gd name="T90" fmla="*/ 858 w 1194"/>
                  <a:gd name="T91" fmla="*/ 925 h 1162"/>
                  <a:gd name="T92" fmla="*/ 884 w 1194"/>
                  <a:gd name="T93" fmla="*/ 905 h 1162"/>
                  <a:gd name="T94" fmla="*/ 895 w 1194"/>
                  <a:gd name="T95" fmla="*/ 884 h 1162"/>
                  <a:gd name="T96" fmla="*/ 918 w 1194"/>
                  <a:gd name="T97" fmla="*/ 882 h 1162"/>
                  <a:gd name="T98" fmla="*/ 935 w 1194"/>
                  <a:gd name="T99" fmla="*/ 867 h 1162"/>
                  <a:gd name="T100" fmla="*/ 957 w 1194"/>
                  <a:gd name="T101" fmla="*/ 865 h 1162"/>
                  <a:gd name="T102" fmla="*/ 985 w 1194"/>
                  <a:gd name="T103" fmla="*/ 863 h 1162"/>
                  <a:gd name="T104" fmla="*/ 1017 w 1194"/>
                  <a:gd name="T105" fmla="*/ 843 h 1162"/>
                  <a:gd name="T106" fmla="*/ 1072 w 1194"/>
                  <a:gd name="T107" fmla="*/ 790 h 1162"/>
                  <a:gd name="T108" fmla="*/ 1063 w 1194"/>
                  <a:gd name="T109" fmla="*/ 747 h 1162"/>
                  <a:gd name="T110" fmla="*/ 1098 w 1194"/>
                  <a:gd name="T111" fmla="*/ 762 h 1162"/>
                  <a:gd name="T112" fmla="*/ 1093 w 1194"/>
                  <a:gd name="T113" fmla="*/ 777 h 1162"/>
                  <a:gd name="T114" fmla="*/ 1168 w 1194"/>
                  <a:gd name="T115" fmla="*/ 718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194" h="1162">
                    <a:moveTo>
                      <a:pt x="1181" y="705"/>
                    </a:moveTo>
                    <a:lnTo>
                      <a:pt x="1183" y="698"/>
                    </a:lnTo>
                    <a:lnTo>
                      <a:pt x="1179" y="681"/>
                    </a:lnTo>
                    <a:lnTo>
                      <a:pt x="1175" y="673"/>
                    </a:lnTo>
                    <a:lnTo>
                      <a:pt x="1181" y="666"/>
                    </a:lnTo>
                    <a:lnTo>
                      <a:pt x="1179" y="653"/>
                    </a:lnTo>
                    <a:lnTo>
                      <a:pt x="1181" y="645"/>
                    </a:lnTo>
                    <a:lnTo>
                      <a:pt x="1187" y="638"/>
                    </a:lnTo>
                    <a:lnTo>
                      <a:pt x="1189" y="630"/>
                    </a:lnTo>
                    <a:lnTo>
                      <a:pt x="1192" y="624"/>
                    </a:lnTo>
                    <a:lnTo>
                      <a:pt x="1190" y="617"/>
                    </a:lnTo>
                    <a:lnTo>
                      <a:pt x="1194" y="609"/>
                    </a:lnTo>
                    <a:lnTo>
                      <a:pt x="1190" y="604"/>
                    </a:lnTo>
                    <a:lnTo>
                      <a:pt x="1194" y="598"/>
                    </a:lnTo>
                    <a:lnTo>
                      <a:pt x="1192" y="591"/>
                    </a:lnTo>
                    <a:lnTo>
                      <a:pt x="1192" y="585"/>
                    </a:lnTo>
                    <a:lnTo>
                      <a:pt x="1190" y="583"/>
                    </a:lnTo>
                    <a:lnTo>
                      <a:pt x="1179" y="570"/>
                    </a:lnTo>
                    <a:lnTo>
                      <a:pt x="1179" y="562"/>
                    </a:lnTo>
                    <a:lnTo>
                      <a:pt x="1175" y="557"/>
                    </a:lnTo>
                    <a:lnTo>
                      <a:pt x="1173" y="555"/>
                    </a:lnTo>
                    <a:lnTo>
                      <a:pt x="1170" y="547"/>
                    </a:lnTo>
                    <a:lnTo>
                      <a:pt x="1164" y="540"/>
                    </a:lnTo>
                    <a:lnTo>
                      <a:pt x="1166" y="530"/>
                    </a:lnTo>
                    <a:lnTo>
                      <a:pt x="1160" y="515"/>
                    </a:lnTo>
                    <a:lnTo>
                      <a:pt x="1157" y="510"/>
                    </a:lnTo>
                    <a:lnTo>
                      <a:pt x="1143" y="498"/>
                    </a:lnTo>
                    <a:lnTo>
                      <a:pt x="1140" y="389"/>
                    </a:lnTo>
                    <a:lnTo>
                      <a:pt x="1138" y="331"/>
                    </a:lnTo>
                    <a:lnTo>
                      <a:pt x="1117" y="327"/>
                    </a:lnTo>
                    <a:lnTo>
                      <a:pt x="1110" y="331"/>
                    </a:lnTo>
                    <a:lnTo>
                      <a:pt x="1102" y="327"/>
                    </a:lnTo>
                    <a:lnTo>
                      <a:pt x="1102" y="324"/>
                    </a:lnTo>
                    <a:lnTo>
                      <a:pt x="1100" y="322"/>
                    </a:lnTo>
                    <a:lnTo>
                      <a:pt x="1079" y="318"/>
                    </a:lnTo>
                    <a:lnTo>
                      <a:pt x="1074" y="314"/>
                    </a:lnTo>
                    <a:lnTo>
                      <a:pt x="1066" y="312"/>
                    </a:lnTo>
                    <a:lnTo>
                      <a:pt x="1053" y="301"/>
                    </a:lnTo>
                    <a:lnTo>
                      <a:pt x="1036" y="292"/>
                    </a:lnTo>
                    <a:lnTo>
                      <a:pt x="1031" y="292"/>
                    </a:lnTo>
                    <a:lnTo>
                      <a:pt x="1027" y="297"/>
                    </a:lnTo>
                    <a:lnTo>
                      <a:pt x="1021" y="301"/>
                    </a:lnTo>
                    <a:lnTo>
                      <a:pt x="1016" y="301"/>
                    </a:lnTo>
                    <a:lnTo>
                      <a:pt x="1010" y="299"/>
                    </a:lnTo>
                    <a:lnTo>
                      <a:pt x="1002" y="292"/>
                    </a:lnTo>
                    <a:lnTo>
                      <a:pt x="989" y="297"/>
                    </a:lnTo>
                    <a:lnTo>
                      <a:pt x="984" y="303"/>
                    </a:lnTo>
                    <a:lnTo>
                      <a:pt x="976" y="303"/>
                    </a:lnTo>
                    <a:lnTo>
                      <a:pt x="970" y="297"/>
                    </a:lnTo>
                    <a:lnTo>
                      <a:pt x="963" y="303"/>
                    </a:lnTo>
                    <a:lnTo>
                      <a:pt x="955" y="303"/>
                    </a:lnTo>
                    <a:lnTo>
                      <a:pt x="948" y="312"/>
                    </a:lnTo>
                    <a:lnTo>
                      <a:pt x="940" y="312"/>
                    </a:lnTo>
                    <a:lnTo>
                      <a:pt x="937" y="318"/>
                    </a:lnTo>
                    <a:lnTo>
                      <a:pt x="931" y="312"/>
                    </a:lnTo>
                    <a:lnTo>
                      <a:pt x="923" y="310"/>
                    </a:lnTo>
                    <a:lnTo>
                      <a:pt x="916" y="307"/>
                    </a:lnTo>
                    <a:lnTo>
                      <a:pt x="912" y="299"/>
                    </a:lnTo>
                    <a:lnTo>
                      <a:pt x="905" y="297"/>
                    </a:lnTo>
                    <a:lnTo>
                      <a:pt x="899" y="303"/>
                    </a:lnTo>
                    <a:lnTo>
                      <a:pt x="892" y="301"/>
                    </a:lnTo>
                    <a:lnTo>
                      <a:pt x="886" y="294"/>
                    </a:lnTo>
                    <a:lnTo>
                      <a:pt x="880" y="292"/>
                    </a:lnTo>
                    <a:lnTo>
                      <a:pt x="878" y="294"/>
                    </a:lnTo>
                    <a:lnTo>
                      <a:pt x="876" y="297"/>
                    </a:lnTo>
                    <a:lnTo>
                      <a:pt x="869" y="303"/>
                    </a:lnTo>
                    <a:lnTo>
                      <a:pt x="867" y="316"/>
                    </a:lnTo>
                    <a:lnTo>
                      <a:pt x="861" y="316"/>
                    </a:lnTo>
                    <a:lnTo>
                      <a:pt x="860" y="314"/>
                    </a:lnTo>
                    <a:lnTo>
                      <a:pt x="858" y="307"/>
                    </a:lnTo>
                    <a:lnTo>
                      <a:pt x="860" y="301"/>
                    </a:lnTo>
                    <a:lnTo>
                      <a:pt x="854" y="301"/>
                    </a:lnTo>
                    <a:lnTo>
                      <a:pt x="843" y="305"/>
                    </a:lnTo>
                    <a:lnTo>
                      <a:pt x="835" y="305"/>
                    </a:lnTo>
                    <a:lnTo>
                      <a:pt x="833" y="297"/>
                    </a:lnTo>
                    <a:lnTo>
                      <a:pt x="826" y="297"/>
                    </a:lnTo>
                    <a:lnTo>
                      <a:pt x="824" y="292"/>
                    </a:lnTo>
                    <a:lnTo>
                      <a:pt x="816" y="288"/>
                    </a:lnTo>
                    <a:lnTo>
                      <a:pt x="805" y="299"/>
                    </a:lnTo>
                    <a:lnTo>
                      <a:pt x="799" y="301"/>
                    </a:lnTo>
                    <a:lnTo>
                      <a:pt x="792" y="301"/>
                    </a:lnTo>
                    <a:lnTo>
                      <a:pt x="792" y="292"/>
                    </a:lnTo>
                    <a:lnTo>
                      <a:pt x="790" y="286"/>
                    </a:lnTo>
                    <a:lnTo>
                      <a:pt x="784" y="286"/>
                    </a:lnTo>
                    <a:lnTo>
                      <a:pt x="779" y="279"/>
                    </a:lnTo>
                    <a:lnTo>
                      <a:pt x="781" y="271"/>
                    </a:lnTo>
                    <a:lnTo>
                      <a:pt x="773" y="273"/>
                    </a:lnTo>
                    <a:lnTo>
                      <a:pt x="758" y="271"/>
                    </a:lnTo>
                    <a:lnTo>
                      <a:pt x="752" y="277"/>
                    </a:lnTo>
                    <a:lnTo>
                      <a:pt x="745" y="279"/>
                    </a:lnTo>
                    <a:lnTo>
                      <a:pt x="739" y="273"/>
                    </a:lnTo>
                    <a:lnTo>
                      <a:pt x="735" y="269"/>
                    </a:lnTo>
                    <a:lnTo>
                      <a:pt x="730" y="269"/>
                    </a:lnTo>
                    <a:lnTo>
                      <a:pt x="722" y="271"/>
                    </a:lnTo>
                    <a:lnTo>
                      <a:pt x="709" y="265"/>
                    </a:lnTo>
                    <a:lnTo>
                      <a:pt x="702" y="262"/>
                    </a:lnTo>
                    <a:lnTo>
                      <a:pt x="694" y="263"/>
                    </a:lnTo>
                    <a:lnTo>
                      <a:pt x="692" y="262"/>
                    </a:lnTo>
                    <a:lnTo>
                      <a:pt x="685" y="262"/>
                    </a:lnTo>
                    <a:lnTo>
                      <a:pt x="683" y="254"/>
                    </a:lnTo>
                    <a:lnTo>
                      <a:pt x="683" y="248"/>
                    </a:lnTo>
                    <a:lnTo>
                      <a:pt x="677" y="241"/>
                    </a:lnTo>
                    <a:lnTo>
                      <a:pt x="672" y="237"/>
                    </a:lnTo>
                    <a:lnTo>
                      <a:pt x="670" y="233"/>
                    </a:lnTo>
                    <a:lnTo>
                      <a:pt x="666" y="241"/>
                    </a:lnTo>
                    <a:lnTo>
                      <a:pt x="658" y="243"/>
                    </a:lnTo>
                    <a:lnTo>
                      <a:pt x="651" y="239"/>
                    </a:lnTo>
                    <a:lnTo>
                      <a:pt x="645" y="243"/>
                    </a:lnTo>
                    <a:lnTo>
                      <a:pt x="638" y="239"/>
                    </a:lnTo>
                    <a:lnTo>
                      <a:pt x="626" y="226"/>
                    </a:lnTo>
                    <a:lnTo>
                      <a:pt x="619" y="220"/>
                    </a:lnTo>
                    <a:lnTo>
                      <a:pt x="613" y="220"/>
                    </a:lnTo>
                    <a:lnTo>
                      <a:pt x="613" y="209"/>
                    </a:lnTo>
                    <a:lnTo>
                      <a:pt x="619" y="15"/>
                    </a:lnTo>
                    <a:lnTo>
                      <a:pt x="611" y="12"/>
                    </a:lnTo>
                    <a:lnTo>
                      <a:pt x="604" y="12"/>
                    </a:lnTo>
                    <a:lnTo>
                      <a:pt x="568" y="12"/>
                    </a:lnTo>
                    <a:lnTo>
                      <a:pt x="480" y="6"/>
                    </a:lnTo>
                    <a:lnTo>
                      <a:pt x="363" y="0"/>
                    </a:lnTo>
                    <a:lnTo>
                      <a:pt x="360" y="2"/>
                    </a:lnTo>
                    <a:lnTo>
                      <a:pt x="358" y="8"/>
                    </a:lnTo>
                    <a:lnTo>
                      <a:pt x="343" y="269"/>
                    </a:lnTo>
                    <a:lnTo>
                      <a:pt x="333" y="367"/>
                    </a:lnTo>
                    <a:lnTo>
                      <a:pt x="326" y="478"/>
                    </a:lnTo>
                    <a:lnTo>
                      <a:pt x="320" y="485"/>
                    </a:lnTo>
                    <a:lnTo>
                      <a:pt x="316" y="485"/>
                    </a:lnTo>
                    <a:lnTo>
                      <a:pt x="237" y="480"/>
                    </a:lnTo>
                    <a:lnTo>
                      <a:pt x="158" y="474"/>
                    </a:lnTo>
                    <a:lnTo>
                      <a:pt x="70" y="467"/>
                    </a:lnTo>
                    <a:lnTo>
                      <a:pt x="0" y="459"/>
                    </a:lnTo>
                    <a:lnTo>
                      <a:pt x="0" y="463"/>
                    </a:lnTo>
                    <a:lnTo>
                      <a:pt x="4" y="476"/>
                    </a:lnTo>
                    <a:lnTo>
                      <a:pt x="10" y="480"/>
                    </a:lnTo>
                    <a:lnTo>
                      <a:pt x="10" y="483"/>
                    </a:lnTo>
                    <a:lnTo>
                      <a:pt x="16" y="487"/>
                    </a:lnTo>
                    <a:lnTo>
                      <a:pt x="16" y="487"/>
                    </a:lnTo>
                    <a:lnTo>
                      <a:pt x="19" y="487"/>
                    </a:lnTo>
                    <a:lnTo>
                      <a:pt x="25" y="493"/>
                    </a:lnTo>
                    <a:lnTo>
                      <a:pt x="29" y="500"/>
                    </a:lnTo>
                    <a:lnTo>
                      <a:pt x="31" y="506"/>
                    </a:lnTo>
                    <a:lnTo>
                      <a:pt x="36" y="519"/>
                    </a:lnTo>
                    <a:lnTo>
                      <a:pt x="44" y="525"/>
                    </a:lnTo>
                    <a:lnTo>
                      <a:pt x="57" y="532"/>
                    </a:lnTo>
                    <a:lnTo>
                      <a:pt x="63" y="538"/>
                    </a:lnTo>
                    <a:lnTo>
                      <a:pt x="78" y="557"/>
                    </a:lnTo>
                    <a:lnTo>
                      <a:pt x="91" y="570"/>
                    </a:lnTo>
                    <a:lnTo>
                      <a:pt x="93" y="577"/>
                    </a:lnTo>
                    <a:lnTo>
                      <a:pt x="106" y="591"/>
                    </a:lnTo>
                    <a:lnTo>
                      <a:pt x="113" y="596"/>
                    </a:lnTo>
                    <a:lnTo>
                      <a:pt x="119" y="598"/>
                    </a:lnTo>
                    <a:lnTo>
                      <a:pt x="132" y="611"/>
                    </a:lnTo>
                    <a:lnTo>
                      <a:pt x="140" y="615"/>
                    </a:lnTo>
                    <a:lnTo>
                      <a:pt x="141" y="621"/>
                    </a:lnTo>
                    <a:lnTo>
                      <a:pt x="147" y="624"/>
                    </a:lnTo>
                    <a:lnTo>
                      <a:pt x="149" y="632"/>
                    </a:lnTo>
                    <a:lnTo>
                      <a:pt x="151" y="645"/>
                    </a:lnTo>
                    <a:lnTo>
                      <a:pt x="155" y="649"/>
                    </a:lnTo>
                    <a:lnTo>
                      <a:pt x="160" y="662"/>
                    </a:lnTo>
                    <a:lnTo>
                      <a:pt x="164" y="668"/>
                    </a:lnTo>
                    <a:lnTo>
                      <a:pt x="164" y="675"/>
                    </a:lnTo>
                    <a:lnTo>
                      <a:pt x="162" y="683"/>
                    </a:lnTo>
                    <a:lnTo>
                      <a:pt x="162" y="696"/>
                    </a:lnTo>
                    <a:lnTo>
                      <a:pt x="177" y="730"/>
                    </a:lnTo>
                    <a:lnTo>
                      <a:pt x="187" y="739"/>
                    </a:lnTo>
                    <a:lnTo>
                      <a:pt x="194" y="743"/>
                    </a:lnTo>
                    <a:lnTo>
                      <a:pt x="200" y="747"/>
                    </a:lnTo>
                    <a:lnTo>
                      <a:pt x="205" y="754"/>
                    </a:lnTo>
                    <a:lnTo>
                      <a:pt x="220" y="767"/>
                    </a:lnTo>
                    <a:lnTo>
                      <a:pt x="226" y="771"/>
                    </a:lnTo>
                    <a:lnTo>
                      <a:pt x="241" y="773"/>
                    </a:lnTo>
                    <a:lnTo>
                      <a:pt x="245" y="780"/>
                    </a:lnTo>
                    <a:lnTo>
                      <a:pt x="264" y="790"/>
                    </a:lnTo>
                    <a:lnTo>
                      <a:pt x="269" y="797"/>
                    </a:lnTo>
                    <a:lnTo>
                      <a:pt x="277" y="803"/>
                    </a:lnTo>
                    <a:lnTo>
                      <a:pt x="282" y="803"/>
                    </a:lnTo>
                    <a:lnTo>
                      <a:pt x="282" y="805"/>
                    </a:lnTo>
                    <a:lnTo>
                      <a:pt x="290" y="807"/>
                    </a:lnTo>
                    <a:lnTo>
                      <a:pt x="301" y="807"/>
                    </a:lnTo>
                    <a:lnTo>
                      <a:pt x="303" y="801"/>
                    </a:lnTo>
                    <a:lnTo>
                      <a:pt x="311" y="796"/>
                    </a:lnTo>
                    <a:lnTo>
                      <a:pt x="314" y="790"/>
                    </a:lnTo>
                    <a:lnTo>
                      <a:pt x="322" y="788"/>
                    </a:lnTo>
                    <a:lnTo>
                      <a:pt x="324" y="780"/>
                    </a:lnTo>
                    <a:lnTo>
                      <a:pt x="326" y="773"/>
                    </a:lnTo>
                    <a:lnTo>
                      <a:pt x="329" y="771"/>
                    </a:lnTo>
                    <a:lnTo>
                      <a:pt x="341" y="743"/>
                    </a:lnTo>
                    <a:lnTo>
                      <a:pt x="346" y="733"/>
                    </a:lnTo>
                    <a:lnTo>
                      <a:pt x="350" y="732"/>
                    </a:lnTo>
                    <a:lnTo>
                      <a:pt x="356" y="730"/>
                    </a:lnTo>
                    <a:lnTo>
                      <a:pt x="363" y="726"/>
                    </a:lnTo>
                    <a:lnTo>
                      <a:pt x="371" y="728"/>
                    </a:lnTo>
                    <a:lnTo>
                      <a:pt x="376" y="726"/>
                    </a:lnTo>
                    <a:lnTo>
                      <a:pt x="380" y="718"/>
                    </a:lnTo>
                    <a:lnTo>
                      <a:pt x="388" y="718"/>
                    </a:lnTo>
                    <a:lnTo>
                      <a:pt x="399" y="726"/>
                    </a:lnTo>
                    <a:lnTo>
                      <a:pt x="407" y="728"/>
                    </a:lnTo>
                    <a:lnTo>
                      <a:pt x="414" y="726"/>
                    </a:lnTo>
                    <a:lnTo>
                      <a:pt x="420" y="728"/>
                    </a:lnTo>
                    <a:lnTo>
                      <a:pt x="427" y="728"/>
                    </a:lnTo>
                    <a:lnTo>
                      <a:pt x="446" y="733"/>
                    </a:lnTo>
                    <a:lnTo>
                      <a:pt x="454" y="728"/>
                    </a:lnTo>
                    <a:lnTo>
                      <a:pt x="459" y="732"/>
                    </a:lnTo>
                    <a:lnTo>
                      <a:pt x="467" y="735"/>
                    </a:lnTo>
                    <a:lnTo>
                      <a:pt x="469" y="743"/>
                    </a:lnTo>
                    <a:lnTo>
                      <a:pt x="474" y="749"/>
                    </a:lnTo>
                    <a:lnTo>
                      <a:pt x="476" y="754"/>
                    </a:lnTo>
                    <a:lnTo>
                      <a:pt x="482" y="752"/>
                    </a:lnTo>
                    <a:lnTo>
                      <a:pt x="485" y="760"/>
                    </a:lnTo>
                    <a:lnTo>
                      <a:pt x="491" y="765"/>
                    </a:lnTo>
                    <a:lnTo>
                      <a:pt x="499" y="769"/>
                    </a:lnTo>
                    <a:lnTo>
                      <a:pt x="499" y="775"/>
                    </a:lnTo>
                    <a:lnTo>
                      <a:pt x="519" y="790"/>
                    </a:lnTo>
                    <a:lnTo>
                      <a:pt x="527" y="803"/>
                    </a:lnTo>
                    <a:lnTo>
                      <a:pt x="532" y="811"/>
                    </a:lnTo>
                    <a:lnTo>
                      <a:pt x="536" y="827"/>
                    </a:lnTo>
                    <a:lnTo>
                      <a:pt x="544" y="843"/>
                    </a:lnTo>
                    <a:lnTo>
                      <a:pt x="548" y="850"/>
                    </a:lnTo>
                    <a:lnTo>
                      <a:pt x="548" y="852"/>
                    </a:lnTo>
                    <a:lnTo>
                      <a:pt x="551" y="858"/>
                    </a:lnTo>
                    <a:lnTo>
                      <a:pt x="555" y="865"/>
                    </a:lnTo>
                    <a:lnTo>
                      <a:pt x="561" y="873"/>
                    </a:lnTo>
                    <a:lnTo>
                      <a:pt x="559" y="874"/>
                    </a:lnTo>
                    <a:lnTo>
                      <a:pt x="563" y="888"/>
                    </a:lnTo>
                    <a:lnTo>
                      <a:pt x="568" y="903"/>
                    </a:lnTo>
                    <a:lnTo>
                      <a:pt x="576" y="908"/>
                    </a:lnTo>
                    <a:lnTo>
                      <a:pt x="583" y="910"/>
                    </a:lnTo>
                    <a:lnTo>
                      <a:pt x="589" y="920"/>
                    </a:lnTo>
                    <a:lnTo>
                      <a:pt x="591" y="927"/>
                    </a:lnTo>
                    <a:lnTo>
                      <a:pt x="596" y="931"/>
                    </a:lnTo>
                    <a:lnTo>
                      <a:pt x="602" y="938"/>
                    </a:lnTo>
                    <a:lnTo>
                      <a:pt x="604" y="946"/>
                    </a:lnTo>
                    <a:lnTo>
                      <a:pt x="617" y="965"/>
                    </a:lnTo>
                    <a:lnTo>
                      <a:pt x="628" y="967"/>
                    </a:lnTo>
                    <a:lnTo>
                      <a:pt x="634" y="972"/>
                    </a:lnTo>
                    <a:lnTo>
                      <a:pt x="636" y="976"/>
                    </a:lnTo>
                    <a:lnTo>
                      <a:pt x="636" y="984"/>
                    </a:lnTo>
                    <a:lnTo>
                      <a:pt x="638" y="989"/>
                    </a:lnTo>
                    <a:lnTo>
                      <a:pt x="638" y="997"/>
                    </a:lnTo>
                    <a:lnTo>
                      <a:pt x="634" y="1004"/>
                    </a:lnTo>
                    <a:lnTo>
                      <a:pt x="641" y="1010"/>
                    </a:lnTo>
                    <a:lnTo>
                      <a:pt x="641" y="1015"/>
                    </a:lnTo>
                    <a:lnTo>
                      <a:pt x="640" y="1023"/>
                    </a:lnTo>
                    <a:lnTo>
                      <a:pt x="641" y="1030"/>
                    </a:lnTo>
                    <a:lnTo>
                      <a:pt x="647" y="1036"/>
                    </a:lnTo>
                    <a:lnTo>
                      <a:pt x="653" y="1049"/>
                    </a:lnTo>
                    <a:lnTo>
                      <a:pt x="658" y="1057"/>
                    </a:lnTo>
                    <a:lnTo>
                      <a:pt x="664" y="1072"/>
                    </a:lnTo>
                    <a:lnTo>
                      <a:pt x="666" y="1085"/>
                    </a:lnTo>
                    <a:lnTo>
                      <a:pt x="673" y="1093"/>
                    </a:lnTo>
                    <a:lnTo>
                      <a:pt x="672" y="1100"/>
                    </a:lnTo>
                    <a:lnTo>
                      <a:pt x="675" y="1102"/>
                    </a:lnTo>
                    <a:lnTo>
                      <a:pt x="690" y="1102"/>
                    </a:lnTo>
                    <a:lnTo>
                      <a:pt x="696" y="1106"/>
                    </a:lnTo>
                    <a:lnTo>
                      <a:pt x="700" y="1106"/>
                    </a:lnTo>
                    <a:lnTo>
                      <a:pt x="707" y="1109"/>
                    </a:lnTo>
                    <a:lnTo>
                      <a:pt x="711" y="1117"/>
                    </a:lnTo>
                    <a:lnTo>
                      <a:pt x="717" y="1119"/>
                    </a:lnTo>
                    <a:lnTo>
                      <a:pt x="722" y="1117"/>
                    </a:lnTo>
                    <a:lnTo>
                      <a:pt x="730" y="1121"/>
                    </a:lnTo>
                    <a:lnTo>
                      <a:pt x="737" y="1123"/>
                    </a:lnTo>
                    <a:lnTo>
                      <a:pt x="751" y="1134"/>
                    </a:lnTo>
                    <a:lnTo>
                      <a:pt x="756" y="1138"/>
                    </a:lnTo>
                    <a:lnTo>
                      <a:pt x="784" y="1140"/>
                    </a:lnTo>
                    <a:lnTo>
                      <a:pt x="799" y="1140"/>
                    </a:lnTo>
                    <a:lnTo>
                      <a:pt x="807" y="1141"/>
                    </a:lnTo>
                    <a:lnTo>
                      <a:pt x="813" y="1143"/>
                    </a:lnTo>
                    <a:lnTo>
                      <a:pt x="826" y="1156"/>
                    </a:lnTo>
                    <a:lnTo>
                      <a:pt x="828" y="1156"/>
                    </a:lnTo>
                    <a:lnTo>
                      <a:pt x="835" y="1162"/>
                    </a:lnTo>
                    <a:lnTo>
                      <a:pt x="843" y="1162"/>
                    </a:lnTo>
                    <a:lnTo>
                      <a:pt x="843" y="1155"/>
                    </a:lnTo>
                    <a:lnTo>
                      <a:pt x="860" y="1151"/>
                    </a:lnTo>
                    <a:lnTo>
                      <a:pt x="861" y="1149"/>
                    </a:lnTo>
                    <a:lnTo>
                      <a:pt x="861" y="1141"/>
                    </a:lnTo>
                    <a:lnTo>
                      <a:pt x="854" y="1149"/>
                    </a:lnTo>
                    <a:lnTo>
                      <a:pt x="856" y="1141"/>
                    </a:lnTo>
                    <a:lnTo>
                      <a:pt x="850" y="1149"/>
                    </a:lnTo>
                    <a:lnTo>
                      <a:pt x="845" y="1140"/>
                    </a:lnTo>
                    <a:lnTo>
                      <a:pt x="852" y="1140"/>
                    </a:lnTo>
                    <a:lnTo>
                      <a:pt x="846" y="1132"/>
                    </a:lnTo>
                    <a:lnTo>
                      <a:pt x="845" y="1119"/>
                    </a:lnTo>
                    <a:lnTo>
                      <a:pt x="833" y="1094"/>
                    </a:lnTo>
                    <a:lnTo>
                      <a:pt x="835" y="1089"/>
                    </a:lnTo>
                    <a:lnTo>
                      <a:pt x="829" y="1064"/>
                    </a:lnTo>
                    <a:lnTo>
                      <a:pt x="822" y="1057"/>
                    </a:lnTo>
                    <a:lnTo>
                      <a:pt x="822" y="1051"/>
                    </a:lnTo>
                    <a:lnTo>
                      <a:pt x="829" y="1053"/>
                    </a:lnTo>
                    <a:lnTo>
                      <a:pt x="822" y="1046"/>
                    </a:lnTo>
                    <a:lnTo>
                      <a:pt x="822" y="1038"/>
                    </a:lnTo>
                    <a:lnTo>
                      <a:pt x="829" y="1038"/>
                    </a:lnTo>
                    <a:lnTo>
                      <a:pt x="829" y="1030"/>
                    </a:lnTo>
                    <a:lnTo>
                      <a:pt x="833" y="1025"/>
                    </a:lnTo>
                    <a:lnTo>
                      <a:pt x="833" y="1017"/>
                    </a:lnTo>
                    <a:lnTo>
                      <a:pt x="835" y="1010"/>
                    </a:lnTo>
                    <a:lnTo>
                      <a:pt x="822" y="1014"/>
                    </a:lnTo>
                    <a:lnTo>
                      <a:pt x="809" y="1010"/>
                    </a:lnTo>
                    <a:lnTo>
                      <a:pt x="809" y="1002"/>
                    </a:lnTo>
                    <a:lnTo>
                      <a:pt x="805" y="999"/>
                    </a:lnTo>
                    <a:lnTo>
                      <a:pt x="801" y="991"/>
                    </a:lnTo>
                    <a:lnTo>
                      <a:pt x="809" y="997"/>
                    </a:lnTo>
                    <a:lnTo>
                      <a:pt x="814" y="1002"/>
                    </a:lnTo>
                    <a:lnTo>
                      <a:pt x="820" y="1002"/>
                    </a:lnTo>
                    <a:lnTo>
                      <a:pt x="826" y="1000"/>
                    </a:lnTo>
                    <a:lnTo>
                      <a:pt x="831" y="1002"/>
                    </a:lnTo>
                    <a:lnTo>
                      <a:pt x="826" y="1008"/>
                    </a:lnTo>
                    <a:lnTo>
                      <a:pt x="835" y="1004"/>
                    </a:lnTo>
                    <a:lnTo>
                      <a:pt x="848" y="970"/>
                    </a:lnTo>
                    <a:lnTo>
                      <a:pt x="846" y="963"/>
                    </a:lnTo>
                    <a:lnTo>
                      <a:pt x="845" y="961"/>
                    </a:lnTo>
                    <a:lnTo>
                      <a:pt x="839" y="955"/>
                    </a:lnTo>
                    <a:lnTo>
                      <a:pt x="839" y="950"/>
                    </a:lnTo>
                    <a:lnTo>
                      <a:pt x="831" y="952"/>
                    </a:lnTo>
                    <a:lnTo>
                      <a:pt x="828" y="950"/>
                    </a:lnTo>
                    <a:lnTo>
                      <a:pt x="835" y="946"/>
                    </a:lnTo>
                    <a:lnTo>
                      <a:pt x="850" y="946"/>
                    </a:lnTo>
                    <a:lnTo>
                      <a:pt x="856" y="952"/>
                    </a:lnTo>
                    <a:lnTo>
                      <a:pt x="869" y="933"/>
                    </a:lnTo>
                    <a:lnTo>
                      <a:pt x="873" y="927"/>
                    </a:lnTo>
                    <a:lnTo>
                      <a:pt x="873" y="920"/>
                    </a:lnTo>
                    <a:lnTo>
                      <a:pt x="867" y="925"/>
                    </a:lnTo>
                    <a:lnTo>
                      <a:pt x="863" y="931"/>
                    </a:lnTo>
                    <a:lnTo>
                      <a:pt x="858" y="925"/>
                    </a:lnTo>
                    <a:lnTo>
                      <a:pt x="861" y="920"/>
                    </a:lnTo>
                    <a:lnTo>
                      <a:pt x="860" y="916"/>
                    </a:lnTo>
                    <a:lnTo>
                      <a:pt x="867" y="916"/>
                    </a:lnTo>
                    <a:lnTo>
                      <a:pt x="873" y="912"/>
                    </a:lnTo>
                    <a:lnTo>
                      <a:pt x="875" y="918"/>
                    </a:lnTo>
                    <a:lnTo>
                      <a:pt x="882" y="912"/>
                    </a:lnTo>
                    <a:lnTo>
                      <a:pt x="884" y="905"/>
                    </a:lnTo>
                    <a:lnTo>
                      <a:pt x="884" y="912"/>
                    </a:lnTo>
                    <a:lnTo>
                      <a:pt x="882" y="918"/>
                    </a:lnTo>
                    <a:lnTo>
                      <a:pt x="888" y="916"/>
                    </a:lnTo>
                    <a:lnTo>
                      <a:pt x="895" y="906"/>
                    </a:lnTo>
                    <a:lnTo>
                      <a:pt x="895" y="899"/>
                    </a:lnTo>
                    <a:lnTo>
                      <a:pt x="893" y="891"/>
                    </a:lnTo>
                    <a:lnTo>
                      <a:pt x="895" y="884"/>
                    </a:lnTo>
                    <a:lnTo>
                      <a:pt x="895" y="882"/>
                    </a:lnTo>
                    <a:lnTo>
                      <a:pt x="905" y="895"/>
                    </a:lnTo>
                    <a:lnTo>
                      <a:pt x="910" y="897"/>
                    </a:lnTo>
                    <a:lnTo>
                      <a:pt x="931" y="886"/>
                    </a:lnTo>
                    <a:lnTo>
                      <a:pt x="933" y="884"/>
                    </a:lnTo>
                    <a:lnTo>
                      <a:pt x="925" y="880"/>
                    </a:lnTo>
                    <a:lnTo>
                      <a:pt x="918" y="882"/>
                    </a:lnTo>
                    <a:lnTo>
                      <a:pt x="923" y="874"/>
                    </a:lnTo>
                    <a:lnTo>
                      <a:pt x="916" y="871"/>
                    </a:lnTo>
                    <a:lnTo>
                      <a:pt x="908" y="858"/>
                    </a:lnTo>
                    <a:lnTo>
                      <a:pt x="916" y="856"/>
                    </a:lnTo>
                    <a:lnTo>
                      <a:pt x="918" y="861"/>
                    </a:lnTo>
                    <a:lnTo>
                      <a:pt x="927" y="869"/>
                    </a:lnTo>
                    <a:lnTo>
                      <a:pt x="935" y="867"/>
                    </a:lnTo>
                    <a:lnTo>
                      <a:pt x="929" y="854"/>
                    </a:lnTo>
                    <a:lnTo>
                      <a:pt x="929" y="852"/>
                    </a:lnTo>
                    <a:lnTo>
                      <a:pt x="935" y="859"/>
                    </a:lnTo>
                    <a:lnTo>
                      <a:pt x="940" y="863"/>
                    </a:lnTo>
                    <a:lnTo>
                      <a:pt x="948" y="859"/>
                    </a:lnTo>
                    <a:lnTo>
                      <a:pt x="950" y="865"/>
                    </a:lnTo>
                    <a:lnTo>
                      <a:pt x="957" y="865"/>
                    </a:lnTo>
                    <a:lnTo>
                      <a:pt x="954" y="869"/>
                    </a:lnTo>
                    <a:lnTo>
                      <a:pt x="967" y="863"/>
                    </a:lnTo>
                    <a:lnTo>
                      <a:pt x="965" y="871"/>
                    </a:lnTo>
                    <a:lnTo>
                      <a:pt x="952" y="878"/>
                    </a:lnTo>
                    <a:lnTo>
                      <a:pt x="950" y="880"/>
                    </a:lnTo>
                    <a:lnTo>
                      <a:pt x="970" y="869"/>
                    </a:lnTo>
                    <a:lnTo>
                      <a:pt x="985" y="863"/>
                    </a:lnTo>
                    <a:lnTo>
                      <a:pt x="993" y="858"/>
                    </a:lnTo>
                    <a:lnTo>
                      <a:pt x="985" y="859"/>
                    </a:lnTo>
                    <a:lnTo>
                      <a:pt x="978" y="863"/>
                    </a:lnTo>
                    <a:lnTo>
                      <a:pt x="978" y="858"/>
                    </a:lnTo>
                    <a:lnTo>
                      <a:pt x="991" y="852"/>
                    </a:lnTo>
                    <a:lnTo>
                      <a:pt x="1004" y="852"/>
                    </a:lnTo>
                    <a:lnTo>
                      <a:pt x="1017" y="843"/>
                    </a:lnTo>
                    <a:lnTo>
                      <a:pt x="1029" y="837"/>
                    </a:lnTo>
                    <a:lnTo>
                      <a:pt x="1034" y="833"/>
                    </a:lnTo>
                    <a:lnTo>
                      <a:pt x="1048" y="820"/>
                    </a:lnTo>
                    <a:lnTo>
                      <a:pt x="1049" y="807"/>
                    </a:lnTo>
                    <a:lnTo>
                      <a:pt x="1061" y="799"/>
                    </a:lnTo>
                    <a:lnTo>
                      <a:pt x="1064" y="794"/>
                    </a:lnTo>
                    <a:lnTo>
                      <a:pt x="1072" y="790"/>
                    </a:lnTo>
                    <a:lnTo>
                      <a:pt x="1076" y="780"/>
                    </a:lnTo>
                    <a:lnTo>
                      <a:pt x="1068" y="779"/>
                    </a:lnTo>
                    <a:lnTo>
                      <a:pt x="1068" y="769"/>
                    </a:lnTo>
                    <a:lnTo>
                      <a:pt x="1061" y="764"/>
                    </a:lnTo>
                    <a:lnTo>
                      <a:pt x="1063" y="756"/>
                    </a:lnTo>
                    <a:lnTo>
                      <a:pt x="1059" y="749"/>
                    </a:lnTo>
                    <a:lnTo>
                      <a:pt x="1063" y="747"/>
                    </a:lnTo>
                    <a:lnTo>
                      <a:pt x="1072" y="752"/>
                    </a:lnTo>
                    <a:lnTo>
                      <a:pt x="1076" y="745"/>
                    </a:lnTo>
                    <a:lnTo>
                      <a:pt x="1081" y="741"/>
                    </a:lnTo>
                    <a:lnTo>
                      <a:pt x="1089" y="741"/>
                    </a:lnTo>
                    <a:lnTo>
                      <a:pt x="1089" y="752"/>
                    </a:lnTo>
                    <a:lnTo>
                      <a:pt x="1083" y="767"/>
                    </a:lnTo>
                    <a:lnTo>
                      <a:pt x="1098" y="762"/>
                    </a:lnTo>
                    <a:lnTo>
                      <a:pt x="1111" y="762"/>
                    </a:lnTo>
                    <a:lnTo>
                      <a:pt x="1110" y="765"/>
                    </a:lnTo>
                    <a:lnTo>
                      <a:pt x="1102" y="765"/>
                    </a:lnTo>
                    <a:lnTo>
                      <a:pt x="1087" y="777"/>
                    </a:lnTo>
                    <a:lnTo>
                      <a:pt x="1083" y="784"/>
                    </a:lnTo>
                    <a:lnTo>
                      <a:pt x="1085" y="784"/>
                    </a:lnTo>
                    <a:lnTo>
                      <a:pt x="1093" y="777"/>
                    </a:lnTo>
                    <a:lnTo>
                      <a:pt x="1100" y="773"/>
                    </a:lnTo>
                    <a:lnTo>
                      <a:pt x="1106" y="769"/>
                    </a:lnTo>
                    <a:lnTo>
                      <a:pt x="1126" y="760"/>
                    </a:lnTo>
                    <a:lnTo>
                      <a:pt x="1149" y="749"/>
                    </a:lnTo>
                    <a:lnTo>
                      <a:pt x="1170" y="747"/>
                    </a:lnTo>
                    <a:lnTo>
                      <a:pt x="1158" y="733"/>
                    </a:lnTo>
                    <a:lnTo>
                      <a:pt x="1168" y="718"/>
                    </a:lnTo>
                    <a:lnTo>
                      <a:pt x="1173" y="713"/>
                    </a:lnTo>
                    <a:lnTo>
                      <a:pt x="1173" y="713"/>
                    </a:lnTo>
                    <a:lnTo>
                      <a:pt x="1181" y="70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6" name="Freeform 37"/>
              <p:cNvSpPr>
                <a:spLocks/>
              </p:cNvSpPr>
              <p:nvPr/>
            </p:nvSpPr>
            <p:spPr bwMode="auto">
              <a:xfrm>
                <a:off x="3099948" y="3582312"/>
                <a:ext cx="24978" cy="54939"/>
              </a:xfrm>
              <a:custGeom>
                <a:avLst/>
                <a:gdLst>
                  <a:gd name="T0" fmla="*/ 26 w 26"/>
                  <a:gd name="T1" fmla="*/ 0 h 63"/>
                  <a:gd name="T2" fmla="*/ 19 w 26"/>
                  <a:gd name="T3" fmla="*/ 15 h 63"/>
                  <a:gd name="T4" fmla="*/ 15 w 26"/>
                  <a:gd name="T5" fmla="*/ 20 h 63"/>
                  <a:gd name="T6" fmla="*/ 6 w 26"/>
                  <a:gd name="T7" fmla="*/ 37 h 63"/>
                  <a:gd name="T8" fmla="*/ 0 w 26"/>
                  <a:gd name="T9" fmla="*/ 50 h 63"/>
                  <a:gd name="T10" fmla="*/ 0 w 26"/>
                  <a:gd name="T11" fmla="*/ 63 h 63"/>
                  <a:gd name="T12" fmla="*/ 7 w 26"/>
                  <a:gd name="T13" fmla="*/ 43 h 63"/>
                  <a:gd name="T14" fmla="*/ 13 w 26"/>
                  <a:gd name="T15" fmla="*/ 30 h 63"/>
                  <a:gd name="T16" fmla="*/ 26 w 26"/>
                  <a:gd name="T17" fmla="*/ 7 h 63"/>
                  <a:gd name="T18" fmla="*/ 26 w 26"/>
                  <a:gd name="T1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63">
                    <a:moveTo>
                      <a:pt x="26" y="0"/>
                    </a:moveTo>
                    <a:lnTo>
                      <a:pt x="19" y="15"/>
                    </a:lnTo>
                    <a:lnTo>
                      <a:pt x="15" y="20"/>
                    </a:lnTo>
                    <a:lnTo>
                      <a:pt x="6" y="37"/>
                    </a:lnTo>
                    <a:lnTo>
                      <a:pt x="0" y="50"/>
                    </a:lnTo>
                    <a:lnTo>
                      <a:pt x="0" y="63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26" y="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7" name="Freeform 38"/>
              <p:cNvSpPr>
                <a:spLocks/>
              </p:cNvSpPr>
              <p:nvPr/>
            </p:nvSpPr>
            <p:spPr bwMode="auto">
              <a:xfrm>
                <a:off x="3099948" y="3582312"/>
                <a:ext cx="24978" cy="54939"/>
              </a:xfrm>
              <a:custGeom>
                <a:avLst/>
                <a:gdLst>
                  <a:gd name="T0" fmla="*/ 26 w 26"/>
                  <a:gd name="T1" fmla="*/ 0 h 63"/>
                  <a:gd name="T2" fmla="*/ 19 w 26"/>
                  <a:gd name="T3" fmla="*/ 15 h 63"/>
                  <a:gd name="T4" fmla="*/ 15 w 26"/>
                  <a:gd name="T5" fmla="*/ 20 h 63"/>
                  <a:gd name="T6" fmla="*/ 6 w 26"/>
                  <a:gd name="T7" fmla="*/ 37 h 63"/>
                  <a:gd name="T8" fmla="*/ 0 w 26"/>
                  <a:gd name="T9" fmla="*/ 50 h 63"/>
                  <a:gd name="T10" fmla="*/ 0 w 26"/>
                  <a:gd name="T11" fmla="*/ 63 h 63"/>
                  <a:gd name="T12" fmla="*/ 7 w 26"/>
                  <a:gd name="T13" fmla="*/ 43 h 63"/>
                  <a:gd name="T14" fmla="*/ 13 w 26"/>
                  <a:gd name="T15" fmla="*/ 30 h 63"/>
                  <a:gd name="T16" fmla="*/ 26 w 26"/>
                  <a:gd name="T17" fmla="*/ 7 h 63"/>
                  <a:gd name="T18" fmla="*/ 26 w 26"/>
                  <a:gd name="T1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63">
                    <a:moveTo>
                      <a:pt x="26" y="0"/>
                    </a:moveTo>
                    <a:lnTo>
                      <a:pt x="19" y="15"/>
                    </a:lnTo>
                    <a:lnTo>
                      <a:pt x="15" y="20"/>
                    </a:lnTo>
                    <a:lnTo>
                      <a:pt x="6" y="37"/>
                    </a:lnTo>
                    <a:lnTo>
                      <a:pt x="0" y="50"/>
                    </a:lnTo>
                    <a:lnTo>
                      <a:pt x="0" y="63"/>
                    </a:lnTo>
                    <a:lnTo>
                      <a:pt x="7" y="43"/>
                    </a:lnTo>
                    <a:lnTo>
                      <a:pt x="13" y="30"/>
                    </a:lnTo>
                    <a:lnTo>
                      <a:pt x="26" y="7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8" name="Freeform 39"/>
              <p:cNvSpPr>
                <a:spLocks/>
              </p:cNvSpPr>
              <p:nvPr/>
            </p:nvSpPr>
            <p:spPr bwMode="auto">
              <a:xfrm>
                <a:off x="3309379" y="3437553"/>
                <a:ext cx="24978" cy="21801"/>
              </a:xfrm>
              <a:custGeom>
                <a:avLst/>
                <a:gdLst>
                  <a:gd name="T0" fmla="*/ 26 w 26"/>
                  <a:gd name="T1" fmla="*/ 0 h 25"/>
                  <a:gd name="T2" fmla="*/ 19 w 26"/>
                  <a:gd name="T3" fmla="*/ 6 h 25"/>
                  <a:gd name="T4" fmla="*/ 9 w 26"/>
                  <a:gd name="T5" fmla="*/ 15 h 25"/>
                  <a:gd name="T6" fmla="*/ 4 w 26"/>
                  <a:gd name="T7" fmla="*/ 19 h 25"/>
                  <a:gd name="T8" fmla="*/ 0 w 26"/>
                  <a:gd name="T9" fmla="*/ 25 h 25"/>
                  <a:gd name="T10" fmla="*/ 21 w 26"/>
                  <a:gd name="T11" fmla="*/ 8 h 25"/>
                  <a:gd name="T12" fmla="*/ 26 w 26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5">
                    <a:moveTo>
                      <a:pt x="26" y="0"/>
                    </a:moveTo>
                    <a:lnTo>
                      <a:pt x="19" y="6"/>
                    </a:lnTo>
                    <a:lnTo>
                      <a:pt x="9" y="15"/>
                    </a:lnTo>
                    <a:lnTo>
                      <a:pt x="4" y="19"/>
                    </a:lnTo>
                    <a:lnTo>
                      <a:pt x="0" y="25"/>
                    </a:lnTo>
                    <a:lnTo>
                      <a:pt x="21" y="8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9" name="Freeform 40"/>
              <p:cNvSpPr>
                <a:spLocks/>
              </p:cNvSpPr>
              <p:nvPr/>
            </p:nvSpPr>
            <p:spPr bwMode="auto">
              <a:xfrm>
                <a:off x="3309379" y="3437553"/>
                <a:ext cx="24978" cy="21801"/>
              </a:xfrm>
              <a:custGeom>
                <a:avLst/>
                <a:gdLst>
                  <a:gd name="T0" fmla="*/ 26 w 26"/>
                  <a:gd name="T1" fmla="*/ 0 h 25"/>
                  <a:gd name="T2" fmla="*/ 19 w 26"/>
                  <a:gd name="T3" fmla="*/ 6 h 25"/>
                  <a:gd name="T4" fmla="*/ 9 w 26"/>
                  <a:gd name="T5" fmla="*/ 15 h 25"/>
                  <a:gd name="T6" fmla="*/ 4 w 26"/>
                  <a:gd name="T7" fmla="*/ 19 h 25"/>
                  <a:gd name="T8" fmla="*/ 0 w 26"/>
                  <a:gd name="T9" fmla="*/ 25 h 25"/>
                  <a:gd name="T10" fmla="*/ 21 w 26"/>
                  <a:gd name="T11" fmla="*/ 8 h 25"/>
                  <a:gd name="T12" fmla="*/ 26 w 26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" h="25">
                    <a:moveTo>
                      <a:pt x="26" y="0"/>
                    </a:moveTo>
                    <a:lnTo>
                      <a:pt x="19" y="6"/>
                    </a:lnTo>
                    <a:lnTo>
                      <a:pt x="9" y="15"/>
                    </a:lnTo>
                    <a:lnTo>
                      <a:pt x="4" y="19"/>
                    </a:lnTo>
                    <a:lnTo>
                      <a:pt x="0" y="25"/>
                    </a:lnTo>
                    <a:lnTo>
                      <a:pt x="21" y="8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0" name="Freeform 41"/>
              <p:cNvSpPr>
                <a:spLocks/>
              </p:cNvSpPr>
              <p:nvPr/>
            </p:nvSpPr>
            <p:spPr bwMode="auto">
              <a:xfrm>
                <a:off x="3135494" y="3554407"/>
                <a:ext cx="15371" cy="19185"/>
              </a:xfrm>
              <a:custGeom>
                <a:avLst/>
                <a:gdLst>
                  <a:gd name="T0" fmla="*/ 6 w 16"/>
                  <a:gd name="T1" fmla="*/ 7 h 22"/>
                  <a:gd name="T2" fmla="*/ 4 w 16"/>
                  <a:gd name="T3" fmla="*/ 13 h 22"/>
                  <a:gd name="T4" fmla="*/ 0 w 16"/>
                  <a:gd name="T5" fmla="*/ 20 h 22"/>
                  <a:gd name="T6" fmla="*/ 0 w 16"/>
                  <a:gd name="T7" fmla="*/ 22 h 22"/>
                  <a:gd name="T8" fmla="*/ 12 w 16"/>
                  <a:gd name="T9" fmla="*/ 9 h 22"/>
                  <a:gd name="T10" fmla="*/ 16 w 16"/>
                  <a:gd name="T11" fmla="*/ 1 h 22"/>
                  <a:gd name="T12" fmla="*/ 12 w 16"/>
                  <a:gd name="T13" fmla="*/ 0 h 22"/>
                  <a:gd name="T14" fmla="*/ 6 w 16"/>
                  <a:gd name="T15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2">
                    <a:moveTo>
                      <a:pt x="6" y="7"/>
                    </a:moveTo>
                    <a:lnTo>
                      <a:pt x="4" y="13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12" y="9"/>
                    </a:lnTo>
                    <a:lnTo>
                      <a:pt x="16" y="1"/>
                    </a:lnTo>
                    <a:lnTo>
                      <a:pt x="12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1" name="Freeform 42"/>
              <p:cNvSpPr>
                <a:spLocks/>
              </p:cNvSpPr>
              <p:nvPr/>
            </p:nvSpPr>
            <p:spPr bwMode="auto">
              <a:xfrm>
                <a:off x="3135494" y="3554407"/>
                <a:ext cx="15371" cy="19185"/>
              </a:xfrm>
              <a:custGeom>
                <a:avLst/>
                <a:gdLst>
                  <a:gd name="T0" fmla="*/ 6 w 16"/>
                  <a:gd name="T1" fmla="*/ 7 h 22"/>
                  <a:gd name="T2" fmla="*/ 4 w 16"/>
                  <a:gd name="T3" fmla="*/ 13 h 22"/>
                  <a:gd name="T4" fmla="*/ 0 w 16"/>
                  <a:gd name="T5" fmla="*/ 20 h 22"/>
                  <a:gd name="T6" fmla="*/ 0 w 16"/>
                  <a:gd name="T7" fmla="*/ 22 h 22"/>
                  <a:gd name="T8" fmla="*/ 12 w 16"/>
                  <a:gd name="T9" fmla="*/ 9 h 22"/>
                  <a:gd name="T10" fmla="*/ 16 w 16"/>
                  <a:gd name="T11" fmla="*/ 1 h 22"/>
                  <a:gd name="T12" fmla="*/ 12 w 16"/>
                  <a:gd name="T13" fmla="*/ 0 h 22"/>
                  <a:gd name="T14" fmla="*/ 6 w 16"/>
                  <a:gd name="T15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2">
                    <a:moveTo>
                      <a:pt x="6" y="7"/>
                    </a:moveTo>
                    <a:lnTo>
                      <a:pt x="4" y="13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12" y="9"/>
                    </a:lnTo>
                    <a:lnTo>
                      <a:pt x="16" y="1"/>
                    </a:lnTo>
                    <a:lnTo>
                      <a:pt x="12" y="0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2" name="Freeform 43"/>
              <p:cNvSpPr>
                <a:spLocks/>
              </p:cNvSpPr>
              <p:nvPr/>
            </p:nvSpPr>
            <p:spPr bwMode="auto">
              <a:xfrm>
                <a:off x="3153747" y="3528245"/>
                <a:ext cx="36506" cy="26161"/>
              </a:xfrm>
              <a:custGeom>
                <a:avLst/>
                <a:gdLst>
                  <a:gd name="T0" fmla="*/ 28 w 38"/>
                  <a:gd name="T1" fmla="*/ 7 h 30"/>
                  <a:gd name="T2" fmla="*/ 15 w 38"/>
                  <a:gd name="T3" fmla="*/ 15 h 30"/>
                  <a:gd name="T4" fmla="*/ 10 w 38"/>
                  <a:gd name="T5" fmla="*/ 20 h 30"/>
                  <a:gd name="T6" fmla="*/ 2 w 38"/>
                  <a:gd name="T7" fmla="*/ 22 h 30"/>
                  <a:gd name="T8" fmla="*/ 0 w 38"/>
                  <a:gd name="T9" fmla="*/ 22 h 30"/>
                  <a:gd name="T10" fmla="*/ 2 w 38"/>
                  <a:gd name="T11" fmla="*/ 30 h 30"/>
                  <a:gd name="T12" fmla="*/ 23 w 38"/>
                  <a:gd name="T13" fmla="*/ 15 h 30"/>
                  <a:gd name="T14" fmla="*/ 36 w 38"/>
                  <a:gd name="T15" fmla="*/ 7 h 30"/>
                  <a:gd name="T16" fmla="*/ 38 w 38"/>
                  <a:gd name="T17" fmla="*/ 1 h 30"/>
                  <a:gd name="T18" fmla="*/ 36 w 38"/>
                  <a:gd name="T19" fmla="*/ 0 h 30"/>
                  <a:gd name="T20" fmla="*/ 28 w 38"/>
                  <a:gd name="T21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0">
                    <a:moveTo>
                      <a:pt x="28" y="7"/>
                    </a:moveTo>
                    <a:lnTo>
                      <a:pt x="15" y="15"/>
                    </a:lnTo>
                    <a:lnTo>
                      <a:pt x="10" y="20"/>
                    </a:lnTo>
                    <a:lnTo>
                      <a:pt x="2" y="22"/>
                    </a:lnTo>
                    <a:lnTo>
                      <a:pt x="0" y="22"/>
                    </a:lnTo>
                    <a:lnTo>
                      <a:pt x="2" y="30"/>
                    </a:lnTo>
                    <a:lnTo>
                      <a:pt x="23" y="15"/>
                    </a:lnTo>
                    <a:lnTo>
                      <a:pt x="36" y="7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28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3" name="Freeform 44"/>
              <p:cNvSpPr>
                <a:spLocks/>
              </p:cNvSpPr>
              <p:nvPr/>
            </p:nvSpPr>
            <p:spPr bwMode="auto">
              <a:xfrm>
                <a:off x="3153747" y="3528245"/>
                <a:ext cx="36506" cy="26161"/>
              </a:xfrm>
              <a:custGeom>
                <a:avLst/>
                <a:gdLst>
                  <a:gd name="T0" fmla="*/ 28 w 38"/>
                  <a:gd name="T1" fmla="*/ 7 h 30"/>
                  <a:gd name="T2" fmla="*/ 15 w 38"/>
                  <a:gd name="T3" fmla="*/ 15 h 30"/>
                  <a:gd name="T4" fmla="*/ 10 w 38"/>
                  <a:gd name="T5" fmla="*/ 20 h 30"/>
                  <a:gd name="T6" fmla="*/ 2 w 38"/>
                  <a:gd name="T7" fmla="*/ 22 h 30"/>
                  <a:gd name="T8" fmla="*/ 0 w 38"/>
                  <a:gd name="T9" fmla="*/ 22 h 30"/>
                  <a:gd name="T10" fmla="*/ 2 w 38"/>
                  <a:gd name="T11" fmla="*/ 30 h 30"/>
                  <a:gd name="T12" fmla="*/ 23 w 38"/>
                  <a:gd name="T13" fmla="*/ 15 h 30"/>
                  <a:gd name="T14" fmla="*/ 36 w 38"/>
                  <a:gd name="T15" fmla="*/ 7 h 30"/>
                  <a:gd name="T16" fmla="*/ 38 w 38"/>
                  <a:gd name="T17" fmla="*/ 1 h 30"/>
                  <a:gd name="T18" fmla="*/ 36 w 38"/>
                  <a:gd name="T19" fmla="*/ 0 h 30"/>
                  <a:gd name="T20" fmla="*/ 28 w 38"/>
                  <a:gd name="T21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0">
                    <a:moveTo>
                      <a:pt x="28" y="7"/>
                    </a:moveTo>
                    <a:lnTo>
                      <a:pt x="15" y="15"/>
                    </a:lnTo>
                    <a:lnTo>
                      <a:pt x="10" y="20"/>
                    </a:lnTo>
                    <a:lnTo>
                      <a:pt x="2" y="22"/>
                    </a:lnTo>
                    <a:lnTo>
                      <a:pt x="0" y="22"/>
                    </a:lnTo>
                    <a:lnTo>
                      <a:pt x="2" y="30"/>
                    </a:lnTo>
                    <a:lnTo>
                      <a:pt x="23" y="15"/>
                    </a:lnTo>
                    <a:lnTo>
                      <a:pt x="36" y="7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28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292" name="Freeform 53"/>
            <p:cNvSpPr>
              <a:spLocks/>
            </p:cNvSpPr>
            <p:nvPr/>
          </p:nvSpPr>
          <p:spPr bwMode="auto">
            <a:xfrm>
              <a:off x="4199938" y="3337269"/>
              <a:ext cx="33624" cy="18313"/>
            </a:xfrm>
            <a:custGeom>
              <a:avLst/>
              <a:gdLst>
                <a:gd name="T0" fmla="*/ 17 w 35"/>
                <a:gd name="T1" fmla="*/ 15 h 21"/>
                <a:gd name="T2" fmla="*/ 30 w 35"/>
                <a:gd name="T3" fmla="*/ 6 h 21"/>
                <a:gd name="T4" fmla="*/ 35 w 35"/>
                <a:gd name="T5" fmla="*/ 0 h 21"/>
                <a:gd name="T6" fmla="*/ 28 w 35"/>
                <a:gd name="T7" fmla="*/ 6 h 21"/>
                <a:gd name="T8" fmla="*/ 28 w 35"/>
                <a:gd name="T9" fmla="*/ 8 h 21"/>
                <a:gd name="T10" fmla="*/ 20 w 35"/>
                <a:gd name="T11" fmla="*/ 12 h 21"/>
                <a:gd name="T12" fmla="*/ 15 w 35"/>
                <a:gd name="T13" fmla="*/ 15 h 21"/>
                <a:gd name="T14" fmla="*/ 7 w 35"/>
                <a:gd name="T15" fmla="*/ 19 h 21"/>
                <a:gd name="T16" fmla="*/ 0 w 35"/>
                <a:gd name="T17" fmla="*/ 19 h 21"/>
                <a:gd name="T18" fmla="*/ 5 w 35"/>
                <a:gd name="T19" fmla="*/ 21 h 21"/>
                <a:gd name="T20" fmla="*/ 13 w 35"/>
                <a:gd name="T21" fmla="*/ 17 h 21"/>
                <a:gd name="T22" fmla="*/ 17 w 35"/>
                <a:gd name="T23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21">
                  <a:moveTo>
                    <a:pt x="17" y="15"/>
                  </a:moveTo>
                  <a:lnTo>
                    <a:pt x="30" y="6"/>
                  </a:lnTo>
                  <a:lnTo>
                    <a:pt x="35" y="0"/>
                  </a:lnTo>
                  <a:lnTo>
                    <a:pt x="28" y="6"/>
                  </a:lnTo>
                  <a:lnTo>
                    <a:pt x="28" y="8"/>
                  </a:lnTo>
                  <a:lnTo>
                    <a:pt x="20" y="12"/>
                  </a:lnTo>
                  <a:lnTo>
                    <a:pt x="15" y="15"/>
                  </a:lnTo>
                  <a:lnTo>
                    <a:pt x="7" y="19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13" y="17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93" name="Freeform 54"/>
            <p:cNvSpPr>
              <a:spLocks/>
            </p:cNvSpPr>
            <p:nvPr/>
          </p:nvSpPr>
          <p:spPr bwMode="auto">
            <a:xfrm>
              <a:off x="4199938" y="3337269"/>
              <a:ext cx="33624" cy="18313"/>
            </a:xfrm>
            <a:custGeom>
              <a:avLst/>
              <a:gdLst>
                <a:gd name="T0" fmla="*/ 17 w 35"/>
                <a:gd name="T1" fmla="*/ 15 h 21"/>
                <a:gd name="T2" fmla="*/ 30 w 35"/>
                <a:gd name="T3" fmla="*/ 6 h 21"/>
                <a:gd name="T4" fmla="*/ 35 w 35"/>
                <a:gd name="T5" fmla="*/ 0 h 21"/>
                <a:gd name="T6" fmla="*/ 28 w 35"/>
                <a:gd name="T7" fmla="*/ 6 h 21"/>
                <a:gd name="T8" fmla="*/ 28 w 35"/>
                <a:gd name="T9" fmla="*/ 8 h 21"/>
                <a:gd name="T10" fmla="*/ 20 w 35"/>
                <a:gd name="T11" fmla="*/ 12 h 21"/>
                <a:gd name="T12" fmla="*/ 15 w 35"/>
                <a:gd name="T13" fmla="*/ 15 h 21"/>
                <a:gd name="T14" fmla="*/ 7 w 35"/>
                <a:gd name="T15" fmla="*/ 19 h 21"/>
                <a:gd name="T16" fmla="*/ 0 w 35"/>
                <a:gd name="T17" fmla="*/ 19 h 21"/>
                <a:gd name="T18" fmla="*/ 5 w 35"/>
                <a:gd name="T19" fmla="*/ 21 h 21"/>
                <a:gd name="T20" fmla="*/ 13 w 35"/>
                <a:gd name="T21" fmla="*/ 17 h 21"/>
                <a:gd name="T22" fmla="*/ 17 w 35"/>
                <a:gd name="T23" fmla="*/ 1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21">
                  <a:moveTo>
                    <a:pt x="17" y="15"/>
                  </a:moveTo>
                  <a:lnTo>
                    <a:pt x="30" y="6"/>
                  </a:lnTo>
                  <a:lnTo>
                    <a:pt x="35" y="0"/>
                  </a:lnTo>
                  <a:lnTo>
                    <a:pt x="28" y="6"/>
                  </a:lnTo>
                  <a:lnTo>
                    <a:pt x="28" y="8"/>
                  </a:lnTo>
                  <a:lnTo>
                    <a:pt x="20" y="12"/>
                  </a:lnTo>
                  <a:lnTo>
                    <a:pt x="15" y="15"/>
                  </a:lnTo>
                  <a:lnTo>
                    <a:pt x="7" y="19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13" y="17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6" name="Freeform 67"/>
            <p:cNvSpPr>
              <a:spLocks/>
            </p:cNvSpPr>
            <p:nvPr/>
          </p:nvSpPr>
          <p:spPr bwMode="auto">
            <a:xfrm>
              <a:off x="3120123" y="1555689"/>
              <a:ext cx="532222" cy="549386"/>
            </a:xfrm>
            <a:custGeom>
              <a:avLst/>
              <a:gdLst>
                <a:gd name="T0" fmla="*/ 7 w 554"/>
                <a:gd name="T1" fmla="*/ 69 h 630"/>
                <a:gd name="T2" fmla="*/ 7 w 554"/>
                <a:gd name="T3" fmla="*/ 103 h 630"/>
                <a:gd name="T4" fmla="*/ 7 w 554"/>
                <a:gd name="T5" fmla="*/ 126 h 630"/>
                <a:gd name="T6" fmla="*/ 15 w 554"/>
                <a:gd name="T7" fmla="*/ 160 h 630"/>
                <a:gd name="T8" fmla="*/ 26 w 554"/>
                <a:gd name="T9" fmla="*/ 203 h 630"/>
                <a:gd name="T10" fmla="*/ 28 w 554"/>
                <a:gd name="T11" fmla="*/ 229 h 630"/>
                <a:gd name="T12" fmla="*/ 33 w 554"/>
                <a:gd name="T13" fmla="*/ 261 h 630"/>
                <a:gd name="T14" fmla="*/ 35 w 554"/>
                <a:gd name="T15" fmla="*/ 301 h 630"/>
                <a:gd name="T16" fmla="*/ 45 w 554"/>
                <a:gd name="T17" fmla="*/ 325 h 630"/>
                <a:gd name="T18" fmla="*/ 48 w 554"/>
                <a:gd name="T19" fmla="*/ 353 h 630"/>
                <a:gd name="T20" fmla="*/ 45 w 554"/>
                <a:gd name="T21" fmla="*/ 382 h 630"/>
                <a:gd name="T22" fmla="*/ 28 w 554"/>
                <a:gd name="T23" fmla="*/ 400 h 630"/>
                <a:gd name="T24" fmla="*/ 39 w 554"/>
                <a:gd name="T25" fmla="*/ 425 h 630"/>
                <a:gd name="T26" fmla="*/ 58 w 554"/>
                <a:gd name="T27" fmla="*/ 436 h 630"/>
                <a:gd name="T28" fmla="*/ 272 w 554"/>
                <a:gd name="T29" fmla="*/ 626 h 630"/>
                <a:gd name="T30" fmla="*/ 462 w 554"/>
                <a:gd name="T31" fmla="*/ 609 h 630"/>
                <a:gd name="T32" fmla="*/ 458 w 554"/>
                <a:gd name="T33" fmla="*/ 581 h 630"/>
                <a:gd name="T34" fmla="*/ 439 w 554"/>
                <a:gd name="T35" fmla="*/ 562 h 630"/>
                <a:gd name="T36" fmla="*/ 411 w 554"/>
                <a:gd name="T37" fmla="*/ 543 h 630"/>
                <a:gd name="T38" fmla="*/ 383 w 554"/>
                <a:gd name="T39" fmla="*/ 519 h 630"/>
                <a:gd name="T40" fmla="*/ 360 w 554"/>
                <a:gd name="T41" fmla="*/ 506 h 630"/>
                <a:gd name="T42" fmla="*/ 334 w 554"/>
                <a:gd name="T43" fmla="*/ 489 h 630"/>
                <a:gd name="T44" fmla="*/ 334 w 554"/>
                <a:gd name="T45" fmla="*/ 455 h 630"/>
                <a:gd name="T46" fmla="*/ 344 w 554"/>
                <a:gd name="T47" fmla="*/ 415 h 630"/>
                <a:gd name="T48" fmla="*/ 325 w 554"/>
                <a:gd name="T49" fmla="*/ 395 h 630"/>
                <a:gd name="T50" fmla="*/ 334 w 554"/>
                <a:gd name="T51" fmla="*/ 374 h 630"/>
                <a:gd name="T52" fmla="*/ 362 w 554"/>
                <a:gd name="T53" fmla="*/ 351 h 630"/>
                <a:gd name="T54" fmla="*/ 366 w 554"/>
                <a:gd name="T55" fmla="*/ 282 h 630"/>
                <a:gd name="T56" fmla="*/ 376 w 554"/>
                <a:gd name="T57" fmla="*/ 273 h 630"/>
                <a:gd name="T58" fmla="*/ 402 w 554"/>
                <a:gd name="T59" fmla="*/ 248 h 630"/>
                <a:gd name="T60" fmla="*/ 419 w 554"/>
                <a:gd name="T61" fmla="*/ 231 h 630"/>
                <a:gd name="T62" fmla="*/ 471 w 554"/>
                <a:gd name="T63" fmla="*/ 173 h 630"/>
                <a:gd name="T64" fmla="*/ 513 w 554"/>
                <a:gd name="T65" fmla="*/ 152 h 630"/>
                <a:gd name="T66" fmla="*/ 548 w 554"/>
                <a:gd name="T67" fmla="*/ 132 h 630"/>
                <a:gd name="T68" fmla="*/ 532 w 554"/>
                <a:gd name="T69" fmla="*/ 130 h 630"/>
                <a:gd name="T70" fmla="*/ 516 w 554"/>
                <a:gd name="T71" fmla="*/ 116 h 630"/>
                <a:gd name="T72" fmla="*/ 483 w 554"/>
                <a:gd name="T73" fmla="*/ 120 h 630"/>
                <a:gd name="T74" fmla="*/ 466 w 554"/>
                <a:gd name="T75" fmla="*/ 115 h 630"/>
                <a:gd name="T76" fmla="*/ 454 w 554"/>
                <a:gd name="T77" fmla="*/ 109 h 630"/>
                <a:gd name="T78" fmla="*/ 421 w 554"/>
                <a:gd name="T79" fmla="*/ 132 h 630"/>
                <a:gd name="T80" fmla="*/ 398 w 554"/>
                <a:gd name="T81" fmla="*/ 118 h 630"/>
                <a:gd name="T82" fmla="*/ 368 w 554"/>
                <a:gd name="T83" fmla="*/ 101 h 630"/>
                <a:gd name="T84" fmla="*/ 349 w 554"/>
                <a:gd name="T85" fmla="*/ 111 h 630"/>
                <a:gd name="T86" fmla="*/ 338 w 554"/>
                <a:gd name="T87" fmla="*/ 92 h 630"/>
                <a:gd name="T88" fmla="*/ 304 w 554"/>
                <a:gd name="T89" fmla="*/ 75 h 630"/>
                <a:gd name="T90" fmla="*/ 280 w 554"/>
                <a:gd name="T91" fmla="*/ 77 h 630"/>
                <a:gd name="T92" fmla="*/ 270 w 554"/>
                <a:gd name="T93" fmla="*/ 85 h 630"/>
                <a:gd name="T94" fmla="*/ 244 w 554"/>
                <a:gd name="T95" fmla="*/ 79 h 630"/>
                <a:gd name="T96" fmla="*/ 193 w 554"/>
                <a:gd name="T97" fmla="*/ 69 h 630"/>
                <a:gd name="T98" fmla="*/ 182 w 554"/>
                <a:gd name="T99" fmla="*/ 51 h 630"/>
                <a:gd name="T100" fmla="*/ 165 w 554"/>
                <a:gd name="T101" fmla="*/ 4 h 630"/>
                <a:gd name="T102" fmla="*/ 148 w 554"/>
                <a:gd name="T103" fmla="*/ 34 h 630"/>
                <a:gd name="T104" fmla="*/ 0 w 554"/>
                <a:gd name="T105" fmla="*/ 41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4" h="630">
                  <a:moveTo>
                    <a:pt x="0" y="45"/>
                  </a:moveTo>
                  <a:lnTo>
                    <a:pt x="1" y="51"/>
                  </a:lnTo>
                  <a:lnTo>
                    <a:pt x="7" y="69"/>
                  </a:lnTo>
                  <a:lnTo>
                    <a:pt x="9" y="77"/>
                  </a:lnTo>
                  <a:lnTo>
                    <a:pt x="5" y="90"/>
                  </a:lnTo>
                  <a:lnTo>
                    <a:pt x="7" y="103"/>
                  </a:lnTo>
                  <a:lnTo>
                    <a:pt x="5" y="109"/>
                  </a:lnTo>
                  <a:lnTo>
                    <a:pt x="7" y="113"/>
                  </a:lnTo>
                  <a:lnTo>
                    <a:pt x="7" y="126"/>
                  </a:lnTo>
                  <a:lnTo>
                    <a:pt x="7" y="133"/>
                  </a:lnTo>
                  <a:lnTo>
                    <a:pt x="15" y="156"/>
                  </a:lnTo>
                  <a:lnTo>
                    <a:pt x="15" y="160"/>
                  </a:lnTo>
                  <a:lnTo>
                    <a:pt x="24" y="180"/>
                  </a:lnTo>
                  <a:lnTo>
                    <a:pt x="26" y="195"/>
                  </a:lnTo>
                  <a:lnTo>
                    <a:pt x="26" y="203"/>
                  </a:lnTo>
                  <a:lnTo>
                    <a:pt x="26" y="209"/>
                  </a:lnTo>
                  <a:lnTo>
                    <a:pt x="28" y="216"/>
                  </a:lnTo>
                  <a:lnTo>
                    <a:pt x="28" y="229"/>
                  </a:lnTo>
                  <a:lnTo>
                    <a:pt x="30" y="244"/>
                  </a:lnTo>
                  <a:lnTo>
                    <a:pt x="30" y="254"/>
                  </a:lnTo>
                  <a:lnTo>
                    <a:pt x="33" y="261"/>
                  </a:lnTo>
                  <a:lnTo>
                    <a:pt x="32" y="269"/>
                  </a:lnTo>
                  <a:lnTo>
                    <a:pt x="32" y="295"/>
                  </a:lnTo>
                  <a:lnTo>
                    <a:pt x="35" y="301"/>
                  </a:lnTo>
                  <a:lnTo>
                    <a:pt x="35" y="308"/>
                  </a:lnTo>
                  <a:lnTo>
                    <a:pt x="37" y="314"/>
                  </a:lnTo>
                  <a:lnTo>
                    <a:pt x="45" y="325"/>
                  </a:lnTo>
                  <a:lnTo>
                    <a:pt x="47" y="333"/>
                  </a:lnTo>
                  <a:lnTo>
                    <a:pt x="47" y="340"/>
                  </a:lnTo>
                  <a:lnTo>
                    <a:pt x="48" y="353"/>
                  </a:lnTo>
                  <a:lnTo>
                    <a:pt x="48" y="361"/>
                  </a:lnTo>
                  <a:lnTo>
                    <a:pt x="48" y="368"/>
                  </a:lnTo>
                  <a:lnTo>
                    <a:pt x="45" y="382"/>
                  </a:lnTo>
                  <a:lnTo>
                    <a:pt x="41" y="389"/>
                  </a:lnTo>
                  <a:lnTo>
                    <a:pt x="35" y="393"/>
                  </a:lnTo>
                  <a:lnTo>
                    <a:pt x="28" y="400"/>
                  </a:lnTo>
                  <a:lnTo>
                    <a:pt x="26" y="404"/>
                  </a:lnTo>
                  <a:lnTo>
                    <a:pt x="32" y="412"/>
                  </a:lnTo>
                  <a:lnTo>
                    <a:pt x="39" y="425"/>
                  </a:lnTo>
                  <a:lnTo>
                    <a:pt x="47" y="427"/>
                  </a:lnTo>
                  <a:lnTo>
                    <a:pt x="52" y="430"/>
                  </a:lnTo>
                  <a:lnTo>
                    <a:pt x="58" y="436"/>
                  </a:lnTo>
                  <a:lnTo>
                    <a:pt x="58" y="630"/>
                  </a:lnTo>
                  <a:lnTo>
                    <a:pt x="139" y="630"/>
                  </a:lnTo>
                  <a:lnTo>
                    <a:pt x="272" y="626"/>
                  </a:lnTo>
                  <a:lnTo>
                    <a:pt x="383" y="622"/>
                  </a:lnTo>
                  <a:lnTo>
                    <a:pt x="464" y="617"/>
                  </a:lnTo>
                  <a:lnTo>
                    <a:pt x="462" y="609"/>
                  </a:lnTo>
                  <a:lnTo>
                    <a:pt x="462" y="607"/>
                  </a:lnTo>
                  <a:lnTo>
                    <a:pt x="460" y="600"/>
                  </a:lnTo>
                  <a:lnTo>
                    <a:pt x="458" y="581"/>
                  </a:lnTo>
                  <a:lnTo>
                    <a:pt x="453" y="573"/>
                  </a:lnTo>
                  <a:lnTo>
                    <a:pt x="445" y="566"/>
                  </a:lnTo>
                  <a:lnTo>
                    <a:pt x="439" y="562"/>
                  </a:lnTo>
                  <a:lnTo>
                    <a:pt x="432" y="560"/>
                  </a:lnTo>
                  <a:lnTo>
                    <a:pt x="424" y="556"/>
                  </a:lnTo>
                  <a:lnTo>
                    <a:pt x="411" y="543"/>
                  </a:lnTo>
                  <a:lnTo>
                    <a:pt x="402" y="530"/>
                  </a:lnTo>
                  <a:lnTo>
                    <a:pt x="392" y="523"/>
                  </a:lnTo>
                  <a:lnTo>
                    <a:pt x="383" y="519"/>
                  </a:lnTo>
                  <a:lnTo>
                    <a:pt x="377" y="515"/>
                  </a:lnTo>
                  <a:lnTo>
                    <a:pt x="372" y="508"/>
                  </a:lnTo>
                  <a:lnTo>
                    <a:pt x="360" y="506"/>
                  </a:lnTo>
                  <a:lnTo>
                    <a:pt x="353" y="504"/>
                  </a:lnTo>
                  <a:lnTo>
                    <a:pt x="345" y="496"/>
                  </a:lnTo>
                  <a:lnTo>
                    <a:pt x="334" y="489"/>
                  </a:lnTo>
                  <a:lnTo>
                    <a:pt x="338" y="481"/>
                  </a:lnTo>
                  <a:lnTo>
                    <a:pt x="338" y="470"/>
                  </a:lnTo>
                  <a:lnTo>
                    <a:pt x="334" y="455"/>
                  </a:lnTo>
                  <a:lnTo>
                    <a:pt x="338" y="447"/>
                  </a:lnTo>
                  <a:lnTo>
                    <a:pt x="336" y="434"/>
                  </a:lnTo>
                  <a:lnTo>
                    <a:pt x="344" y="415"/>
                  </a:lnTo>
                  <a:lnTo>
                    <a:pt x="336" y="402"/>
                  </a:lnTo>
                  <a:lnTo>
                    <a:pt x="330" y="402"/>
                  </a:lnTo>
                  <a:lnTo>
                    <a:pt x="325" y="395"/>
                  </a:lnTo>
                  <a:lnTo>
                    <a:pt x="325" y="387"/>
                  </a:lnTo>
                  <a:lnTo>
                    <a:pt x="330" y="382"/>
                  </a:lnTo>
                  <a:lnTo>
                    <a:pt x="334" y="374"/>
                  </a:lnTo>
                  <a:lnTo>
                    <a:pt x="336" y="367"/>
                  </a:lnTo>
                  <a:lnTo>
                    <a:pt x="349" y="357"/>
                  </a:lnTo>
                  <a:lnTo>
                    <a:pt x="362" y="351"/>
                  </a:lnTo>
                  <a:lnTo>
                    <a:pt x="366" y="344"/>
                  </a:lnTo>
                  <a:lnTo>
                    <a:pt x="368" y="336"/>
                  </a:lnTo>
                  <a:lnTo>
                    <a:pt x="366" y="282"/>
                  </a:lnTo>
                  <a:lnTo>
                    <a:pt x="372" y="282"/>
                  </a:lnTo>
                  <a:lnTo>
                    <a:pt x="374" y="274"/>
                  </a:lnTo>
                  <a:lnTo>
                    <a:pt x="376" y="273"/>
                  </a:lnTo>
                  <a:lnTo>
                    <a:pt x="377" y="271"/>
                  </a:lnTo>
                  <a:lnTo>
                    <a:pt x="381" y="265"/>
                  </a:lnTo>
                  <a:lnTo>
                    <a:pt x="402" y="248"/>
                  </a:lnTo>
                  <a:lnTo>
                    <a:pt x="407" y="242"/>
                  </a:lnTo>
                  <a:lnTo>
                    <a:pt x="413" y="237"/>
                  </a:lnTo>
                  <a:lnTo>
                    <a:pt x="419" y="231"/>
                  </a:lnTo>
                  <a:lnTo>
                    <a:pt x="438" y="210"/>
                  </a:lnTo>
                  <a:lnTo>
                    <a:pt x="445" y="199"/>
                  </a:lnTo>
                  <a:lnTo>
                    <a:pt x="471" y="173"/>
                  </a:lnTo>
                  <a:lnTo>
                    <a:pt x="492" y="162"/>
                  </a:lnTo>
                  <a:lnTo>
                    <a:pt x="505" y="156"/>
                  </a:lnTo>
                  <a:lnTo>
                    <a:pt x="513" y="152"/>
                  </a:lnTo>
                  <a:lnTo>
                    <a:pt x="535" y="141"/>
                  </a:lnTo>
                  <a:lnTo>
                    <a:pt x="541" y="137"/>
                  </a:lnTo>
                  <a:lnTo>
                    <a:pt x="548" y="132"/>
                  </a:lnTo>
                  <a:lnTo>
                    <a:pt x="554" y="126"/>
                  </a:lnTo>
                  <a:lnTo>
                    <a:pt x="539" y="126"/>
                  </a:lnTo>
                  <a:lnTo>
                    <a:pt x="532" y="130"/>
                  </a:lnTo>
                  <a:lnTo>
                    <a:pt x="524" y="126"/>
                  </a:lnTo>
                  <a:lnTo>
                    <a:pt x="524" y="124"/>
                  </a:lnTo>
                  <a:lnTo>
                    <a:pt x="516" y="116"/>
                  </a:lnTo>
                  <a:lnTo>
                    <a:pt x="503" y="118"/>
                  </a:lnTo>
                  <a:lnTo>
                    <a:pt x="496" y="120"/>
                  </a:lnTo>
                  <a:lnTo>
                    <a:pt x="483" y="120"/>
                  </a:lnTo>
                  <a:lnTo>
                    <a:pt x="475" y="122"/>
                  </a:lnTo>
                  <a:lnTo>
                    <a:pt x="468" y="122"/>
                  </a:lnTo>
                  <a:lnTo>
                    <a:pt x="466" y="115"/>
                  </a:lnTo>
                  <a:lnTo>
                    <a:pt x="462" y="113"/>
                  </a:lnTo>
                  <a:lnTo>
                    <a:pt x="462" y="109"/>
                  </a:lnTo>
                  <a:lnTo>
                    <a:pt x="454" y="109"/>
                  </a:lnTo>
                  <a:lnTo>
                    <a:pt x="441" y="118"/>
                  </a:lnTo>
                  <a:lnTo>
                    <a:pt x="436" y="126"/>
                  </a:lnTo>
                  <a:lnTo>
                    <a:pt x="421" y="132"/>
                  </a:lnTo>
                  <a:lnTo>
                    <a:pt x="413" y="132"/>
                  </a:lnTo>
                  <a:lnTo>
                    <a:pt x="400" y="124"/>
                  </a:lnTo>
                  <a:lnTo>
                    <a:pt x="398" y="118"/>
                  </a:lnTo>
                  <a:lnTo>
                    <a:pt x="379" y="111"/>
                  </a:lnTo>
                  <a:lnTo>
                    <a:pt x="376" y="103"/>
                  </a:lnTo>
                  <a:lnTo>
                    <a:pt x="368" y="101"/>
                  </a:lnTo>
                  <a:lnTo>
                    <a:pt x="359" y="103"/>
                  </a:lnTo>
                  <a:lnTo>
                    <a:pt x="357" y="113"/>
                  </a:lnTo>
                  <a:lnTo>
                    <a:pt x="349" y="111"/>
                  </a:lnTo>
                  <a:lnTo>
                    <a:pt x="345" y="105"/>
                  </a:lnTo>
                  <a:lnTo>
                    <a:pt x="344" y="100"/>
                  </a:lnTo>
                  <a:lnTo>
                    <a:pt x="338" y="92"/>
                  </a:lnTo>
                  <a:lnTo>
                    <a:pt x="330" y="94"/>
                  </a:lnTo>
                  <a:lnTo>
                    <a:pt x="332" y="86"/>
                  </a:lnTo>
                  <a:lnTo>
                    <a:pt x="304" y="75"/>
                  </a:lnTo>
                  <a:lnTo>
                    <a:pt x="289" y="75"/>
                  </a:lnTo>
                  <a:lnTo>
                    <a:pt x="283" y="75"/>
                  </a:lnTo>
                  <a:lnTo>
                    <a:pt x="280" y="77"/>
                  </a:lnTo>
                  <a:lnTo>
                    <a:pt x="278" y="77"/>
                  </a:lnTo>
                  <a:lnTo>
                    <a:pt x="274" y="79"/>
                  </a:lnTo>
                  <a:lnTo>
                    <a:pt x="270" y="85"/>
                  </a:lnTo>
                  <a:lnTo>
                    <a:pt x="253" y="88"/>
                  </a:lnTo>
                  <a:lnTo>
                    <a:pt x="246" y="85"/>
                  </a:lnTo>
                  <a:lnTo>
                    <a:pt x="244" y="79"/>
                  </a:lnTo>
                  <a:lnTo>
                    <a:pt x="214" y="75"/>
                  </a:lnTo>
                  <a:lnTo>
                    <a:pt x="206" y="69"/>
                  </a:lnTo>
                  <a:lnTo>
                    <a:pt x="193" y="69"/>
                  </a:lnTo>
                  <a:lnTo>
                    <a:pt x="186" y="68"/>
                  </a:lnTo>
                  <a:lnTo>
                    <a:pt x="180" y="62"/>
                  </a:lnTo>
                  <a:lnTo>
                    <a:pt x="182" y="51"/>
                  </a:lnTo>
                  <a:lnTo>
                    <a:pt x="174" y="32"/>
                  </a:lnTo>
                  <a:lnTo>
                    <a:pt x="171" y="9"/>
                  </a:lnTo>
                  <a:lnTo>
                    <a:pt x="165" y="4"/>
                  </a:lnTo>
                  <a:lnTo>
                    <a:pt x="152" y="2"/>
                  </a:lnTo>
                  <a:lnTo>
                    <a:pt x="148" y="0"/>
                  </a:lnTo>
                  <a:lnTo>
                    <a:pt x="148" y="34"/>
                  </a:lnTo>
                  <a:lnTo>
                    <a:pt x="146" y="39"/>
                  </a:lnTo>
                  <a:lnTo>
                    <a:pt x="92" y="41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7" name="Freeform 68"/>
            <p:cNvSpPr>
              <a:spLocks/>
            </p:cNvSpPr>
            <p:nvPr/>
          </p:nvSpPr>
          <p:spPr bwMode="auto">
            <a:xfrm>
              <a:off x="3163354" y="2093738"/>
              <a:ext cx="494755" cy="294750"/>
            </a:xfrm>
            <a:custGeom>
              <a:avLst/>
              <a:gdLst>
                <a:gd name="T0" fmla="*/ 7 w 515"/>
                <a:gd name="T1" fmla="*/ 28 h 338"/>
                <a:gd name="T2" fmla="*/ 3 w 515"/>
                <a:gd name="T3" fmla="*/ 37 h 338"/>
                <a:gd name="T4" fmla="*/ 13 w 515"/>
                <a:gd name="T5" fmla="*/ 50 h 338"/>
                <a:gd name="T6" fmla="*/ 9 w 515"/>
                <a:gd name="T7" fmla="*/ 63 h 338"/>
                <a:gd name="T8" fmla="*/ 5 w 515"/>
                <a:gd name="T9" fmla="*/ 84 h 338"/>
                <a:gd name="T10" fmla="*/ 0 w 515"/>
                <a:gd name="T11" fmla="*/ 92 h 338"/>
                <a:gd name="T12" fmla="*/ 9 w 515"/>
                <a:gd name="T13" fmla="*/ 105 h 338"/>
                <a:gd name="T14" fmla="*/ 18 w 515"/>
                <a:gd name="T15" fmla="*/ 122 h 338"/>
                <a:gd name="T16" fmla="*/ 18 w 515"/>
                <a:gd name="T17" fmla="*/ 133 h 338"/>
                <a:gd name="T18" fmla="*/ 24 w 515"/>
                <a:gd name="T19" fmla="*/ 148 h 338"/>
                <a:gd name="T20" fmla="*/ 30 w 515"/>
                <a:gd name="T21" fmla="*/ 161 h 338"/>
                <a:gd name="T22" fmla="*/ 39 w 515"/>
                <a:gd name="T23" fmla="*/ 180 h 338"/>
                <a:gd name="T24" fmla="*/ 43 w 515"/>
                <a:gd name="T25" fmla="*/ 193 h 338"/>
                <a:gd name="T26" fmla="*/ 43 w 515"/>
                <a:gd name="T27" fmla="*/ 206 h 338"/>
                <a:gd name="T28" fmla="*/ 45 w 515"/>
                <a:gd name="T29" fmla="*/ 221 h 338"/>
                <a:gd name="T30" fmla="*/ 50 w 515"/>
                <a:gd name="T31" fmla="*/ 223 h 338"/>
                <a:gd name="T32" fmla="*/ 58 w 515"/>
                <a:gd name="T33" fmla="*/ 235 h 338"/>
                <a:gd name="T34" fmla="*/ 60 w 515"/>
                <a:gd name="T35" fmla="*/ 248 h 338"/>
                <a:gd name="T36" fmla="*/ 64 w 515"/>
                <a:gd name="T37" fmla="*/ 263 h 338"/>
                <a:gd name="T38" fmla="*/ 62 w 515"/>
                <a:gd name="T39" fmla="*/ 280 h 338"/>
                <a:gd name="T40" fmla="*/ 62 w 515"/>
                <a:gd name="T41" fmla="*/ 315 h 338"/>
                <a:gd name="T42" fmla="*/ 71 w 515"/>
                <a:gd name="T43" fmla="*/ 327 h 338"/>
                <a:gd name="T44" fmla="*/ 218 w 515"/>
                <a:gd name="T45" fmla="*/ 325 h 338"/>
                <a:gd name="T46" fmla="*/ 396 w 515"/>
                <a:gd name="T47" fmla="*/ 312 h 338"/>
                <a:gd name="T48" fmla="*/ 413 w 515"/>
                <a:gd name="T49" fmla="*/ 329 h 338"/>
                <a:gd name="T50" fmla="*/ 423 w 515"/>
                <a:gd name="T51" fmla="*/ 338 h 338"/>
                <a:gd name="T52" fmla="*/ 428 w 515"/>
                <a:gd name="T53" fmla="*/ 327 h 338"/>
                <a:gd name="T54" fmla="*/ 428 w 515"/>
                <a:gd name="T55" fmla="*/ 312 h 338"/>
                <a:gd name="T56" fmla="*/ 447 w 515"/>
                <a:gd name="T57" fmla="*/ 297 h 338"/>
                <a:gd name="T58" fmla="*/ 449 w 515"/>
                <a:gd name="T59" fmla="*/ 285 h 338"/>
                <a:gd name="T60" fmla="*/ 456 w 515"/>
                <a:gd name="T61" fmla="*/ 257 h 338"/>
                <a:gd name="T62" fmla="*/ 447 w 515"/>
                <a:gd name="T63" fmla="*/ 231 h 338"/>
                <a:gd name="T64" fmla="*/ 475 w 515"/>
                <a:gd name="T65" fmla="*/ 218 h 338"/>
                <a:gd name="T66" fmla="*/ 496 w 515"/>
                <a:gd name="T67" fmla="*/ 206 h 338"/>
                <a:gd name="T68" fmla="*/ 503 w 515"/>
                <a:gd name="T69" fmla="*/ 188 h 338"/>
                <a:gd name="T70" fmla="*/ 515 w 515"/>
                <a:gd name="T71" fmla="*/ 154 h 338"/>
                <a:gd name="T72" fmla="*/ 505 w 515"/>
                <a:gd name="T73" fmla="*/ 139 h 338"/>
                <a:gd name="T74" fmla="*/ 492 w 515"/>
                <a:gd name="T75" fmla="*/ 129 h 338"/>
                <a:gd name="T76" fmla="*/ 477 w 515"/>
                <a:gd name="T77" fmla="*/ 110 h 338"/>
                <a:gd name="T78" fmla="*/ 471 w 515"/>
                <a:gd name="T79" fmla="*/ 103 h 338"/>
                <a:gd name="T80" fmla="*/ 447 w 515"/>
                <a:gd name="T81" fmla="*/ 86 h 338"/>
                <a:gd name="T82" fmla="*/ 436 w 515"/>
                <a:gd name="T83" fmla="*/ 75 h 338"/>
                <a:gd name="T84" fmla="*/ 430 w 515"/>
                <a:gd name="T85" fmla="*/ 60 h 338"/>
                <a:gd name="T86" fmla="*/ 426 w 515"/>
                <a:gd name="T87" fmla="*/ 37 h 338"/>
                <a:gd name="T88" fmla="*/ 428 w 515"/>
                <a:gd name="T89" fmla="*/ 16 h 338"/>
                <a:gd name="T90" fmla="*/ 421 w 515"/>
                <a:gd name="T91" fmla="*/ 7 h 338"/>
                <a:gd name="T92" fmla="*/ 419 w 515"/>
                <a:gd name="T93" fmla="*/ 0 h 338"/>
                <a:gd name="T94" fmla="*/ 227 w 515"/>
                <a:gd name="T95" fmla="*/ 9 h 338"/>
                <a:gd name="T96" fmla="*/ 13 w 515"/>
                <a:gd name="T97" fmla="*/ 13 h 338"/>
                <a:gd name="T98" fmla="*/ 3 w 515"/>
                <a:gd name="T99" fmla="*/ 2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5" h="338">
                  <a:moveTo>
                    <a:pt x="3" y="20"/>
                  </a:moveTo>
                  <a:lnTo>
                    <a:pt x="7" y="28"/>
                  </a:lnTo>
                  <a:lnTo>
                    <a:pt x="7" y="35"/>
                  </a:lnTo>
                  <a:lnTo>
                    <a:pt x="3" y="37"/>
                  </a:lnTo>
                  <a:lnTo>
                    <a:pt x="5" y="43"/>
                  </a:lnTo>
                  <a:lnTo>
                    <a:pt x="13" y="50"/>
                  </a:lnTo>
                  <a:lnTo>
                    <a:pt x="13" y="56"/>
                  </a:lnTo>
                  <a:lnTo>
                    <a:pt x="9" y="63"/>
                  </a:lnTo>
                  <a:lnTo>
                    <a:pt x="9" y="71"/>
                  </a:lnTo>
                  <a:lnTo>
                    <a:pt x="5" y="84"/>
                  </a:lnTo>
                  <a:lnTo>
                    <a:pt x="3" y="86"/>
                  </a:lnTo>
                  <a:lnTo>
                    <a:pt x="0" y="92"/>
                  </a:lnTo>
                  <a:lnTo>
                    <a:pt x="2" y="99"/>
                  </a:lnTo>
                  <a:lnTo>
                    <a:pt x="9" y="105"/>
                  </a:lnTo>
                  <a:lnTo>
                    <a:pt x="11" y="120"/>
                  </a:lnTo>
                  <a:lnTo>
                    <a:pt x="18" y="122"/>
                  </a:lnTo>
                  <a:lnTo>
                    <a:pt x="18" y="129"/>
                  </a:lnTo>
                  <a:lnTo>
                    <a:pt x="18" y="133"/>
                  </a:lnTo>
                  <a:lnTo>
                    <a:pt x="22" y="141"/>
                  </a:lnTo>
                  <a:lnTo>
                    <a:pt x="24" y="148"/>
                  </a:lnTo>
                  <a:lnTo>
                    <a:pt x="22" y="154"/>
                  </a:lnTo>
                  <a:lnTo>
                    <a:pt x="30" y="161"/>
                  </a:lnTo>
                  <a:lnTo>
                    <a:pt x="30" y="169"/>
                  </a:lnTo>
                  <a:lnTo>
                    <a:pt x="39" y="180"/>
                  </a:lnTo>
                  <a:lnTo>
                    <a:pt x="39" y="188"/>
                  </a:lnTo>
                  <a:lnTo>
                    <a:pt x="43" y="193"/>
                  </a:lnTo>
                  <a:lnTo>
                    <a:pt x="45" y="201"/>
                  </a:lnTo>
                  <a:lnTo>
                    <a:pt x="43" y="206"/>
                  </a:lnTo>
                  <a:lnTo>
                    <a:pt x="43" y="214"/>
                  </a:lnTo>
                  <a:lnTo>
                    <a:pt x="45" y="221"/>
                  </a:lnTo>
                  <a:lnTo>
                    <a:pt x="45" y="223"/>
                  </a:lnTo>
                  <a:lnTo>
                    <a:pt x="50" y="223"/>
                  </a:lnTo>
                  <a:lnTo>
                    <a:pt x="50" y="231"/>
                  </a:lnTo>
                  <a:lnTo>
                    <a:pt x="58" y="235"/>
                  </a:lnTo>
                  <a:lnTo>
                    <a:pt x="56" y="242"/>
                  </a:lnTo>
                  <a:lnTo>
                    <a:pt x="60" y="248"/>
                  </a:lnTo>
                  <a:lnTo>
                    <a:pt x="58" y="257"/>
                  </a:lnTo>
                  <a:lnTo>
                    <a:pt x="64" y="263"/>
                  </a:lnTo>
                  <a:lnTo>
                    <a:pt x="62" y="270"/>
                  </a:lnTo>
                  <a:lnTo>
                    <a:pt x="62" y="280"/>
                  </a:lnTo>
                  <a:lnTo>
                    <a:pt x="65" y="295"/>
                  </a:lnTo>
                  <a:lnTo>
                    <a:pt x="62" y="315"/>
                  </a:lnTo>
                  <a:lnTo>
                    <a:pt x="69" y="319"/>
                  </a:lnTo>
                  <a:lnTo>
                    <a:pt x="71" y="327"/>
                  </a:lnTo>
                  <a:lnTo>
                    <a:pt x="161" y="327"/>
                  </a:lnTo>
                  <a:lnTo>
                    <a:pt x="218" y="325"/>
                  </a:lnTo>
                  <a:lnTo>
                    <a:pt x="344" y="317"/>
                  </a:lnTo>
                  <a:lnTo>
                    <a:pt x="396" y="312"/>
                  </a:lnTo>
                  <a:lnTo>
                    <a:pt x="400" y="319"/>
                  </a:lnTo>
                  <a:lnTo>
                    <a:pt x="413" y="329"/>
                  </a:lnTo>
                  <a:lnTo>
                    <a:pt x="419" y="336"/>
                  </a:lnTo>
                  <a:lnTo>
                    <a:pt x="423" y="338"/>
                  </a:lnTo>
                  <a:lnTo>
                    <a:pt x="426" y="332"/>
                  </a:lnTo>
                  <a:lnTo>
                    <a:pt x="428" y="327"/>
                  </a:lnTo>
                  <a:lnTo>
                    <a:pt x="423" y="319"/>
                  </a:lnTo>
                  <a:lnTo>
                    <a:pt x="428" y="312"/>
                  </a:lnTo>
                  <a:lnTo>
                    <a:pt x="445" y="304"/>
                  </a:lnTo>
                  <a:lnTo>
                    <a:pt x="447" y="297"/>
                  </a:lnTo>
                  <a:lnTo>
                    <a:pt x="447" y="291"/>
                  </a:lnTo>
                  <a:lnTo>
                    <a:pt x="449" y="285"/>
                  </a:lnTo>
                  <a:lnTo>
                    <a:pt x="458" y="272"/>
                  </a:lnTo>
                  <a:lnTo>
                    <a:pt x="456" y="257"/>
                  </a:lnTo>
                  <a:lnTo>
                    <a:pt x="443" y="244"/>
                  </a:lnTo>
                  <a:lnTo>
                    <a:pt x="447" y="231"/>
                  </a:lnTo>
                  <a:lnTo>
                    <a:pt x="449" y="223"/>
                  </a:lnTo>
                  <a:lnTo>
                    <a:pt x="475" y="218"/>
                  </a:lnTo>
                  <a:lnTo>
                    <a:pt x="481" y="212"/>
                  </a:lnTo>
                  <a:lnTo>
                    <a:pt x="496" y="206"/>
                  </a:lnTo>
                  <a:lnTo>
                    <a:pt x="502" y="201"/>
                  </a:lnTo>
                  <a:lnTo>
                    <a:pt x="503" y="188"/>
                  </a:lnTo>
                  <a:lnTo>
                    <a:pt x="513" y="174"/>
                  </a:lnTo>
                  <a:lnTo>
                    <a:pt x="515" y="154"/>
                  </a:lnTo>
                  <a:lnTo>
                    <a:pt x="513" y="146"/>
                  </a:lnTo>
                  <a:lnTo>
                    <a:pt x="505" y="139"/>
                  </a:lnTo>
                  <a:lnTo>
                    <a:pt x="498" y="135"/>
                  </a:lnTo>
                  <a:lnTo>
                    <a:pt x="492" y="129"/>
                  </a:lnTo>
                  <a:lnTo>
                    <a:pt x="490" y="122"/>
                  </a:lnTo>
                  <a:lnTo>
                    <a:pt x="477" y="110"/>
                  </a:lnTo>
                  <a:lnTo>
                    <a:pt x="471" y="105"/>
                  </a:lnTo>
                  <a:lnTo>
                    <a:pt x="471" y="103"/>
                  </a:lnTo>
                  <a:lnTo>
                    <a:pt x="466" y="90"/>
                  </a:lnTo>
                  <a:lnTo>
                    <a:pt x="447" y="86"/>
                  </a:lnTo>
                  <a:lnTo>
                    <a:pt x="440" y="82"/>
                  </a:lnTo>
                  <a:lnTo>
                    <a:pt x="436" y="75"/>
                  </a:lnTo>
                  <a:lnTo>
                    <a:pt x="434" y="67"/>
                  </a:lnTo>
                  <a:lnTo>
                    <a:pt x="430" y="60"/>
                  </a:lnTo>
                  <a:lnTo>
                    <a:pt x="428" y="48"/>
                  </a:lnTo>
                  <a:lnTo>
                    <a:pt x="426" y="37"/>
                  </a:lnTo>
                  <a:lnTo>
                    <a:pt x="432" y="24"/>
                  </a:lnTo>
                  <a:lnTo>
                    <a:pt x="428" y="16"/>
                  </a:lnTo>
                  <a:lnTo>
                    <a:pt x="424" y="15"/>
                  </a:lnTo>
                  <a:lnTo>
                    <a:pt x="421" y="7"/>
                  </a:lnTo>
                  <a:lnTo>
                    <a:pt x="419" y="5"/>
                  </a:lnTo>
                  <a:lnTo>
                    <a:pt x="419" y="0"/>
                  </a:lnTo>
                  <a:lnTo>
                    <a:pt x="338" y="5"/>
                  </a:lnTo>
                  <a:lnTo>
                    <a:pt x="227" y="9"/>
                  </a:lnTo>
                  <a:lnTo>
                    <a:pt x="94" y="13"/>
                  </a:lnTo>
                  <a:lnTo>
                    <a:pt x="13" y="13"/>
                  </a:lnTo>
                  <a:lnTo>
                    <a:pt x="2" y="13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8" name="Freeform 69"/>
            <p:cNvSpPr>
              <a:spLocks/>
            </p:cNvSpPr>
            <p:nvPr/>
          </p:nvSpPr>
          <p:spPr bwMode="auto">
            <a:xfrm>
              <a:off x="3231563" y="2365815"/>
              <a:ext cx="547593" cy="430788"/>
            </a:xfrm>
            <a:custGeom>
              <a:avLst/>
              <a:gdLst>
                <a:gd name="T0" fmla="*/ 329 w 570"/>
                <a:gd name="T1" fmla="*/ 7 h 494"/>
                <a:gd name="T2" fmla="*/ 273 w 570"/>
                <a:gd name="T3" fmla="*/ 5 h 494"/>
                <a:gd name="T4" fmla="*/ 90 w 570"/>
                <a:gd name="T5" fmla="*/ 15 h 494"/>
                <a:gd name="T6" fmla="*/ 0 w 570"/>
                <a:gd name="T7" fmla="*/ 20 h 494"/>
                <a:gd name="T8" fmla="*/ 11 w 570"/>
                <a:gd name="T9" fmla="*/ 41 h 494"/>
                <a:gd name="T10" fmla="*/ 23 w 570"/>
                <a:gd name="T11" fmla="*/ 52 h 494"/>
                <a:gd name="T12" fmla="*/ 30 w 570"/>
                <a:gd name="T13" fmla="*/ 65 h 494"/>
                <a:gd name="T14" fmla="*/ 38 w 570"/>
                <a:gd name="T15" fmla="*/ 79 h 494"/>
                <a:gd name="T16" fmla="*/ 64 w 570"/>
                <a:gd name="T17" fmla="*/ 88 h 494"/>
                <a:gd name="T18" fmla="*/ 73 w 570"/>
                <a:gd name="T19" fmla="*/ 97 h 494"/>
                <a:gd name="T20" fmla="*/ 73 w 570"/>
                <a:gd name="T21" fmla="*/ 107 h 494"/>
                <a:gd name="T22" fmla="*/ 64 w 570"/>
                <a:gd name="T23" fmla="*/ 112 h 494"/>
                <a:gd name="T24" fmla="*/ 58 w 570"/>
                <a:gd name="T25" fmla="*/ 131 h 494"/>
                <a:gd name="T26" fmla="*/ 73 w 570"/>
                <a:gd name="T27" fmla="*/ 144 h 494"/>
                <a:gd name="T28" fmla="*/ 83 w 570"/>
                <a:gd name="T29" fmla="*/ 165 h 494"/>
                <a:gd name="T30" fmla="*/ 98 w 570"/>
                <a:gd name="T31" fmla="*/ 173 h 494"/>
                <a:gd name="T32" fmla="*/ 103 w 570"/>
                <a:gd name="T33" fmla="*/ 456 h 494"/>
                <a:gd name="T34" fmla="*/ 325 w 570"/>
                <a:gd name="T35" fmla="*/ 449 h 494"/>
                <a:gd name="T36" fmla="*/ 487 w 570"/>
                <a:gd name="T37" fmla="*/ 443 h 494"/>
                <a:gd name="T38" fmla="*/ 494 w 570"/>
                <a:gd name="T39" fmla="*/ 456 h 494"/>
                <a:gd name="T40" fmla="*/ 489 w 570"/>
                <a:gd name="T41" fmla="*/ 470 h 494"/>
                <a:gd name="T42" fmla="*/ 476 w 570"/>
                <a:gd name="T43" fmla="*/ 481 h 494"/>
                <a:gd name="T44" fmla="*/ 476 w 570"/>
                <a:gd name="T45" fmla="*/ 494 h 494"/>
                <a:gd name="T46" fmla="*/ 530 w 570"/>
                <a:gd name="T47" fmla="*/ 479 h 494"/>
                <a:gd name="T48" fmla="*/ 528 w 570"/>
                <a:gd name="T49" fmla="*/ 466 h 494"/>
                <a:gd name="T50" fmla="*/ 532 w 570"/>
                <a:gd name="T51" fmla="*/ 451 h 494"/>
                <a:gd name="T52" fmla="*/ 538 w 570"/>
                <a:gd name="T53" fmla="*/ 441 h 494"/>
                <a:gd name="T54" fmla="*/ 540 w 570"/>
                <a:gd name="T55" fmla="*/ 426 h 494"/>
                <a:gd name="T56" fmla="*/ 541 w 570"/>
                <a:gd name="T57" fmla="*/ 440 h 494"/>
                <a:gd name="T58" fmla="*/ 549 w 570"/>
                <a:gd name="T59" fmla="*/ 424 h 494"/>
                <a:gd name="T60" fmla="*/ 564 w 570"/>
                <a:gd name="T61" fmla="*/ 424 h 494"/>
                <a:gd name="T62" fmla="*/ 564 w 570"/>
                <a:gd name="T63" fmla="*/ 408 h 494"/>
                <a:gd name="T64" fmla="*/ 568 w 570"/>
                <a:gd name="T65" fmla="*/ 393 h 494"/>
                <a:gd name="T66" fmla="*/ 568 w 570"/>
                <a:gd name="T67" fmla="*/ 379 h 494"/>
                <a:gd name="T68" fmla="*/ 553 w 570"/>
                <a:gd name="T69" fmla="*/ 377 h 494"/>
                <a:gd name="T70" fmla="*/ 532 w 570"/>
                <a:gd name="T71" fmla="*/ 349 h 494"/>
                <a:gd name="T72" fmla="*/ 540 w 570"/>
                <a:gd name="T73" fmla="*/ 334 h 494"/>
                <a:gd name="T74" fmla="*/ 530 w 570"/>
                <a:gd name="T75" fmla="*/ 306 h 494"/>
                <a:gd name="T76" fmla="*/ 515 w 570"/>
                <a:gd name="T77" fmla="*/ 299 h 494"/>
                <a:gd name="T78" fmla="*/ 500 w 570"/>
                <a:gd name="T79" fmla="*/ 285 h 494"/>
                <a:gd name="T80" fmla="*/ 491 w 570"/>
                <a:gd name="T81" fmla="*/ 280 h 494"/>
                <a:gd name="T82" fmla="*/ 466 w 570"/>
                <a:gd name="T83" fmla="*/ 265 h 494"/>
                <a:gd name="T84" fmla="*/ 453 w 570"/>
                <a:gd name="T85" fmla="*/ 246 h 494"/>
                <a:gd name="T86" fmla="*/ 457 w 570"/>
                <a:gd name="T87" fmla="*/ 231 h 494"/>
                <a:gd name="T88" fmla="*/ 466 w 570"/>
                <a:gd name="T89" fmla="*/ 208 h 494"/>
                <a:gd name="T90" fmla="*/ 470 w 570"/>
                <a:gd name="T91" fmla="*/ 188 h 494"/>
                <a:gd name="T92" fmla="*/ 457 w 570"/>
                <a:gd name="T93" fmla="*/ 176 h 494"/>
                <a:gd name="T94" fmla="*/ 442 w 570"/>
                <a:gd name="T95" fmla="*/ 173 h 494"/>
                <a:gd name="T96" fmla="*/ 436 w 570"/>
                <a:gd name="T97" fmla="*/ 180 h 494"/>
                <a:gd name="T98" fmla="*/ 423 w 570"/>
                <a:gd name="T99" fmla="*/ 176 h 494"/>
                <a:gd name="T100" fmla="*/ 412 w 570"/>
                <a:gd name="T101" fmla="*/ 139 h 494"/>
                <a:gd name="T102" fmla="*/ 387 w 570"/>
                <a:gd name="T103" fmla="*/ 124 h 494"/>
                <a:gd name="T104" fmla="*/ 378 w 570"/>
                <a:gd name="T105" fmla="*/ 112 h 494"/>
                <a:gd name="T106" fmla="*/ 361 w 570"/>
                <a:gd name="T107" fmla="*/ 97 h 494"/>
                <a:gd name="T108" fmla="*/ 355 w 570"/>
                <a:gd name="T109" fmla="*/ 84 h 494"/>
                <a:gd name="T110" fmla="*/ 350 w 570"/>
                <a:gd name="T111" fmla="*/ 67 h 494"/>
                <a:gd name="T112" fmla="*/ 346 w 570"/>
                <a:gd name="T113" fmla="*/ 39 h 494"/>
                <a:gd name="T114" fmla="*/ 352 w 570"/>
                <a:gd name="T115" fmla="*/ 26 h 494"/>
                <a:gd name="T116" fmla="*/ 342 w 570"/>
                <a:gd name="T117" fmla="*/ 17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0" h="494">
                  <a:moveTo>
                    <a:pt x="342" y="17"/>
                  </a:moveTo>
                  <a:lnTo>
                    <a:pt x="329" y="7"/>
                  </a:lnTo>
                  <a:lnTo>
                    <a:pt x="325" y="0"/>
                  </a:lnTo>
                  <a:lnTo>
                    <a:pt x="273" y="5"/>
                  </a:lnTo>
                  <a:lnTo>
                    <a:pt x="147" y="13"/>
                  </a:lnTo>
                  <a:lnTo>
                    <a:pt x="90" y="15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6" y="28"/>
                  </a:lnTo>
                  <a:lnTo>
                    <a:pt x="11" y="41"/>
                  </a:lnTo>
                  <a:lnTo>
                    <a:pt x="17" y="49"/>
                  </a:lnTo>
                  <a:lnTo>
                    <a:pt x="23" y="52"/>
                  </a:lnTo>
                  <a:lnTo>
                    <a:pt x="25" y="60"/>
                  </a:lnTo>
                  <a:lnTo>
                    <a:pt x="30" y="65"/>
                  </a:lnTo>
                  <a:lnTo>
                    <a:pt x="30" y="73"/>
                  </a:lnTo>
                  <a:lnTo>
                    <a:pt x="38" y="79"/>
                  </a:lnTo>
                  <a:lnTo>
                    <a:pt x="56" y="94"/>
                  </a:lnTo>
                  <a:lnTo>
                    <a:pt x="64" y="88"/>
                  </a:lnTo>
                  <a:lnTo>
                    <a:pt x="68" y="90"/>
                  </a:lnTo>
                  <a:lnTo>
                    <a:pt x="73" y="97"/>
                  </a:lnTo>
                  <a:lnTo>
                    <a:pt x="75" y="105"/>
                  </a:lnTo>
                  <a:lnTo>
                    <a:pt x="73" y="107"/>
                  </a:lnTo>
                  <a:lnTo>
                    <a:pt x="66" y="107"/>
                  </a:lnTo>
                  <a:lnTo>
                    <a:pt x="64" y="112"/>
                  </a:lnTo>
                  <a:lnTo>
                    <a:pt x="56" y="124"/>
                  </a:lnTo>
                  <a:lnTo>
                    <a:pt x="58" y="131"/>
                  </a:lnTo>
                  <a:lnTo>
                    <a:pt x="66" y="141"/>
                  </a:lnTo>
                  <a:lnTo>
                    <a:pt x="73" y="144"/>
                  </a:lnTo>
                  <a:lnTo>
                    <a:pt x="73" y="152"/>
                  </a:lnTo>
                  <a:lnTo>
                    <a:pt x="83" y="165"/>
                  </a:lnTo>
                  <a:lnTo>
                    <a:pt x="90" y="167"/>
                  </a:lnTo>
                  <a:lnTo>
                    <a:pt x="98" y="173"/>
                  </a:lnTo>
                  <a:lnTo>
                    <a:pt x="102" y="402"/>
                  </a:lnTo>
                  <a:lnTo>
                    <a:pt x="103" y="456"/>
                  </a:lnTo>
                  <a:lnTo>
                    <a:pt x="188" y="455"/>
                  </a:lnTo>
                  <a:lnTo>
                    <a:pt x="325" y="449"/>
                  </a:lnTo>
                  <a:lnTo>
                    <a:pt x="479" y="438"/>
                  </a:lnTo>
                  <a:lnTo>
                    <a:pt x="487" y="443"/>
                  </a:lnTo>
                  <a:lnTo>
                    <a:pt x="493" y="449"/>
                  </a:lnTo>
                  <a:lnTo>
                    <a:pt x="494" y="456"/>
                  </a:lnTo>
                  <a:lnTo>
                    <a:pt x="494" y="462"/>
                  </a:lnTo>
                  <a:lnTo>
                    <a:pt x="489" y="470"/>
                  </a:lnTo>
                  <a:lnTo>
                    <a:pt x="481" y="473"/>
                  </a:lnTo>
                  <a:lnTo>
                    <a:pt x="476" y="481"/>
                  </a:lnTo>
                  <a:lnTo>
                    <a:pt x="472" y="488"/>
                  </a:lnTo>
                  <a:lnTo>
                    <a:pt x="476" y="494"/>
                  </a:lnTo>
                  <a:lnTo>
                    <a:pt x="526" y="490"/>
                  </a:lnTo>
                  <a:lnTo>
                    <a:pt x="530" y="479"/>
                  </a:lnTo>
                  <a:lnTo>
                    <a:pt x="534" y="471"/>
                  </a:lnTo>
                  <a:lnTo>
                    <a:pt x="528" y="466"/>
                  </a:lnTo>
                  <a:lnTo>
                    <a:pt x="536" y="458"/>
                  </a:lnTo>
                  <a:lnTo>
                    <a:pt x="532" y="451"/>
                  </a:lnTo>
                  <a:lnTo>
                    <a:pt x="540" y="449"/>
                  </a:lnTo>
                  <a:lnTo>
                    <a:pt x="538" y="441"/>
                  </a:lnTo>
                  <a:lnTo>
                    <a:pt x="536" y="434"/>
                  </a:lnTo>
                  <a:lnTo>
                    <a:pt x="540" y="426"/>
                  </a:lnTo>
                  <a:lnTo>
                    <a:pt x="541" y="434"/>
                  </a:lnTo>
                  <a:lnTo>
                    <a:pt x="541" y="440"/>
                  </a:lnTo>
                  <a:lnTo>
                    <a:pt x="547" y="434"/>
                  </a:lnTo>
                  <a:lnTo>
                    <a:pt x="549" y="424"/>
                  </a:lnTo>
                  <a:lnTo>
                    <a:pt x="557" y="423"/>
                  </a:lnTo>
                  <a:lnTo>
                    <a:pt x="564" y="424"/>
                  </a:lnTo>
                  <a:lnTo>
                    <a:pt x="568" y="415"/>
                  </a:lnTo>
                  <a:lnTo>
                    <a:pt x="564" y="408"/>
                  </a:lnTo>
                  <a:lnTo>
                    <a:pt x="570" y="402"/>
                  </a:lnTo>
                  <a:lnTo>
                    <a:pt x="568" y="393"/>
                  </a:lnTo>
                  <a:lnTo>
                    <a:pt x="570" y="385"/>
                  </a:lnTo>
                  <a:lnTo>
                    <a:pt x="568" y="379"/>
                  </a:lnTo>
                  <a:lnTo>
                    <a:pt x="558" y="374"/>
                  </a:lnTo>
                  <a:lnTo>
                    <a:pt x="553" y="377"/>
                  </a:lnTo>
                  <a:lnTo>
                    <a:pt x="541" y="364"/>
                  </a:lnTo>
                  <a:lnTo>
                    <a:pt x="532" y="349"/>
                  </a:lnTo>
                  <a:lnTo>
                    <a:pt x="538" y="342"/>
                  </a:lnTo>
                  <a:lnTo>
                    <a:pt x="540" y="334"/>
                  </a:lnTo>
                  <a:lnTo>
                    <a:pt x="530" y="321"/>
                  </a:lnTo>
                  <a:lnTo>
                    <a:pt x="530" y="306"/>
                  </a:lnTo>
                  <a:lnTo>
                    <a:pt x="523" y="304"/>
                  </a:lnTo>
                  <a:lnTo>
                    <a:pt x="515" y="299"/>
                  </a:lnTo>
                  <a:lnTo>
                    <a:pt x="511" y="293"/>
                  </a:lnTo>
                  <a:lnTo>
                    <a:pt x="500" y="285"/>
                  </a:lnTo>
                  <a:lnTo>
                    <a:pt x="493" y="287"/>
                  </a:lnTo>
                  <a:lnTo>
                    <a:pt x="491" y="280"/>
                  </a:lnTo>
                  <a:lnTo>
                    <a:pt x="487" y="280"/>
                  </a:lnTo>
                  <a:lnTo>
                    <a:pt x="466" y="265"/>
                  </a:lnTo>
                  <a:lnTo>
                    <a:pt x="453" y="252"/>
                  </a:lnTo>
                  <a:lnTo>
                    <a:pt x="453" y="246"/>
                  </a:lnTo>
                  <a:lnTo>
                    <a:pt x="453" y="238"/>
                  </a:lnTo>
                  <a:lnTo>
                    <a:pt x="457" y="231"/>
                  </a:lnTo>
                  <a:lnTo>
                    <a:pt x="461" y="220"/>
                  </a:lnTo>
                  <a:lnTo>
                    <a:pt x="466" y="208"/>
                  </a:lnTo>
                  <a:lnTo>
                    <a:pt x="464" y="197"/>
                  </a:lnTo>
                  <a:lnTo>
                    <a:pt x="470" y="188"/>
                  </a:lnTo>
                  <a:lnTo>
                    <a:pt x="470" y="186"/>
                  </a:lnTo>
                  <a:lnTo>
                    <a:pt x="457" y="176"/>
                  </a:lnTo>
                  <a:lnTo>
                    <a:pt x="449" y="176"/>
                  </a:lnTo>
                  <a:lnTo>
                    <a:pt x="442" y="173"/>
                  </a:lnTo>
                  <a:lnTo>
                    <a:pt x="440" y="174"/>
                  </a:lnTo>
                  <a:lnTo>
                    <a:pt x="436" y="180"/>
                  </a:lnTo>
                  <a:lnTo>
                    <a:pt x="429" y="182"/>
                  </a:lnTo>
                  <a:lnTo>
                    <a:pt x="423" y="176"/>
                  </a:lnTo>
                  <a:lnTo>
                    <a:pt x="416" y="146"/>
                  </a:lnTo>
                  <a:lnTo>
                    <a:pt x="412" y="139"/>
                  </a:lnTo>
                  <a:lnTo>
                    <a:pt x="404" y="133"/>
                  </a:lnTo>
                  <a:lnTo>
                    <a:pt x="387" y="124"/>
                  </a:lnTo>
                  <a:lnTo>
                    <a:pt x="385" y="116"/>
                  </a:lnTo>
                  <a:lnTo>
                    <a:pt x="378" y="112"/>
                  </a:lnTo>
                  <a:lnTo>
                    <a:pt x="370" y="105"/>
                  </a:lnTo>
                  <a:lnTo>
                    <a:pt x="361" y="97"/>
                  </a:lnTo>
                  <a:lnTo>
                    <a:pt x="359" y="92"/>
                  </a:lnTo>
                  <a:lnTo>
                    <a:pt x="355" y="84"/>
                  </a:lnTo>
                  <a:lnTo>
                    <a:pt x="352" y="69"/>
                  </a:lnTo>
                  <a:lnTo>
                    <a:pt x="350" y="67"/>
                  </a:lnTo>
                  <a:lnTo>
                    <a:pt x="346" y="52"/>
                  </a:lnTo>
                  <a:lnTo>
                    <a:pt x="346" y="39"/>
                  </a:lnTo>
                  <a:lnTo>
                    <a:pt x="348" y="32"/>
                  </a:lnTo>
                  <a:lnTo>
                    <a:pt x="352" y="26"/>
                  </a:lnTo>
                  <a:lnTo>
                    <a:pt x="348" y="24"/>
                  </a:lnTo>
                  <a:lnTo>
                    <a:pt x="342" y="1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09" name="Freeform 70"/>
            <p:cNvSpPr>
              <a:spLocks/>
            </p:cNvSpPr>
            <p:nvPr/>
          </p:nvSpPr>
          <p:spPr bwMode="auto">
            <a:xfrm>
              <a:off x="3330514" y="2747769"/>
              <a:ext cx="410215" cy="343584"/>
            </a:xfrm>
            <a:custGeom>
              <a:avLst/>
              <a:gdLst>
                <a:gd name="T0" fmla="*/ 391 w 427"/>
                <a:gd name="T1" fmla="*/ 150 h 394"/>
                <a:gd name="T2" fmla="*/ 399 w 427"/>
                <a:gd name="T3" fmla="*/ 146 h 394"/>
                <a:gd name="T4" fmla="*/ 395 w 427"/>
                <a:gd name="T5" fmla="*/ 120 h 394"/>
                <a:gd name="T6" fmla="*/ 391 w 427"/>
                <a:gd name="T7" fmla="*/ 114 h 394"/>
                <a:gd name="T8" fmla="*/ 401 w 427"/>
                <a:gd name="T9" fmla="*/ 116 h 394"/>
                <a:gd name="T10" fmla="*/ 399 w 427"/>
                <a:gd name="T11" fmla="*/ 103 h 394"/>
                <a:gd name="T12" fmla="*/ 407 w 427"/>
                <a:gd name="T13" fmla="*/ 97 h 394"/>
                <a:gd name="T14" fmla="*/ 407 w 427"/>
                <a:gd name="T15" fmla="*/ 86 h 394"/>
                <a:gd name="T16" fmla="*/ 410 w 427"/>
                <a:gd name="T17" fmla="*/ 80 h 394"/>
                <a:gd name="T18" fmla="*/ 423 w 427"/>
                <a:gd name="T19" fmla="*/ 71 h 394"/>
                <a:gd name="T20" fmla="*/ 427 w 427"/>
                <a:gd name="T21" fmla="*/ 62 h 394"/>
                <a:gd name="T22" fmla="*/ 423 w 427"/>
                <a:gd name="T23" fmla="*/ 52 h 394"/>
                <a:gd name="T24" fmla="*/ 369 w 427"/>
                <a:gd name="T25" fmla="*/ 50 h 394"/>
                <a:gd name="T26" fmla="*/ 378 w 427"/>
                <a:gd name="T27" fmla="*/ 35 h 394"/>
                <a:gd name="T28" fmla="*/ 391 w 427"/>
                <a:gd name="T29" fmla="*/ 24 h 394"/>
                <a:gd name="T30" fmla="*/ 390 w 427"/>
                <a:gd name="T31" fmla="*/ 11 h 394"/>
                <a:gd name="T32" fmla="*/ 376 w 427"/>
                <a:gd name="T33" fmla="*/ 0 h 394"/>
                <a:gd name="T34" fmla="*/ 85 w 427"/>
                <a:gd name="T35" fmla="*/ 17 h 394"/>
                <a:gd name="T36" fmla="*/ 16 w 427"/>
                <a:gd name="T37" fmla="*/ 109 h 394"/>
                <a:gd name="T38" fmla="*/ 21 w 427"/>
                <a:gd name="T39" fmla="*/ 327 h 394"/>
                <a:gd name="T40" fmla="*/ 23 w 427"/>
                <a:gd name="T41" fmla="*/ 332 h 394"/>
                <a:gd name="T42" fmla="*/ 38 w 427"/>
                <a:gd name="T43" fmla="*/ 332 h 394"/>
                <a:gd name="T44" fmla="*/ 61 w 427"/>
                <a:gd name="T45" fmla="*/ 394 h 394"/>
                <a:gd name="T46" fmla="*/ 318 w 427"/>
                <a:gd name="T47" fmla="*/ 383 h 394"/>
                <a:gd name="T48" fmla="*/ 316 w 427"/>
                <a:gd name="T49" fmla="*/ 368 h 394"/>
                <a:gd name="T50" fmla="*/ 324 w 427"/>
                <a:gd name="T51" fmla="*/ 366 h 394"/>
                <a:gd name="T52" fmla="*/ 320 w 427"/>
                <a:gd name="T53" fmla="*/ 353 h 394"/>
                <a:gd name="T54" fmla="*/ 320 w 427"/>
                <a:gd name="T55" fmla="*/ 340 h 394"/>
                <a:gd name="T56" fmla="*/ 313 w 427"/>
                <a:gd name="T57" fmla="*/ 338 h 394"/>
                <a:gd name="T58" fmla="*/ 314 w 427"/>
                <a:gd name="T59" fmla="*/ 329 h 394"/>
                <a:gd name="T60" fmla="*/ 313 w 427"/>
                <a:gd name="T61" fmla="*/ 329 h 394"/>
                <a:gd name="T62" fmla="*/ 314 w 427"/>
                <a:gd name="T63" fmla="*/ 317 h 394"/>
                <a:gd name="T64" fmla="*/ 314 w 427"/>
                <a:gd name="T65" fmla="*/ 306 h 394"/>
                <a:gd name="T66" fmla="*/ 322 w 427"/>
                <a:gd name="T67" fmla="*/ 306 h 394"/>
                <a:gd name="T68" fmla="*/ 314 w 427"/>
                <a:gd name="T69" fmla="*/ 299 h 394"/>
                <a:gd name="T70" fmla="*/ 324 w 427"/>
                <a:gd name="T71" fmla="*/ 295 h 394"/>
                <a:gd name="T72" fmla="*/ 324 w 427"/>
                <a:gd name="T73" fmla="*/ 280 h 394"/>
                <a:gd name="T74" fmla="*/ 337 w 427"/>
                <a:gd name="T75" fmla="*/ 270 h 394"/>
                <a:gd name="T76" fmla="*/ 333 w 427"/>
                <a:gd name="T77" fmla="*/ 255 h 394"/>
                <a:gd name="T78" fmla="*/ 331 w 427"/>
                <a:gd name="T79" fmla="*/ 250 h 394"/>
                <a:gd name="T80" fmla="*/ 339 w 427"/>
                <a:gd name="T81" fmla="*/ 248 h 394"/>
                <a:gd name="T82" fmla="*/ 344 w 427"/>
                <a:gd name="T83" fmla="*/ 233 h 394"/>
                <a:gd name="T84" fmla="*/ 356 w 427"/>
                <a:gd name="T85" fmla="*/ 231 h 394"/>
                <a:gd name="T86" fmla="*/ 360 w 427"/>
                <a:gd name="T87" fmla="*/ 220 h 394"/>
                <a:gd name="T88" fmla="*/ 360 w 427"/>
                <a:gd name="T89" fmla="*/ 206 h 394"/>
                <a:gd name="T90" fmla="*/ 361 w 427"/>
                <a:gd name="T91" fmla="*/ 203 h 394"/>
                <a:gd name="T92" fmla="*/ 361 w 427"/>
                <a:gd name="T93" fmla="*/ 195 h 394"/>
                <a:gd name="T94" fmla="*/ 363 w 427"/>
                <a:gd name="T95" fmla="*/ 193 h 394"/>
                <a:gd name="T96" fmla="*/ 367 w 427"/>
                <a:gd name="T97" fmla="*/ 178 h 394"/>
                <a:gd name="T98" fmla="*/ 378 w 427"/>
                <a:gd name="T99" fmla="*/ 178 h 394"/>
                <a:gd name="T100" fmla="*/ 382 w 427"/>
                <a:gd name="T101" fmla="*/ 165 h 394"/>
                <a:gd name="T102" fmla="*/ 380 w 427"/>
                <a:gd name="T103" fmla="*/ 16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27" h="394">
                  <a:moveTo>
                    <a:pt x="388" y="158"/>
                  </a:moveTo>
                  <a:lnTo>
                    <a:pt x="391" y="150"/>
                  </a:lnTo>
                  <a:lnTo>
                    <a:pt x="397" y="148"/>
                  </a:lnTo>
                  <a:lnTo>
                    <a:pt x="399" y="146"/>
                  </a:lnTo>
                  <a:lnTo>
                    <a:pt x="395" y="127"/>
                  </a:lnTo>
                  <a:lnTo>
                    <a:pt x="395" y="120"/>
                  </a:lnTo>
                  <a:lnTo>
                    <a:pt x="390" y="122"/>
                  </a:lnTo>
                  <a:lnTo>
                    <a:pt x="391" y="114"/>
                  </a:lnTo>
                  <a:lnTo>
                    <a:pt x="397" y="112"/>
                  </a:lnTo>
                  <a:lnTo>
                    <a:pt x="401" y="116"/>
                  </a:lnTo>
                  <a:lnTo>
                    <a:pt x="403" y="111"/>
                  </a:lnTo>
                  <a:lnTo>
                    <a:pt x="399" y="103"/>
                  </a:lnTo>
                  <a:lnTo>
                    <a:pt x="403" y="101"/>
                  </a:lnTo>
                  <a:lnTo>
                    <a:pt x="407" y="97"/>
                  </a:lnTo>
                  <a:lnTo>
                    <a:pt x="412" y="92"/>
                  </a:lnTo>
                  <a:lnTo>
                    <a:pt x="407" y="86"/>
                  </a:lnTo>
                  <a:lnTo>
                    <a:pt x="407" y="84"/>
                  </a:lnTo>
                  <a:lnTo>
                    <a:pt x="410" y="80"/>
                  </a:lnTo>
                  <a:lnTo>
                    <a:pt x="416" y="77"/>
                  </a:lnTo>
                  <a:lnTo>
                    <a:pt x="423" y="71"/>
                  </a:lnTo>
                  <a:lnTo>
                    <a:pt x="420" y="65"/>
                  </a:lnTo>
                  <a:lnTo>
                    <a:pt x="427" y="62"/>
                  </a:lnTo>
                  <a:lnTo>
                    <a:pt x="425" y="56"/>
                  </a:lnTo>
                  <a:lnTo>
                    <a:pt x="423" y="52"/>
                  </a:lnTo>
                  <a:lnTo>
                    <a:pt x="373" y="56"/>
                  </a:lnTo>
                  <a:lnTo>
                    <a:pt x="369" y="50"/>
                  </a:lnTo>
                  <a:lnTo>
                    <a:pt x="373" y="43"/>
                  </a:lnTo>
                  <a:lnTo>
                    <a:pt x="378" y="35"/>
                  </a:lnTo>
                  <a:lnTo>
                    <a:pt x="386" y="32"/>
                  </a:lnTo>
                  <a:lnTo>
                    <a:pt x="391" y="24"/>
                  </a:lnTo>
                  <a:lnTo>
                    <a:pt x="391" y="18"/>
                  </a:lnTo>
                  <a:lnTo>
                    <a:pt x="390" y="11"/>
                  </a:lnTo>
                  <a:lnTo>
                    <a:pt x="384" y="5"/>
                  </a:lnTo>
                  <a:lnTo>
                    <a:pt x="376" y="0"/>
                  </a:lnTo>
                  <a:lnTo>
                    <a:pt x="222" y="11"/>
                  </a:lnTo>
                  <a:lnTo>
                    <a:pt x="85" y="17"/>
                  </a:lnTo>
                  <a:lnTo>
                    <a:pt x="0" y="18"/>
                  </a:lnTo>
                  <a:lnTo>
                    <a:pt x="16" y="109"/>
                  </a:lnTo>
                  <a:lnTo>
                    <a:pt x="19" y="139"/>
                  </a:lnTo>
                  <a:lnTo>
                    <a:pt x="21" y="327"/>
                  </a:lnTo>
                  <a:lnTo>
                    <a:pt x="23" y="329"/>
                  </a:lnTo>
                  <a:lnTo>
                    <a:pt x="23" y="332"/>
                  </a:lnTo>
                  <a:lnTo>
                    <a:pt x="31" y="336"/>
                  </a:lnTo>
                  <a:lnTo>
                    <a:pt x="38" y="332"/>
                  </a:lnTo>
                  <a:lnTo>
                    <a:pt x="59" y="336"/>
                  </a:lnTo>
                  <a:lnTo>
                    <a:pt x="61" y="394"/>
                  </a:lnTo>
                  <a:lnTo>
                    <a:pt x="172" y="391"/>
                  </a:lnTo>
                  <a:lnTo>
                    <a:pt x="318" y="383"/>
                  </a:lnTo>
                  <a:lnTo>
                    <a:pt x="318" y="374"/>
                  </a:lnTo>
                  <a:lnTo>
                    <a:pt x="316" y="368"/>
                  </a:lnTo>
                  <a:lnTo>
                    <a:pt x="324" y="368"/>
                  </a:lnTo>
                  <a:lnTo>
                    <a:pt x="324" y="366"/>
                  </a:lnTo>
                  <a:lnTo>
                    <a:pt x="322" y="355"/>
                  </a:lnTo>
                  <a:lnTo>
                    <a:pt x="320" y="353"/>
                  </a:lnTo>
                  <a:lnTo>
                    <a:pt x="318" y="346"/>
                  </a:lnTo>
                  <a:lnTo>
                    <a:pt x="320" y="340"/>
                  </a:lnTo>
                  <a:lnTo>
                    <a:pt x="320" y="340"/>
                  </a:lnTo>
                  <a:lnTo>
                    <a:pt x="313" y="338"/>
                  </a:lnTo>
                  <a:lnTo>
                    <a:pt x="320" y="334"/>
                  </a:lnTo>
                  <a:lnTo>
                    <a:pt x="314" y="329"/>
                  </a:lnTo>
                  <a:lnTo>
                    <a:pt x="309" y="334"/>
                  </a:lnTo>
                  <a:lnTo>
                    <a:pt x="313" y="329"/>
                  </a:lnTo>
                  <a:lnTo>
                    <a:pt x="309" y="321"/>
                  </a:lnTo>
                  <a:lnTo>
                    <a:pt x="314" y="317"/>
                  </a:lnTo>
                  <a:lnTo>
                    <a:pt x="309" y="310"/>
                  </a:lnTo>
                  <a:lnTo>
                    <a:pt x="314" y="306"/>
                  </a:lnTo>
                  <a:lnTo>
                    <a:pt x="316" y="310"/>
                  </a:lnTo>
                  <a:lnTo>
                    <a:pt x="322" y="306"/>
                  </a:lnTo>
                  <a:lnTo>
                    <a:pt x="314" y="302"/>
                  </a:lnTo>
                  <a:lnTo>
                    <a:pt x="314" y="299"/>
                  </a:lnTo>
                  <a:lnTo>
                    <a:pt x="322" y="299"/>
                  </a:lnTo>
                  <a:lnTo>
                    <a:pt x="324" y="295"/>
                  </a:lnTo>
                  <a:lnTo>
                    <a:pt x="322" y="287"/>
                  </a:lnTo>
                  <a:lnTo>
                    <a:pt x="324" y="280"/>
                  </a:lnTo>
                  <a:lnTo>
                    <a:pt x="320" y="276"/>
                  </a:lnTo>
                  <a:lnTo>
                    <a:pt x="337" y="270"/>
                  </a:lnTo>
                  <a:lnTo>
                    <a:pt x="333" y="263"/>
                  </a:lnTo>
                  <a:lnTo>
                    <a:pt x="333" y="255"/>
                  </a:lnTo>
                  <a:lnTo>
                    <a:pt x="335" y="253"/>
                  </a:lnTo>
                  <a:lnTo>
                    <a:pt x="331" y="250"/>
                  </a:lnTo>
                  <a:lnTo>
                    <a:pt x="339" y="252"/>
                  </a:lnTo>
                  <a:lnTo>
                    <a:pt x="339" y="248"/>
                  </a:lnTo>
                  <a:lnTo>
                    <a:pt x="346" y="240"/>
                  </a:lnTo>
                  <a:lnTo>
                    <a:pt x="344" y="233"/>
                  </a:lnTo>
                  <a:lnTo>
                    <a:pt x="352" y="233"/>
                  </a:lnTo>
                  <a:lnTo>
                    <a:pt x="356" y="231"/>
                  </a:lnTo>
                  <a:lnTo>
                    <a:pt x="361" y="225"/>
                  </a:lnTo>
                  <a:lnTo>
                    <a:pt x="360" y="220"/>
                  </a:lnTo>
                  <a:lnTo>
                    <a:pt x="363" y="210"/>
                  </a:lnTo>
                  <a:lnTo>
                    <a:pt x="360" y="206"/>
                  </a:lnTo>
                  <a:lnTo>
                    <a:pt x="360" y="197"/>
                  </a:lnTo>
                  <a:lnTo>
                    <a:pt x="361" y="203"/>
                  </a:lnTo>
                  <a:lnTo>
                    <a:pt x="369" y="201"/>
                  </a:lnTo>
                  <a:lnTo>
                    <a:pt x="361" y="195"/>
                  </a:lnTo>
                  <a:lnTo>
                    <a:pt x="361" y="186"/>
                  </a:lnTo>
                  <a:lnTo>
                    <a:pt x="363" y="193"/>
                  </a:lnTo>
                  <a:lnTo>
                    <a:pt x="369" y="193"/>
                  </a:lnTo>
                  <a:lnTo>
                    <a:pt x="367" y="178"/>
                  </a:lnTo>
                  <a:lnTo>
                    <a:pt x="371" y="182"/>
                  </a:lnTo>
                  <a:lnTo>
                    <a:pt x="378" y="178"/>
                  </a:lnTo>
                  <a:lnTo>
                    <a:pt x="384" y="173"/>
                  </a:lnTo>
                  <a:lnTo>
                    <a:pt x="382" y="165"/>
                  </a:lnTo>
                  <a:lnTo>
                    <a:pt x="380" y="163"/>
                  </a:lnTo>
                  <a:lnTo>
                    <a:pt x="380" y="161"/>
                  </a:lnTo>
                  <a:lnTo>
                    <a:pt x="388" y="15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456" name="Group 455"/>
            <p:cNvGrpSpPr/>
            <p:nvPr/>
          </p:nvGrpSpPr>
          <p:grpSpPr>
            <a:xfrm>
              <a:off x="3389116" y="3081761"/>
              <a:ext cx="464013" cy="372361"/>
              <a:chOff x="3389116" y="3081761"/>
              <a:chExt cx="464013" cy="372361"/>
            </a:xfrm>
            <a:grpFill/>
          </p:grpSpPr>
          <p:sp>
            <p:nvSpPr>
              <p:cNvPr id="284" name="Freeform 45"/>
              <p:cNvSpPr>
                <a:spLocks/>
              </p:cNvSpPr>
              <p:nvPr/>
            </p:nvSpPr>
            <p:spPr bwMode="auto">
              <a:xfrm>
                <a:off x="3580293" y="3401800"/>
                <a:ext cx="28821" cy="13081"/>
              </a:xfrm>
              <a:custGeom>
                <a:avLst/>
                <a:gdLst>
                  <a:gd name="T0" fmla="*/ 19 w 30"/>
                  <a:gd name="T1" fmla="*/ 15 h 15"/>
                  <a:gd name="T2" fmla="*/ 26 w 30"/>
                  <a:gd name="T3" fmla="*/ 13 h 15"/>
                  <a:gd name="T4" fmla="*/ 30 w 30"/>
                  <a:gd name="T5" fmla="*/ 7 h 15"/>
                  <a:gd name="T6" fmla="*/ 30 w 30"/>
                  <a:gd name="T7" fmla="*/ 7 h 15"/>
                  <a:gd name="T8" fmla="*/ 28 w 30"/>
                  <a:gd name="T9" fmla="*/ 5 h 15"/>
                  <a:gd name="T10" fmla="*/ 15 w 30"/>
                  <a:gd name="T11" fmla="*/ 0 h 15"/>
                  <a:gd name="T12" fmla="*/ 0 w 30"/>
                  <a:gd name="T13" fmla="*/ 4 h 15"/>
                  <a:gd name="T14" fmla="*/ 4 w 30"/>
                  <a:gd name="T15" fmla="*/ 9 h 15"/>
                  <a:gd name="T16" fmla="*/ 11 w 30"/>
                  <a:gd name="T17" fmla="*/ 11 h 15"/>
                  <a:gd name="T18" fmla="*/ 19 w 30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5">
                    <a:moveTo>
                      <a:pt x="19" y="15"/>
                    </a:moveTo>
                    <a:lnTo>
                      <a:pt x="26" y="13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8" y="5"/>
                    </a:lnTo>
                    <a:lnTo>
                      <a:pt x="15" y="0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11" y="11"/>
                    </a:lnTo>
                    <a:lnTo>
                      <a:pt x="19" y="1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5" name="Freeform 46"/>
              <p:cNvSpPr>
                <a:spLocks/>
              </p:cNvSpPr>
              <p:nvPr/>
            </p:nvSpPr>
            <p:spPr bwMode="auto">
              <a:xfrm>
                <a:off x="3580293" y="3401800"/>
                <a:ext cx="28821" cy="13081"/>
              </a:xfrm>
              <a:custGeom>
                <a:avLst/>
                <a:gdLst>
                  <a:gd name="T0" fmla="*/ 19 w 30"/>
                  <a:gd name="T1" fmla="*/ 15 h 15"/>
                  <a:gd name="T2" fmla="*/ 26 w 30"/>
                  <a:gd name="T3" fmla="*/ 13 h 15"/>
                  <a:gd name="T4" fmla="*/ 30 w 30"/>
                  <a:gd name="T5" fmla="*/ 7 h 15"/>
                  <a:gd name="T6" fmla="*/ 30 w 30"/>
                  <a:gd name="T7" fmla="*/ 7 h 15"/>
                  <a:gd name="T8" fmla="*/ 28 w 30"/>
                  <a:gd name="T9" fmla="*/ 5 h 15"/>
                  <a:gd name="T10" fmla="*/ 15 w 30"/>
                  <a:gd name="T11" fmla="*/ 0 h 15"/>
                  <a:gd name="T12" fmla="*/ 0 w 30"/>
                  <a:gd name="T13" fmla="*/ 4 h 15"/>
                  <a:gd name="T14" fmla="*/ 4 w 30"/>
                  <a:gd name="T15" fmla="*/ 9 h 15"/>
                  <a:gd name="T16" fmla="*/ 11 w 30"/>
                  <a:gd name="T17" fmla="*/ 11 h 15"/>
                  <a:gd name="T18" fmla="*/ 19 w 30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5">
                    <a:moveTo>
                      <a:pt x="19" y="15"/>
                    </a:moveTo>
                    <a:lnTo>
                      <a:pt x="26" y="13"/>
                    </a:lnTo>
                    <a:lnTo>
                      <a:pt x="30" y="7"/>
                    </a:lnTo>
                    <a:lnTo>
                      <a:pt x="30" y="7"/>
                    </a:lnTo>
                    <a:lnTo>
                      <a:pt x="28" y="5"/>
                    </a:lnTo>
                    <a:lnTo>
                      <a:pt x="15" y="0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11" y="11"/>
                    </a:lnTo>
                    <a:lnTo>
                      <a:pt x="19" y="1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6" name="Freeform 47"/>
              <p:cNvSpPr>
                <a:spLocks/>
              </p:cNvSpPr>
              <p:nvPr/>
            </p:nvSpPr>
            <p:spPr bwMode="auto">
              <a:xfrm>
                <a:off x="3646581" y="3422728"/>
                <a:ext cx="14410" cy="13081"/>
              </a:xfrm>
              <a:custGeom>
                <a:avLst/>
                <a:gdLst>
                  <a:gd name="T0" fmla="*/ 14 w 15"/>
                  <a:gd name="T1" fmla="*/ 15 h 15"/>
                  <a:gd name="T2" fmla="*/ 15 w 15"/>
                  <a:gd name="T3" fmla="*/ 13 h 15"/>
                  <a:gd name="T4" fmla="*/ 14 w 15"/>
                  <a:gd name="T5" fmla="*/ 8 h 15"/>
                  <a:gd name="T6" fmla="*/ 8 w 15"/>
                  <a:gd name="T7" fmla="*/ 0 h 15"/>
                  <a:gd name="T8" fmla="*/ 2 w 15"/>
                  <a:gd name="T9" fmla="*/ 8 h 15"/>
                  <a:gd name="T10" fmla="*/ 0 w 15"/>
                  <a:gd name="T11" fmla="*/ 10 h 15"/>
                  <a:gd name="T12" fmla="*/ 8 w 15"/>
                  <a:gd name="T13" fmla="*/ 15 h 15"/>
                  <a:gd name="T14" fmla="*/ 14 w 1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5">
                    <a:moveTo>
                      <a:pt x="14" y="15"/>
                    </a:moveTo>
                    <a:lnTo>
                      <a:pt x="15" y="13"/>
                    </a:lnTo>
                    <a:lnTo>
                      <a:pt x="14" y="8"/>
                    </a:lnTo>
                    <a:lnTo>
                      <a:pt x="8" y="0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8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7" name="Freeform 48"/>
              <p:cNvSpPr>
                <a:spLocks/>
              </p:cNvSpPr>
              <p:nvPr/>
            </p:nvSpPr>
            <p:spPr bwMode="auto">
              <a:xfrm>
                <a:off x="3646581" y="3422728"/>
                <a:ext cx="14410" cy="13081"/>
              </a:xfrm>
              <a:custGeom>
                <a:avLst/>
                <a:gdLst>
                  <a:gd name="T0" fmla="*/ 14 w 15"/>
                  <a:gd name="T1" fmla="*/ 15 h 15"/>
                  <a:gd name="T2" fmla="*/ 15 w 15"/>
                  <a:gd name="T3" fmla="*/ 13 h 15"/>
                  <a:gd name="T4" fmla="*/ 14 w 15"/>
                  <a:gd name="T5" fmla="*/ 8 h 15"/>
                  <a:gd name="T6" fmla="*/ 8 w 15"/>
                  <a:gd name="T7" fmla="*/ 0 h 15"/>
                  <a:gd name="T8" fmla="*/ 2 w 15"/>
                  <a:gd name="T9" fmla="*/ 8 h 15"/>
                  <a:gd name="T10" fmla="*/ 0 w 15"/>
                  <a:gd name="T11" fmla="*/ 10 h 15"/>
                  <a:gd name="T12" fmla="*/ 8 w 15"/>
                  <a:gd name="T13" fmla="*/ 15 h 15"/>
                  <a:gd name="T14" fmla="*/ 14 w 1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5">
                    <a:moveTo>
                      <a:pt x="14" y="15"/>
                    </a:moveTo>
                    <a:lnTo>
                      <a:pt x="15" y="13"/>
                    </a:lnTo>
                    <a:lnTo>
                      <a:pt x="14" y="8"/>
                    </a:lnTo>
                    <a:lnTo>
                      <a:pt x="8" y="0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8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0" name="Freeform 71"/>
              <p:cNvSpPr>
                <a:spLocks/>
              </p:cNvSpPr>
              <p:nvPr/>
            </p:nvSpPr>
            <p:spPr bwMode="auto">
              <a:xfrm>
                <a:off x="3389116" y="3081761"/>
                <a:ext cx="464013" cy="372361"/>
              </a:xfrm>
              <a:custGeom>
                <a:avLst/>
                <a:gdLst>
                  <a:gd name="T0" fmla="*/ 411 w 483"/>
                  <a:gd name="T1" fmla="*/ 263 h 427"/>
                  <a:gd name="T2" fmla="*/ 402 w 483"/>
                  <a:gd name="T3" fmla="*/ 216 h 427"/>
                  <a:gd name="T4" fmla="*/ 233 w 483"/>
                  <a:gd name="T5" fmla="*/ 213 h 427"/>
                  <a:gd name="T6" fmla="*/ 236 w 483"/>
                  <a:gd name="T7" fmla="*/ 183 h 427"/>
                  <a:gd name="T8" fmla="*/ 244 w 483"/>
                  <a:gd name="T9" fmla="*/ 154 h 427"/>
                  <a:gd name="T10" fmla="*/ 248 w 483"/>
                  <a:gd name="T11" fmla="*/ 132 h 427"/>
                  <a:gd name="T12" fmla="*/ 265 w 483"/>
                  <a:gd name="T13" fmla="*/ 102 h 427"/>
                  <a:gd name="T14" fmla="*/ 263 w 483"/>
                  <a:gd name="T15" fmla="*/ 90 h 427"/>
                  <a:gd name="T16" fmla="*/ 285 w 483"/>
                  <a:gd name="T17" fmla="*/ 73 h 427"/>
                  <a:gd name="T18" fmla="*/ 267 w 483"/>
                  <a:gd name="T19" fmla="*/ 55 h 427"/>
                  <a:gd name="T20" fmla="*/ 263 w 483"/>
                  <a:gd name="T21" fmla="*/ 43 h 427"/>
                  <a:gd name="T22" fmla="*/ 265 w 483"/>
                  <a:gd name="T23" fmla="*/ 13 h 427"/>
                  <a:gd name="T24" fmla="*/ 257 w 483"/>
                  <a:gd name="T25" fmla="*/ 0 h 427"/>
                  <a:gd name="T26" fmla="*/ 20 w 483"/>
                  <a:gd name="T27" fmla="*/ 137 h 427"/>
                  <a:gd name="T28" fmla="*/ 35 w 483"/>
                  <a:gd name="T29" fmla="*/ 179 h 427"/>
                  <a:gd name="T30" fmla="*/ 52 w 483"/>
                  <a:gd name="T31" fmla="*/ 213 h 427"/>
                  <a:gd name="T32" fmla="*/ 52 w 483"/>
                  <a:gd name="T33" fmla="*/ 246 h 427"/>
                  <a:gd name="T34" fmla="*/ 41 w 483"/>
                  <a:gd name="T35" fmla="*/ 288 h 427"/>
                  <a:gd name="T36" fmla="*/ 33 w 483"/>
                  <a:gd name="T37" fmla="*/ 335 h 427"/>
                  <a:gd name="T38" fmla="*/ 28 w 483"/>
                  <a:gd name="T39" fmla="*/ 354 h 427"/>
                  <a:gd name="T40" fmla="*/ 75 w 483"/>
                  <a:gd name="T41" fmla="*/ 354 h 427"/>
                  <a:gd name="T42" fmla="*/ 84 w 483"/>
                  <a:gd name="T43" fmla="*/ 340 h 427"/>
                  <a:gd name="T44" fmla="*/ 90 w 483"/>
                  <a:gd name="T45" fmla="*/ 357 h 427"/>
                  <a:gd name="T46" fmla="*/ 171 w 483"/>
                  <a:gd name="T47" fmla="*/ 378 h 427"/>
                  <a:gd name="T48" fmla="*/ 184 w 483"/>
                  <a:gd name="T49" fmla="*/ 357 h 427"/>
                  <a:gd name="T50" fmla="*/ 214 w 483"/>
                  <a:gd name="T51" fmla="*/ 354 h 427"/>
                  <a:gd name="T52" fmla="*/ 242 w 483"/>
                  <a:gd name="T53" fmla="*/ 365 h 427"/>
                  <a:gd name="T54" fmla="*/ 272 w 483"/>
                  <a:gd name="T55" fmla="*/ 371 h 427"/>
                  <a:gd name="T56" fmla="*/ 276 w 483"/>
                  <a:gd name="T57" fmla="*/ 387 h 427"/>
                  <a:gd name="T58" fmla="*/ 297 w 483"/>
                  <a:gd name="T59" fmla="*/ 406 h 427"/>
                  <a:gd name="T60" fmla="*/ 332 w 483"/>
                  <a:gd name="T61" fmla="*/ 412 h 427"/>
                  <a:gd name="T62" fmla="*/ 351 w 483"/>
                  <a:gd name="T63" fmla="*/ 391 h 427"/>
                  <a:gd name="T64" fmla="*/ 370 w 483"/>
                  <a:gd name="T65" fmla="*/ 416 h 427"/>
                  <a:gd name="T66" fmla="*/ 389 w 483"/>
                  <a:gd name="T67" fmla="*/ 391 h 427"/>
                  <a:gd name="T68" fmla="*/ 396 w 483"/>
                  <a:gd name="T69" fmla="*/ 374 h 427"/>
                  <a:gd name="T70" fmla="*/ 415 w 483"/>
                  <a:gd name="T71" fmla="*/ 387 h 427"/>
                  <a:gd name="T72" fmla="*/ 443 w 483"/>
                  <a:gd name="T73" fmla="*/ 399 h 427"/>
                  <a:gd name="T74" fmla="*/ 455 w 483"/>
                  <a:gd name="T75" fmla="*/ 414 h 427"/>
                  <a:gd name="T76" fmla="*/ 473 w 483"/>
                  <a:gd name="T77" fmla="*/ 418 h 427"/>
                  <a:gd name="T78" fmla="*/ 483 w 483"/>
                  <a:gd name="T79" fmla="*/ 395 h 427"/>
                  <a:gd name="T80" fmla="*/ 447 w 483"/>
                  <a:gd name="T81" fmla="*/ 378 h 427"/>
                  <a:gd name="T82" fmla="*/ 417 w 483"/>
                  <a:gd name="T83" fmla="*/ 357 h 427"/>
                  <a:gd name="T84" fmla="*/ 430 w 483"/>
                  <a:gd name="T85" fmla="*/ 348 h 427"/>
                  <a:gd name="T86" fmla="*/ 445 w 483"/>
                  <a:gd name="T87" fmla="*/ 331 h 427"/>
                  <a:gd name="T88" fmla="*/ 426 w 483"/>
                  <a:gd name="T89" fmla="*/ 312 h 427"/>
                  <a:gd name="T90" fmla="*/ 406 w 483"/>
                  <a:gd name="T91" fmla="*/ 322 h 427"/>
                  <a:gd name="T92" fmla="*/ 417 w 483"/>
                  <a:gd name="T93" fmla="*/ 299 h 427"/>
                  <a:gd name="T94" fmla="*/ 391 w 483"/>
                  <a:gd name="T95" fmla="*/ 307 h 427"/>
                  <a:gd name="T96" fmla="*/ 346 w 483"/>
                  <a:gd name="T97" fmla="*/ 299 h 427"/>
                  <a:gd name="T98" fmla="*/ 383 w 483"/>
                  <a:gd name="T99" fmla="*/ 282 h 427"/>
                  <a:gd name="T100" fmla="*/ 411 w 483"/>
                  <a:gd name="T101" fmla="*/ 295 h 427"/>
                  <a:gd name="T102" fmla="*/ 424 w 483"/>
                  <a:gd name="T103" fmla="*/ 292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83" h="427">
                    <a:moveTo>
                      <a:pt x="421" y="288"/>
                    </a:moveTo>
                    <a:lnTo>
                      <a:pt x="417" y="282"/>
                    </a:lnTo>
                    <a:lnTo>
                      <a:pt x="417" y="278"/>
                    </a:lnTo>
                    <a:lnTo>
                      <a:pt x="413" y="271"/>
                    </a:lnTo>
                    <a:lnTo>
                      <a:pt x="411" y="263"/>
                    </a:lnTo>
                    <a:lnTo>
                      <a:pt x="402" y="256"/>
                    </a:lnTo>
                    <a:lnTo>
                      <a:pt x="398" y="248"/>
                    </a:lnTo>
                    <a:lnTo>
                      <a:pt x="394" y="241"/>
                    </a:lnTo>
                    <a:lnTo>
                      <a:pt x="398" y="230"/>
                    </a:lnTo>
                    <a:lnTo>
                      <a:pt x="402" y="216"/>
                    </a:lnTo>
                    <a:lnTo>
                      <a:pt x="404" y="209"/>
                    </a:lnTo>
                    <a:lnTo>
                      <a:pt x="402" y="207"/>
                    </a:lnTo>
                    <a:lnTo>
                      <a:pt x="317" y="214"/>
                    </a:lnTo>
                    <a:lnTo>
                      <a:pt x="227" y="218"/>
                    </a:lnTo>
                    <a:lnTo>
                      <a:pt x="233" y="213"/>
                    </a:lnTo>
                    <a:lnTo>
                      <a:pt x="229" y="205"/>
                    </a:lnTo>
                    <a:lnTo>
                      <a:pt x="229" y="198"/>
                    </a:lnTo>
                    <a:lnTo>
                      <a:pt x="225" y="190"/>
                    </a:lnTo>
                    <a:lnTo>
                      <a:pt x="235" y="188"/>
                    </a:lnTo>
                    <a:lnTo>
                      <a:pt x="236" y="183"/>
                    </a:lnTo>
                    <a:lnTo>
                      <a:pt x="231" y="177"/>
                    </a:lnTo>
                    <a:lnTo>
                      <a:pt x="238" y="177"/>
                    </a:lnTo>
                    <a:lnTo>
                      <a:pt x="236" y="162"/>
                    </a:lnTo>
                    <a:lnTo>
                      <a:pt x="242" y="156"/>
                    </a:lnTo>
                    <a:lnTo>
                      <a:pt x="244" y="154"/>
                    </a:lnTo>
                    <a:lnTo>
                      <a:pt x="236" y="154"/>
                    </a:lnTo>
                    <a:lnTo>
                      <a:pt x="244" y="149"/>
                    </a:lnTo>
                    <a:lnTo>
                      <a:pt x="246" y="143"/>
                    </a:lnTo>
                    <a:lnTo>
                      <a:pt x="252" y="136"/>
                    </a:lnTo>
                    <a:lnTo>
                      <a:pt x="248" y="132"/>
                    </a:lnTo>
                    <a:lnTo>
                      <a:pt x="250" y="126"/>
                    </a:lnTo>
                    <a:lnTo>
                      <a:pt x="255" y="122"/>
                    </a:lnTo>
                    <a:lnTo>
                      <a:pt x="272" y="105"/>
                    </a:lnTo>
                    <a:lnTo>
                      <a:pt x="272" y="104"/>
                    </a:lnTo>
                    <a:lnTo>
                      <a:pt x="265" y="102"/>
                    </a:lnTo>
                    <a:lnTo>
                      <a:pt x="272" y="102"/>
                    </a:lnTo>
                    <a:lnTo>
                      <a:pt x="272" y="98"/>
                    </a:lnTo>
                    <a:lnTo>
                      <a:pt x="278" y="90"/>
                    </a:lnTo>
                    <a:lnTo>
                      <a:pt x="270" y="92"/>
                    </a:lnTo>
                    <a:lnTo>
                      <a:pt x="263" y="90"/>
                    </a:lnTo>
                    <a:lnTo>
                      <a:pt x="267" y="85"/>
                    </a:lnTo>
                    <a:lnTo>
                      <a:pt x="274" y="81"/>
                    </a:lnTo>
                    <a:lnTo>
                      <a:pt x="280" y="75"/>
                    </a:lnTo>
                    <a:lnTo>
                      <a:pt x="285" y="75"/>
                    </a:lnTo>
                    <a:lnTo>
                      <a:pt x="285" y="73"/>
                    </a:lnTo>
                    <a:lnTo>
                      <a:pt x="285" y="72"/>
                    </a:lnTo>
                    <a:lnTo>
                      <a:pt x="278" y="70"/>
                    </a:lnTo>
                    <a:lnTo>
                      <a:pt x="276" y="64"/>
                    </a:lnTo>
                    <a:lnTo>
                      <a:pt x="270" y="60"/>
                    </a:lnTo>
                    <a:lnTo>
                      <a:pt x="267" y="55"/>
                    </a:lnTo>
                    <a:lnTo>
                      <a:pt x="267" y="53"/>
                    </a:lnTo>
                    <a:lnTo>
                      <a:pt x="274" y="55"/>
                    </a:lnTo>
                    <a:lnTo>
                      <a:pt x="268" y="47"/>
                    </a:lnTo>
                    <a:lnTo>
                      <a:pt x="274" y="42"/>
                    </a:lnTo>
                    <a:lnTo>
                      <a:pt x="263" y="43"/>
                    </a:lnTo>
                    <a:lnTo>
                      <a:pt x="261" y="40"/>
                    </a:lnTo>
                    <a:lnTo>
                      <a:pt x="268" y="30"/>
                    </a:lnTo>
                    <a:lnTo>
                      <a:pt x="261" y="26"/>
                    </a:lnTo>
                    <a:lnTo>
                      <a:pt x="259" y="19"/>
                    </a:lnTo>
                    <a:lnTo>
                      <a:pt x="265" y="13"/>
                    </a:lnTo>
                    <a:lnTo>
                      <a:pt x="265" y="6"/>
                    </a:lnTo>
                    <a:lnTo>
                      <a:pt x="259" y="6"/>
                    </a:lnTo>
                    <a:lnTo>
                      <a:pt x="253" y="10"/>
                    </a:lnTo>
                    <a:lnTo>
                      <a:pt x="253" y="4"/>
                    </a:lnTo>
                    <a:lnTo>
                      <a:pt x="257" y="0"/>
                    </a:lnTo>
                    <a:lnTo>
                      <a:pt x="111" y="8"/>
                    </a:lnTo>
                    <a:lnTo>
                      <a:pt x="0" y="11"/>
                    </a:lnTo>
                    <a:lnTo>
                      <a:pt x="3" y="120"/>
                    </a:lnTo>
                    <a:lnTo>
                      <a:pt x="17" y="132"/>
                    </a:lnTo>
                    <a:lnTo>
                      <a:pt x="20" y="137"/>
                    </a:lnTo>
                    <a:lnTo>
                      <a:pt x="26" y="152"/>
                    </a:lnTo>
                    <a:lnTo>
                      <a:pt x="24" y="162"/>
                    </a:lnTo>
                    <a:lnTo>
                      <a:pt x="30" y="169"/>
                    </a:lnTo>
                    <a:lnTo>
                      <a:pt x="33" y="177"/>
                    </a:lnTo>
                    <a:lnTo>
                      <a:pt x="35" y="179"/>
                    </a:lnTo>
                    <a:lnTo>
                      <a:pt x="39" y="184"/>
                    </a:lnTo>
                    <a:lnTo>
                      <a:pt x="39" y="192"/>
                    </a:lnTo>
                    <a:lnTo>
                      <a:pt x="50" y="205"/>
                    </a:lnTo>
                    <a:lnTo>
                      <a:pt x="52" y="207"/>
                    </a:lnTo>
                    <a:lnTo>
                      <a:pt x="52" y="213"/>
                    </a:lnTo>
                    <a:lnTo>
                      <a:pt x="54" y="220"/>
                    </a:lnTo>
                    <a:lnTo>
                      <a:pt x="50" y="226"/>
                    </a:lnTo>
                    <a:lnTo>
                      <a:pt x="54" y="231"/>
                    </a:lnTo>
                    <a:lnTo>
                      <a:pt x="50" y="239"/>
                    </a:lnTo>
                    <a:lnTo>
                      <a:pt x="52" y="246"/>
                    </a:lnTo>
                    <a:lnTo>
                      <a:pt x="49" y="252"/>
                    </a:lnTo>
                    <a:lnTo>
                      <a:pt x="47" y="260"/>
                    </a:lnTo>
                    <a:lnTo>
                      <a:pt x="41" y="267"/>
                    </a:lnTo>
                    <a:lnTo>
                      <a:pt x="39" y="275"/>
                    </a:lnTo>
                    <a:lnTo>
                      <a:pt x="41" y="288"/>
                    </a:lnTo>
                    <a:lnTo>
                      <a:pt x="35" y="295"/>
                    </a:lnTo>
                    <a:lnTo>
                      <a:pt x="39" y="303"/>
                    </a:lnTo>
                    <a:lnTo>
                      <a:pt x="43" y="320"/>
                    </a:lnTo>
                    <a:lnTo>
                      <a:pt x="41" y="327"/>
                    </a:lnTo>
                    <a:lnTo>
                      <a:pt x="33" y="335"/>
                    </a:lnTo>
                    <a:lnTo>
                      <a:pt x="33" y="335"/>
                    </a:lnTo>
                    <a:lnTo>
                      <a:pt x="33" y="335"/>
                    </a:lnTo>
                    <a:lnTo>
                      <a:pt x="35" y="342"/>
                    </a:lnTo>
                    <a:lnTo>
                      <a:pt x="33" y="350"/>
                    </a:lnTo>
                    <a:lnTo>
                      <a:pt x="28" y="354"/>
                    </a:lnTo>
                    <a:lnTo>
                      <a:pt x="26" y="361"/>
                    </a:lnTo>
                    <a:lnTo>
                      <a:pt x="33" y="367"/>
                    </a:lnTo>
                    <a:lnTo>
                      <a:pt x="39" y="361"/>
                    </a:lnTo>
                    <a:lnTo>
                      <a:pt x="73" y="357"/>
                    </a:lnTo>
                    <a:lnTo>
                      <a:pt x="75" y="354"/>
                    </a:lnTo>
                    <a:lnTo>
                      <a:pt x="67" y="350"/>
                    </a:lnTo>
                    <a:lnTo>
                      <a:pt x="75" y="344"/>
                    </a:lnTo>
                    <a:lnTo>
                      <a:pt x="77" y="327"/>
                    </a:lnTo>
                    <a:lnTo>
                      <a:pt x="82" y="333"/>
                    </a:lnTo>
                    <a:lnTo>
                      <a:pt x="84" y="340"/>
                    </a:lnTo>
                    <a:lnTo>
                      <a:pt x="84" y="346"/>
                    </a:lnTo>
                    <a:lnTo>
                      <a:pt x="79" y="350"/>
                    </a:lnTo>
                    <a:lnTo>
                      <a:pt x="77" y="354"/>
                    </a:lnTo>
                    <a:lnTo>
                      <a:pt x="82" y="355"/>
                    </a:lnTo>
                    <a:lnTo>
                      <a:pt x="90" y="357"/>
                    </a:lnTo>
                    <a:lnTo>
                      <a:pt x="103" y="359"/>
                    </a:lnTo>
                    <a:lnTo>
                      <a:pt x="118" y="365"/>
                    </a:lnTo>
                    <a:lnTo>
                      <a:pt x="126" y="369"/>
                    </a:lnTo>
                    <a:lnTo>
                      <a:pt x="137" y="374"/>
                    </a:lnTo>
                    <a:lnTo>
                      <a:pt x="171" y="378"/>
                    </a:lnTo>
                    <a:lnTo>
                      <a:pt x="178" y="378"/>
                    </a:lnTo>
                    <a:lnTo>
                      <a:pt x="188" y="372"/>
                    </a:lnTo>
                    <a:lnTo>
                      <a:pt x="195" y="372"/>
                    </a:lnTo>
                    <a:lnTo>
                      <a:pt x="189" y="363"/>
                    </a:lnTo>
                    <a:lnTo>
                      <a:pt x="184" y="357"/>
                    </a:lnTo>
                    <a:lnTo>
                      <a:pt x="191" y="355"/>
                    </a:lnTo>
                    <a:lnTo>
                      <a:pt x="193" y="354"/>
                    </a:lnTo>
                    <a:lnTo>
                      <a:pt x="201" y="350"/>
                    </a:lnTo>
                    <a:lnTo>
                      <a:pt x="214" y="346"/>
                    </a:lnTo>
                    <a:lnTo>
                      <a:pt x="214" y="354"/>
                    </a:lnTo>
                    <a:lnTo>
                      <a:pt x="214" y="357"/>
                    </a:lnTo>
                    <a:lnTo>
                      <a:pt x="220" y="355"/>
                    </a:lnTo>
                    <a:lnTo>
                      <a:pt x="235" y="354"/>
                    </a:lnTo>
                    <a:lnTo>
                      <a:pt x="236" y="361"/>
                    </a:lnTo>
                    <a:lnTo>
                      <a:pt x="242" y="365"/>
                    </a:lnTo>
                    <a:lnTo>
                      <a:pt x="246" y="374"/>
                    </a:lnTo>
                    <a:lnTo>
                      <a:pt x="253" y="374"/>
                    </a:lnTo>
                    <a:lnTo>
                      <a:pt x="267" y="378"/>
                    </a:lnTo>
                    <a:lnTo>
                      <a:pt x="270" y="372"/>
                    </a:lnTo>
                    <a:lnTo>
                      <a:pt x="272" y="371"/>
                    </a:lnTo>
                    <a:lnTo>
                      <a:pt x="272" y="367"/>
                    </a:lnTo>
                    <a:lnTo>
                      <a:pt x="274" y="372"/>
                    </a:lnTo>
                    <a:lnTo>
                      <a:pt x="272" y="374"/>
                    </a:lnTo>
                    <a:lnTo>
                      <a:pt x="272" y="380"/>
                    </a:lnTo>
                    <a:lnTo>
                      <a:pt x="276" y="387"/>
                    </a:lnTo>
                    <a:lnTo>
                      <a:pt x="283" y="391"/>
                    </a:lnTo>
                    <a:lnTo>
                      <a:pt x="287" y="399"/>
                    </a:lnTo>
                    <a:lnTo>
                      <a:pt x="285" y="406"/>
                    </a:lnTo>
                    <a:lnTo>
                      <a:pt x="289" y="410"/>
                    </a:lnTo>
                    <a:lnTo>
                      <a:pt x="297" y="406"/>
                    </a:lnTo>
                    <a:lnTo>
                      <a:pt x="310" y="416"/>
                    </a:lnTo>
                    <a:lnTo>
                      <a:pt x="317" y="412"/>
                    </a:lnTo>
                    <a:lnTo>
                      <a:pt x="319" y="412"/>
                    </a:lnTo>
                    <a:lnTo>
                      <a:pt x="327" y="416"/>
                    </a:lnTo>
                    <a:lnTo>
                      <a:pt x="332" y="412"/>
                    </a:lnTo>
                    <a:lnTo>
                      <a:pt x="332" y="402"/>
                    </a:lnTo>
                    <a:lnTo>
                      <a:pt x="334" y="395"/>
                    </a:lnTo>
                    <a:lnTo>
                      <a:pt x="342" y="395"/>
                    </a:lnTo>
                    <a:lnTo>
                      <a:pt x="347" y="393"/>
                    </a:lnTo>
                    <a:lnTo>
                      <a:pt x="351" y="391"/>
                    </a:lnTo>
                    <a:lnTo>
                      <a:pt x="355" y="399"/>
                    </a:lnTo>
                    <a:lnTo>
                      <a:pt x="361" y="395"/>
                    </a:lnTo>
                    <a:lnTo>
                      <a:pt x="368" y="399"/>
                    </a:lnTo>
                    <a:lnTo>
                      <a:pt x="368" y="408"/>
                    </a:lnTo>
                    <a:lnTo>
                      <a:pt x="370" y="416"/>
                    </a:lnTo>
                    <a:lnTo>
                      <a:pt x="377" y="412"/>
                    </a:lnTo>
                    <a:lnTo>
                      <a:pt x="383" y="406"/>
                    </a:lnTo>
                    <a:lnTo>
                      <a:pt x="387" y="401"/>
                    </a:lnTo>
                    <a:lnTo>
                      <a:pt x="381" y="393"/>
                    </a:lnTo>
                    <a:lnTo>
                      <a:pt x="389" y="391"/>
                    </a:lnTo>
                    <a:lnTo>
                      <a:pt x="387" y="378"/>
                    </a:lnTo>
                    <a:lnTo>
                      <a:pt x="372" y="371"/>
                    </a:lnTo>
                    <a:lnTo>
                      <a:pt x="372" y="365"/>
                    </a:lnTo>
                    <a:lnTo>
                      <a:pt x="372" y="363"/>
                    </a:lnTo>
                    <a:lnTo>
                      <a:pt x="396" y="374"/>
                    </a:lnTo>
                    <a:lnTo>
                      <a:pt x="404" y="374"/>
                    </a:lnTo>
                    <a:lnTo>
                      <a:pt x="409" y="378"/>
                    </a:lnTo>
                    <a:lnTo>
                      <a:pt x="413" y="380"/>
                    </a:lnTo>
                    <a:lnTo>
                      <a:pt x="409" y="387"/>
                    </a:lnTo>
                    <a:lnTo>
                      <a:pt x="415" y="387"/>
                    </a:lnTo>
                    <a:lnTo>
                      <a:pt x="423" y="386"/>
                    </a:lnTo>
                    <a:lnTo>
                      <a:pt x="426" y="393"/>
                    </a:lnTo>
                    <a:lnTo>
                      <a:pt x="436" y="395"/>
                    </a:lnTo>
                    <a:lnTo>
                      <a:pt x="441" y="393"/>
                    </a:lnTo>
                    <a:lnTo>
                      <a:pt x="443" y="399"/>
                    </a:lnTo>
                    <a:lnTo>
                      <a:pt x="449" y="406"/>
                    </a:lnTo>
                    <a:lnTo>
                      <a:pt x="455" y="408"/>
                    </a:lnTo>
                    <a:lnTo>
                      <a:pt x="456" y="399"/>
                    </a:lnTo>
                    <a:lnTo>
                      <a:pt x="458" y="406"/>
                    </a:lnTo>
                    <a:lnTo>
                      <a:pt x="455" y="414"/>
                    </a:lnTo>
                    <a:lnTo>
                      <a:pt x="449" y="427"/>
                    </a:lnTo>
                    <a:lnTo>
                      <a:pt x="456" y="421"/>
                    </a:lnTo>
                    <a:lnTo>
                      <a:pt x="458" y="414"/>
                    </a:lnTo>
                    <a:lnTo>
                      <a:pt x="464" y="406"/>
                    </a:lnTo>
                    <a:lnTo>
                      <a:pt x="473" y="418"/>
                    </a:lnTo>
                    <a:lnTo>
                      <a:pt x="473" y="412"/>
                    </a:lnTo>
                    <a:lnTo>
                      <a:pt x="477" y="404"/>
                    </a:lnTo>
                    <a:lnTo>
                      <a:pt x="477" y="401"/>
                    </a:lnTo>
                    <a:lnTo>
                      <a:pt x="483" y="399"/>
                    </a:lnTo>
                    <a:lnTo>
                      <a:pt x="483" y="395"/>
                    </a:lnTo>
                    <a:lnTo>
                      <a:pt x="475" y="393"/>
                    </a:lnTo>
                    <a:lnTo>
                      <a:pt x="473" y="387"/>
                    </a:lnTo>
                    <a:lnTo>
                      <a:pt x="468" y="384"/>
                    </a:lnTo>
                    <a:lnTo>
                      <a:pt x="453" y="382"/>
                    </a:lnTo>
                    <a:lnTo>
                      <a:pt x="447" y="378"/>
                    </a:lnTo>
                    <a:lnTo>
                      <a:pt x="438" y="378"/>
                    </a:lnTo>
                    <a:lnTo>
                      <a:pt x="434" y="371"/>
                    </a:lnTo>
                    <a:lnTo>
                      <a:pt x="426" y="367"/>
                    </a:lnTo>
                    <a:lnTo>
                      <a:pt x="419" y="365"/>
                    </a:lnTo>
                    <a:lnTo>
                      <a:pt x="417" y="357"/>
                    </a:lnTo>
                    <a:lnTo>
                      <a:pt x="423" y="355"/>
                    </a:lnTo>
                    <a:lnTo>
                      <a:pt x="421" y="352"/>
                    </a:lnTo>
                    <a:lnTo>
                      <a:pt x="428" y="350"/>
                    </a:lnTo>
                    <a:lnTo>
                      <a:pt x="436" y="354"/>
                    </a:lnTo>
                    <a:lnTo>
                      <a:pt x="430" y="348"/>
                    </a:lnTo>
                    <a:lnTo>
                      <a:pt x="426" y="340"/>
                    </a:lnTo>
                    <a:lnTo>
                      <a:pt x="434" y="335"/>
                    </a:lnTo>
                    <a:lnTo>
                      <a:pt x="441" y="335"/>
                    </a:lnTo>
                    <a:lnTo>
                      <a:pt x="443" y="337"/>
                    </a:lnTo>
                    <a:lnTo>
                      <a:pt x="445" y="331"/>
                    </a:lnTo>
                    <a:lnTo>
                      <a:pt x="445" y="324"/>
                    </a:lnTo>
                    <a:lnTo>
                      <a:pt x="440" y="320"/>
                    </a:lnTo>
                    <a:lnTo>
                      <a:pt x="438" y="312"/>
                    </a:lnTo>
                    <a:lnTo>
                      <a:pt x="436" y="307"/>
                    </a:lnTo>
                    <a:lnTo>
                      <a:pt x="426" y="312"/>
                    </a:lnTo>
                    <a:lnTo>
                      <a:pt x="424" y="320"/>
                    </a:lnTo>
                    <a:lnTo>
                      <a:pt x="423" y="327"/>
                    </a:lnTo>
                    <a:lnTo>
                      <a:pt x="415" y="327"/>
                    </a:lnTo>
                    <a:lnTo>
                      <a:pt x="413" y="320"/>
                    </a:lnTo>
                    <a:lnTo>
                      <a:pt x="406" y="322"/>
                    </a:lnTo>
                    <a:lnTo>
                      <a:pt x="400" y="318"/>
                    </a:lnTo>
                    <a:lnTo>
                      <a:pt x="400" y="316"/>
                    </a:lnTo>
                    <a:lnTo>
                      <a:pt x="415" y="307"/>
                    </a:lnTo>
                    <a:lnTo>
                      <a:pt x="417" y="299"/>
                    </a:lnTo>
                    <a:lnTo>
                      <a:pt x="417" y="299"/>
                    </a:lnTo>
                    <a:lnTo>
                      <a:pt x="409" y="303"/>
                    </a:lnTo>
                    <a:lnTo>
                      <a:pt x="409" y="297"/>
                    </a:lnTo>
                    <a:lnTo>
                      <a:pt x="404" y="303"/>
                    </a:lnTo>
                    <a:lnTo>
                      <a:pt x="398" y="299"/>
                    </a:lnTo>
                    <a:lnTo>
                      <a:pt x="391" y="307"/>
                    </a:lnTo>
                    <a:lnTo>
                      <a:pt x="385" y="308"/>
                    </a:lnTo>
                    <a:lnTo>
                      <a:pt x="364" y="310"/>
                    </a:lnTo>
                    <a:lnTo>
                      <a:pt x="355" y="310"/>
                    </a:lnTo>
                    <a:lnTo>
                      <a:pt x="346" y="307"/>
                    </a:lnTo>
                    <a:lnTo>
                      <a:pt x="346" y="299"/>
                    </a:lnTo>
                    <a:lnTo>
                      <a:pt x="351" y="293"/>
                    </a:lnTo>
                    <a:lnTo>
                      <a:pt x="361" y="278"/>
                    </a:lnTo>
                    <a:lnTo>
                      <a:pt x="366" y="277"/>
                    </a:lnTo>
                    <a:lnTo>
                      <a:pt x="376" y="278"/>
                    </a:lnTo>
                    <a:lnTo>
                      <a:pt x="383" y="282"/>
                    </a:lnTo>
                    <a:lnTo>
                      <a:pt x="391" y="288"/>
                    </a:lnTo>
                    <a:lnTo>
                      <a:pt x="396" y="288"/>
                    </a:lnTo>
                    <a:lnTo>
                      <a:pt x="402" y="292"/>
                    </a:lnTo>
                    <a:lnTo>
                      <a:pt x="404" y="290"/>
                    </a:lnTo>
                    <a:lnTo>
                      <a:pt x="411" y="295"/>
                    </a:lnTo>
                    <a:lnTo>
                      <a:pt x="417" y="295"/>
                    </a:lnTo>
                    <a:lnTo>
                      <a:pt x="421" y="295"/>
                    </a:lnTo>
                    <a:lnTo>
                      <a:pt x="421" y="297"/>
                    </a:lnTo>
                    <a:lnTo>
                      <a:pt x="428" y="293"/>
                    </a:lnTo>
                    <a:lnTo>
                      <a:pt x="424" y="292"/>
                    </a:lnTo>
                    <a:lnTo>
                      <a:pt x="421" y="28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311" name="Freeform 72"/>
            <p:cNvSpPr>
              <a:spLocks/>
            </p:cNvSpPr>
            <p:nvPr/>
          </p:nvSpPr>
          <p:spPr bwMode="auto">
            <a:xfrm>
              <a:off x="3587018" y="1766723"/>
              <a:ext cx="7686" cy="5232"/>
            </a:xfrm>
            <a:custGeom>
              <a:avLst/>
              <a:gdLst>
                <a:gd name="T0" fmla="*/ 8 w 8"/>
                <a:gd name="T1" fmla="*/ 2 h 6"/>
                <a:gd name="T2" fmla="*/ 8 w 8"/>
                <a:gd name="T3" fmla="*/ 0 h 6"/>
                <a:gd name="T4" fmla="*/ 0 w 8"/>
                <a:gd name="T5" fmla="*/ 6 h 6"/>
                <a:gd name="T6" fmla="*/ 8 w 8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2" name="Freeform 73"/>
            <p:cNvSpPr>
              <a:spLocks/>
            </p:cNvSpPr>
            <p:nvPr/>
          </p:nvSpPr>
          <p:spPr bwMode="auto">
            <a:xfrm>
              <a:off x="3587018" y="1766723"/>
              <a:ext cx="7686" cy="5232"/>
            </a:xfrm>
            <a:custGeom>
              <a:avLst/>
              <a:gdLst>
                <a:gd name="T0" fmla="*/ 8 w 8"/>
                <a:gd name="T1" fmla="*/ 2 h 6"/>
                <a:gd name="T2" fmla="*/ 8 w 8"/>
                <a:gd name="T3" fmla="*/ 0 h 6"/>
                <a:gd name="T4" fmla="*/ 0 w 8"/>
                <a:gd name="T5" fmla="*/ 6 h 6"/>
                <a:gd name="T6" fmla="*/ 8 w 8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0"/>
                  </a:lnTo>
                  <a:lnTo>
                    <a:pt x="0" y="6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3" name="Freeform 74"/>
            <p:cNvSpPr>
              <a:spLocks/>
            </p:cNvSpPr>
            <p:nvPr/>
          </p:nvSpPr>
          <p:spPr bwMode="auto">
            <a:xfrm>
              <a:off x="3598547" y="1757131"/>
              <a:ext cx="2882" cy="6976"/>
            </a:xfrm>
            <a:custGeom>
              <a:avLst/>
              <a:gdLst>
                <a:gd name="T0" fmla="*/ 3 w 3"/>
                <a:gd name="T1" fmla="*/ 0 h 8"/>
                <a:gd name="T2" fmla="*/ 0 w 3"/>
                <a:gd name="T3" fmla="*/ 0 h 8"/>
                <a:gd name="T4" fmla="*/ 2 w 3"/>
                <a:gd name="T5" fmla="*/ 8 h 8"/>
                <a:gd name="T6" fmla="*/ 3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lnTo>
                    <a:pt x="0" y="0"/>
                  </a:lnTo>
                  <a:lnTo>
                    <a:pt x="2" y="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4" name="Freeform 75"/>
            <p:cNvSpPr>
              <a:spLocks/>
            </p:cNvSpPr>
            <p:nvPr/>
          </p:nvSpPr>
          <p:spPr bwMode="auto">
            <a:xfrm>
              <a:off x="3598547" y="1757131"/>
              <a:ext cx="2882" cy="6976"/>
            </a:xfrm>
            <a:custGeom>
              <a:avLst/>
              <a:gdLst>
                <a:gd name="T0" fmla="*/ 3 w 3"/>
                <a:gd name="T1" fmla="*/ 0 h 8"/>
                <a:gd name="T2" fmla="*/ 0 w 3"/>
                <a:gd name="T3" fmla="*/ 0 h 8"/>
                <a:gd name="T4" fmla="*/ 2 w 3"/>
                <a:gd name="T5" fmla="*/ 8 h 8"/>
                <a:gd name="T6" fmla="*/ 3 w 3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lnTo>
                    <a:pt x="0" y="0"/>
                  </a:lnTo>
                  <a:lnTo>
                    <a:pt x="2" y="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5" name="Freeform 76"/>
            <p:cNvSpPr>
              <a:spLocks/>
            </p:cNvSpPr>
            <p:nvPr/>
          </p:nvSpPr>
          <p:spPr bwMode="auto">
            <a:xfrm>
              <a:off x="3681166" y="1643765"/>
              <a:ext cx="47074" cy="36626"/>
            </a:xfrm>
            <a:custGeom>
              <a:avLst/>
              <a:gdLst>
                <a:gd name="T0" fmla="*/ 10 w 49"/>
                <a:gd name="T1" fmla="*/ 38 h 42"/>
                <a:gd name="T2" fmla="*/ 15 w 49"/>
                <a:gd name="T3" fmla="*/ 32 h 42"/>
                <a:gd name="T4" fmla="*/ 19 w 49"/>
                <a:gd name="T5" fmla="*/ 27 h 42"/>
                <a:gd name="T6" fmla="*/ 34 w 49"/>
                <a:gd name="T7" fmla="*/ 21 h 42"/>
                <a:gd name="T8" fmla="*/ 40 w 49"/>
                <a:gd name="T9" fmla="*/ 15 h 42"/>
                <a:gd name="T10" fmla="*/ 43 w 49"/>
                <a:gd name="T11" fmla="*/ 8 h 42"/>
                <a:gd name="T12" fmla="*/ 49 w 49"/>
                <a:gd name="T13" fmla="*/ 2 h 42"/>
                <a:gd name="T14" fmla="*/ 47 w 49"/>
                <a:gd name="T15" fmla="*/ 0 h 42"/>
                <a:gd name="T16" fmla="*/ 40 w 49"/>
                <a:gd name="T17" fmla="*/ 4 h 42"/>
                <a:gd name="T18" fmla="*/ 28 w 49"/>
                <a:gd name="T19" fmla="*/ 14 h 42"/>
                <a:gd name="T20" fmla="*/ 13 w 49"/>
                <a:gd name="T21" fmla="*/ 21 h 42"/>
                <a:gd name="T22" fmla="*/ 0 w 49"/>
                <a:gd name="T23" fmla="*/ 31 h 42"/>
                <a:gd name="T24" fmla="*/ 0 w 49"/>
                <a:gd name="T25" fmla="*/ 34 h 42"/>
                <a:gd name="T26" fmla="*/ 2 w 49"/>
                <a:gd name="T27" fmla="*/ 42 h 42"/>
                <a:gd name="T28" fmla="*/ 10 w 49"/>
                <a:gd name="T29" fmla="*/ 3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2">
                  <a:moveTo>
                    <a:pt x="10" y="38"/>
                  </a:moveTo>
                  <a:lnTo>
                    <a:pt x="15" y="32"/>
                  </a:lnTo>
                  <a:lnTo>
                    <a:pt x="19" y="27"/>
                  </a:lnTo>
                  <a:lnTo>
                    <a:pt x="34" y="21"/>
                  </a:lnTo>
                  <a:lnTo>
                    <a:pt x="40" y="15"/>
                  </a:lnTo>
                  <a:lnTo>
                    <a:pt x="43" y="8"/>
                  </a:lnTo>
                  <a:lnTo>
                    <a:pt x="49" y="2"/>
                  </a:lnTo>
                  <a:lnTo>
                    <a:pt x="47" y="0"/>
                  </a:lnTo>
                  <a:lnTo>
                    <a:pt x="40" y="4"/>
                  </a:lnTo>
                  <a:lnTo>
                    <a:pt x="28" y="14"/>
                  </a:lnTo>
                  <a:lnTo>
                    <a:pt x="13" y="21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2" y="42"/>
                  </a:lnTo>
                  <a:lnTo>
                    <a:pt x="10" y="3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19" name="Freeform 80"/>
            <p:cNvSpPr>
              <a:spLocks/>
            </p:cNvSpPr>
            <p:nvPr/>
          </p:nvSpPr>
          <p:spPr bwMode="auto">
            <a:xfrm>
              <a:off x="3432347" y="1766723"/>
              <a:ext cx="409254" cy="416835"/>
            </a:xfrm>
            <a:custGeom>
              <a:avLst/>
              <a:gdLst>
                <a:gd name="T0" fmla="*/ 41 w 426"/>
                <a:gd name="T1" fmla="*/ 40 h 478"/>
                <a:gd name="T2" fmla="*/ 37 w 426"/>
                <a:gd name="T3" fmla="*/ 109 h 478"/>
                <a:gd name="T4" fmla="*/ 9 w 426"/>
                <a:gd name="T5" fmla="*/ 132 h 478"/>
                <a:gd name="T6" fmla="*/ 0 w 426"/>
                <a:gd name="T7" fmla="*/ 153 h 478"/>
                <a:gd name="T8" fmla="*/ 19 w 426"/>
                <a:gd name="T9" fmla="*/ 173 h 478"/>
                <a:gd name="T10" fmla="*/ 9 w 426"/>
                <a:gd name="T11" fmla="*/ 213 h 478"/>
                <a:gd name="T12" fmla="*/ 9 w 426"/>
                <a:gd name="T13" fmla="*/ 247 h 478"/>
                <a:gd name="T14" fmla="*/ 35 w 426"/>
                <a:gd name="T15" fmla="*/ 264 h 478"/>
                <a:gd name="T16" fmla="*/ 58 w 426"/>
                <a:gd name="T17" fmla="*/ 277 h 478"/>
                <a:gd name="T18" fmla="*/ 86 w 426"/>
                <a:gd name="T19" fmla="*/ 301 h 478"/>
                <a:gd name="T20" fmla="*/ 114 w 426"/>
                <a:gd name="T21" fmla="*/ 320 h 478"/>
                <a:gd name="T22" fmla="*/ 133 w 426"/>
                <a:gd name="T23" fmla="*/ 339 h 478"/>
                <a:gd name="T24" fmla="*/ 137 w 426"/>
                <a:gd name="T25" fmla="*/ 367 h 478"/>
                <a:gd name="T26" fmla="*/ 141 w 426"/>
                <a:gd name="T27" fmla="*/ 382 h 478"/>
                <a:gd name="T28" fmla="*/ 152 w 426"/>
                <a:gd name="T29" fmla="*/ 399 h 478"/>
                <a:gd name="T30" fmla="*/ 150 w 426"/>
                <a:gd name="T31" fmla="*/ 435 h 478"/>
                <a:gd name="T32" fmla="*/ 160 w 426"/>
                <a:gd name="T33" fmla="*/ 457 h 478"/>
                <a:gd name="T34" fmla="*/ 191 w 426"/>
                <a:gd name="T35" fmla="*/ 478 h 478"/>
                <a:gd name="T36" fmla="*/ 415 w 426"/>
                <a:gd name="T37" fmla="*/ 463 h 478"/>
                <a:gd name="T38" fmla="*/ 415 w 426"/>
                <a:gd name="T39" fmla="*/ 435 h 478"/>
                <a:gd name="T40" fmla="*/ 408 w 426"/>
                <a:gd name="T41" fmla="*/ 414 h 478"/>
                <a:gd name="T42" fmla="*/ 400 w 426"/>
                <a:gd name="T43" fmla="*/ 384 h 478"/>
                <a:gd name="T44" fmla="*/ 404 w 426"/>
                <a:gd name="T45" fmla="*/ 350 h 478"/>
                <a:gd name="T46" fmla="*/ 410 w 426"/>
                <a:gd name="T47" fmla="*/ 329 h 478"/>
                <a:gd name="T48" fmla="*/ 410 w 426"/>
                <a:gd name="T49" fmla="*/ 294 h 478"/>
                <a:gd name="T50" fmla="*/ 421 w 426"/>
                <a:gd name="T51" fmla="*/ 277 h 478"/>
                <a:gd name="T52" fmla="*/ 419 w 426"/>
                <a:gd name="T53" fmla="*/ 243 h 478"/>
                <a:gd name="T54" fmla="*/ 425 w 426"/>
                <a:gd name="T55" fmla="*/ 209 h 478"/>
                <a:gd name="T56" fmla="*/ 404 w 426"/>
                <a:gd name="T57" fmla="*/ 211 h 478"/>
                <a:gd name="T58" fmla="*/ 395 w 426"/>
                <a:gd name="T59" fmla="*/ 232 h 478"/>
                <a:gd name="T60" fmla="*/ 378 w 426"/>
                <a:gd name="T61" fmla="*/ 243 h 478"/>
                <a:gd name="T62" fmla="*/ 383 w 426"/>
                <a:gd name="T63" fmla="*/ 213 h 478"/>
                <a:gd name="T64" fmla="*/ 395 w 426"/>
                <a:gd name="T65" fmla="*/ 196 h 478"/>
                <a:gd name="T66" fmla="*/ 404 w 426"/>
                <a:gd name="T67" fmla="*/ 181 h 478"/>
                <a:gd name="T68" fmla="*/ 393 w 426"/>
                <a:gd name="T69" fmla="*/ 173 h 478"/>
                <a:gd name="T70" fmla="*/ 389 w 426"/>
                <a:gd name="T71" fmla="*/ 153 h 478"/>
                <a:gd name="T72" fmla="*/ 383 w 426"/>
                <a:gd name="T73" fmla="*/ 143 h 478"/>
                <a:gd name="T74" fmla="*/ 383 w 426"/>
                <a:gd name="T75" fmla="*/ 121 h 478"/>
                <a:gd name="T76" fmla="*/ 359 w 426"/>
                <a:gd name="T77" fmla="*/ 109 h 478"/>
                <a:gd name="T78" fmla="*/ 332 w 426"/>
                <a:gd name="T79" fmla="*/ 91 h 478"/>
                <a:gd name="T80" fmla="*/ 304 w 426"/>
                <a:gd name="T81" fmla="*/ 89 h 478"/>
                <a:gd name="T82" fmla="*/ 205 w 426"/>
                <a:gd name="T83" fmla="*/ 64 h 478"/>
                <a:gd name="T84" fmla="*/ 184 w 426"/>
                <a:gd name="T85" fmla="*/ 44 h 478"/>
                <a:gd name="T86" fmla="*/ 161 w 426"/>
                <a:gd name="T87" fmla="*/ 36 h 478"/>
                <a:gd name="T88" fmla="*/ 141 w 426"/>
                <a:gd name="T89" fmla="*/ 38 h 478"/>
                <a:gd name="T90" fmla="*/ 144 w 426"/>
                <a:gd name="T91" fmla="*/ 21 h 478"/>
                <a:gd name="T92" fmla="*/ 144 w 426"/>
                <a:gd name="T93" fmla="*/ 0 h 478"/>
                <a:gd name="T94" fmla="*/ 122 w 426"/>
                <a:gd name="T95" fmla="*/ 14 h 478"/>
                <a:gd name="T96" fmla="*/ 73 w 426"/>
                <a:gd name="T97" fmla="*/ 34 h 478"/>
                <a:gd name="T98" fmla="*/ 52 w 426"/>
                <a:gd name="T99" fmla="*/ 2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26" h="478">
                  <a:moveTo>
                    <a:pt x="49" y="32"/>
                  </a:moveTo>
                  <a:lnTo>
                    <a:pt x="47" y="40"/>
                  </a:lnTo>
                  <a:lnTo>
                    <a:pt x="41" y="40"/>
                  </a:lnTo>
                  <a:lnTo>
                    <a:pt x="43" y="94"/>
                  </a:lnTo>
                  <a:lnTo>
                    <a:pt x="41" y="102"/>
                  </a:lnTo>
                  <a:lnTo>
                    <a:pt x="37" y="109"/>
                  </a:lnTo>
                  <a:lnTo>
                    <a:pt x="24" y="115"/>
                  </a:lnTo>
                  <a:lnTo>
                    <a:pt x="11" y="125"/>
                  </a:lnTo>
                  <a:lnTo>
                    <a:pt x="9" y="132"/>
                  </a:lnTo>
                  <a:lnTo>
                    <a:pt x="5" y="140"/>
                  </a:lnTo>
                  <a:lnTo>
                    <a:pt x="0" y="145"/>
                  </a:lnTo>
                  <a:lnTo>
                    <a:pt x="0" y="153"/>
                  </a:lnTo>
                  <a:lnTo>
                    <a:pt x="5" y="160"/>
                  </a:lnTo>
                  <a:lnTo>
                    <a:pt x="11" y="160"/>
                  </a:lnTo>
                  <a:lnTo>
                    <a:pt x="19" y="173"/>
                  </a:lnTo>
                  <a:lnTo>
                    <a:pt x="11" y="192"/>
                  </a:lnTo>
                  <a:lnTo>
                    <a:pt x="13" y="205"/>
                  </a:lnTo>
                  <a:lnTo>
                    <a:pt x="9" y="213"/>
                  </a:lnTo>
                  <a:lnTo>
                    <a:pt x="13" y="228"/>
                  </a:lnTo>
                  <a:lnTo>
                    <a:pt x="13" y="239"/>
                  </a:lnTo>
                  <a:lnTo>
                    <a:pt x="9" y="247"/>
                  </a:lnTo>
                  <a:lnTo>
                    <a:pt x="20" y="254"/>
                  </a:lnTo>
                  <a:lnTo>
                    <a:pt x="28" y="262"/>
                  </a:lnTo>
                  <a:lnTo>
                    <a:pt x="35" y="264"/>
                  </a:lnTo>
                  <a:lnTo>
                    <a:pt x="47" y="266"/>
                  </a:lnTo>
                  <a:lnTo>
                    <a:pt x="52" y="273"/>
                  </a:lnTo>
                  <a:lnTo>
                    <a:pt x="58" y="277"/>
                  </a:lnTo>
                  <a:lnTo>
                    <a:pt x="67" y="281"/>
                  </a:lnTo>
                  <a:lnTo>
                    <a:pt x="77" y="288"/>
                  </a:lnTo>
                  <a:lnTo>
                    <a:pt x="86" y="301"/>
                  </a:lnTo>
                  <a:lnTo>
                    <a:pt x="99" y="314"/>
                  </a:lnTo>
                  <a:lnTo>
                    <a:pt x="107" y="318"/>
                  </a:lnTo>
                  <a:lnTo>
                    <a:pt x="114" y="320"/>
                  </a:lnTo>
                  <a:lnTo>
                    <a:pt x="120" y="324"/>
                  </a:lnTo>
                  <a:lnTo>
                    <a:pt x="128" y="331"/>
                  </a:lnTo>
                  <a:lnTo>
                    <a:pt x="133" y="339"/>
                  </a:lnTo>
                  <a:lnTo>
                    <a:pt x="135" y="358"/>
                  </a:lnTo>
                  <a:lnTo>
                    <a:pt x="137" y="365"/>
                  </a:lnTo>
                  <a:lnTo>
                    <a:pt x="137" y="367"/>
                  </a:lnTo>
                  <a:lnTo>
                    <a:pt x="139" y="375"/>
                  </a:lnTo>
                  <a:lnTo>
                    <a:pt x="139" y="380"/>
                  </a:lnTo>
                  <a:lnTo>
                    <a:pt x="141" y="382"/>
                  </a:lnTo>
                  <a:lnTo>
                    <a:pt x="144" y="390"/>
                  </a:lnTo>
                  <a:lnTo>
                    <a:pt x="148" y="391"/>
                  </a:lnTo>
                  <a:lnTo>
                    <a:pt x="152" y="399"/>
                  </a:lnTo>
                  <a:lnTo>
                    <a:pt x="146" y="412"/>
                  </a:lnTo>
                  <a:lnTo>
                    <a:pt x="148" y="423"/>
                  </a:lnTo>
                  <a:lnTo>
                    <a:pt x="150" y="435"/>
                  </a:lnTo>
                  <a:lnTo>
                    <a:pt x="154" y="442"/>
                  </a:lnTo>
                  <a:lnTo>
                    <a:pt x="156" y="450"/>
                  </a:lnTo>
                  <a:lnTo>
                    <a:pt x="160" y="457"/>
                  </a:lnTo>
                  <a:lnTo>
                    <a:pt x="167" y="461"/>
                  </a:lnTo>
                  <a:lnTo>
                    <a:pt x="186" y="465"/>
                  </a:lnTo>
                  <a:lnTo>
                    <a:pt x="191" y="478"/>
                  </a:lnTo>
                  <a:lnTo>
                    <a:pt x="317" y="470"/>
                  </a:lnTo>
                  <a:lnTo>
                    <a:pt x="411" y="463"/>
                  </a:lnTo>
                  <a:lnTo>
                    <a:pt x="415" y="463"/>
                  </a:lnTo>
                  <a:lnTo>
                    <a:pt x="413" y="448"/>
                  </a:lnTo>
                  <a:lnTo>
                    <a:pt x="415" y="440"/>
                  </a:lnTo>
                  <a:lnTo>
                    <a:pt x="415" y="435"/>
                  </a:lnTo>
                  <a:lnTo>
                    <a:pt x="413" y="427"/>
                  </a:lnTo>
                  <a:lnTo>
                    <a:pt x="408" y="420"/>
                  </a:lnTo>
                  <a:lnTo>
                    <a:pt x="408" y="414"/>
                  </a:lnTo>
                  <a:lnTo>
                    <a:pt x="402" y="407"/>
                  </a:lnTo>
                  <a:lnTo>
                    <a:pt x="404" y="401"/>
                  </a:lnTo>
                  <a:lnTo>
                    <a:pt x="400" y="384"/>
                  </a:lnTo>
                  <a:lnTo>
                    <a:pt x="400" y="371"/>
                  </a:lnTo>
                  <a:lnTo>
                    <a:pt x="406" y="358"/>
                  </a:lnTo>
                  <a:lnTo>
                    <a:pt x="404" y="350"/>
                  </a:lnTo>
                  <a:lnTo>
                    <a:pt x="406" y="343"/>
                  </a:lnTo>
                  <a:lnTo>
                    <a:pt x="410" y="335"/>
                  </a:lnTo>
                  <a:lnTo>
                    <a:pt x="410" y="329"/>
                  </a:lnTo>
                  <a:lnTo>
                    <a:pt x="406" y="314"/>
                  </a:lnTo>
                  <a:lnTo>
                    <a:pt x="406" y="307"/>
                  </a:lnTo>
                  <a:lnTo>
                    <a:pt x="410" y="294"/>
                  </a:lnTo>
                  <a:lnTo>
                    <a:pt x="413" y="286"/>
                  </a:lnTo>
                  <a:lnTo>
                    <a:pt x="419" y="281"/>
                  </a:lnTo>
                  <a:lnTo>
                    <a:pt x="421" y="277"/>
                  </a:lnTo>
                  <a:lnTo>
                    <a:pt x="415" y="264"/>
                  </a:lnTo>
                  <a:lnTo>
                    <a:pt x="417" y="256"/>
                  </a:lnTo>
                  <a:lnTo>
                    <a:pt x="419" y="243"/>
                  </a:lnTo>
                  <a:lnTo>
                    <a:pt x="426" y="222"/>
                  </a:lnTo>
                  <a:lnTo>
                    <a:pt x="426" y="217"/>
                  </a:lnTo>
                  <a:lnTo>
                    <a:pt x="425" y="209"/>
                  </a:lnTo>
                  <a:lnTo>
                    <a:pt x="417" y="203"/>
                  </a:lnTo>
                  <a:lnTo>
                    <a:pt x="411" y="207"/>
                  </a:lnTo>
                  <a:lnTo>
                    <a:pt x="404" y="211"/>
                  </a:lnTo>
                  <a:lnTo>
                    <a:pt x="400" y="217"/>
                  </a:lnTo>
                  <a:lnTo>
                    <a:pt x="398" y="224"/>
                  </a:lnTo>
                  <a:lnTo>
                    <a:pt x="395" y="232"/>
                  </a:lnTo>
                  <a:lnTo>
                    <a:pt x="387" y="237"/>
                  </a:lnTo>
                  <a:lnTo>
                    <a:pt x="383" y="243"/>
                  </a:lnTo>
                  <a:lnTo>
                    <a:pt x="378" y="243"/>
                  </a:lnTo>
                  <a:lnTo>
                    <a:pt x="376" y="235"/>
                  </a:lnTo>
                  <a:lnTo>
                    <a:pt x="378" y="228"/>
                  </a:lnTo>
                  <a:lnTo>
                    <a:pt x="383" y="213"/>
                  </a:lnTo>
                  <a:lnTo>
                    <a:pt x="387" y="205"/>
                  </a:lnTo>
                  <a:lnTo>
                    <a:pt x="389" y="200"/>
                  </a:lnTo>
                  <a:lnTo>
                    <a:pt x="395" y="196"/>
                  </a:lnTo>
                  <a:lnTo>
                    <a:pt x="402" y="192"/>
                  </a:lnTo>
                  <a:lnTo>
                    <a:pt x="402" y="187"/>
                  </a:lnTo>
                  <a:lnTo>
                    <a:pt x="404" y="181"/>
                  </a:lnTo>
                  <a:lnTo>
                    <a:pt x="400" y="179"/>
                  </a:lnTo>
                  <a:lnTo>
                    <a:pt x="400" y="179"/>
                  </a:lnTo>
                  <a:lnTo>
                    <a:pt x="393" y="173"/>
                  </a:lnTo>
                  <a:lnTo>
                    <a:pt x="393" y="168"/>
                  </a:lnTo>
                  <a:lnTo>
                    <a:pt x="396" y="153"/>
                  </a:lnTo>
                  <a:lnTo>
                    <a:pt x="389" y="153"/>
                  </a:lnTo>
                  <a:lnTo>
                    <a:pt x="383" y="156"/>
                  </a:lnTo>
                  <a:lnTo>
                    <a:pt x="379" y="149"/>
                  </a:lnTo>
                  <a:lnTo>
                    <a:pt x="383" y="143"/>
                  </a:lnTo>
                  <a:lnTo>
                    <a:pt x="383" y="128"/>
                  </a:lnTo>
                  <a:lnTo>
                    <a:pt x="381" y="123"/>
                  </a:lnTo>
                  <a:lnTo>
                    <a:pt x="383" y="121"/>
                  </a:lnTo>
                  <a:lnTo>
                    <a:pt x="376" y="113"/>
                  </a:lnTo>
                  <a:lnTo>
                    <a:pt x="364" y="111"/>
                  </a:lnTo>
                  <a:lnTo>
                    <a:pt x="359" y="109"/>
                  </a:lnTo>
                  <a:lnTo>
                    <a:pt x="357" y="98"/>
                  </a:lnTo>
                  <a:lnTo>
                    <a:pt x="349" y="93"/>
                  </a:lnTo>
                  <a:lnTo>
                    <a:pt x="332" y="91"/>
                  </a:lnTo>
                  <a:lnTo>
                    <a:pt x="325" y="89"/>
                  </a:lnTo>
                  <a:lnTo>
                    <a:pt x="319" y="91"/>
                  </a:lnTo>
                  <a:lnTo>
                    <a:pt x="304" y="89"/>
                  </a:lnTo>
                  <a:lnTo>
                    <a:pt x="302" y="89"/>
                  </a:lnTo>
                  <a:lnTo>
                    <a:pt x="278" y="79"/>
                  </a:lnTo>
                  <a:lnTo>
                    <a:pt x="205" y="64"/>
                  </a:lnTo>
                  <a:lnTo>
                    <a:pt x="197" y="51"/>
                  </a:lnTo>
                  <a:lnTo>
                    <a:pt x="191" y="46"/>
                  </a:lnTo>
                  <a:lnTo>
                    <a:pt x="184" y="44"/>
                  </a:lnTo>
                  <a:lnTo>
                    <a:pt x="180" y="40"/>
                  </a:lnTo>
                  <a:lnTo>
                    <a:pt x="169" y="40"/>
                  </a:lnTo>
                  <a:lnTo>
                    <a:pt x="161" y="36"/>
                  </a:lnTo>
                  <a:lnTo>
                    <a:pt x="154" y="34"/>
                  </a:lnTo>
                  <a:lnTo>
                    <a:pt x="148" y="38"/>
                  </a:lnTo>
                  <a:lnTo>
                    <a:pt x="141" y="38"/>
                  </a:lnTo>
                  <a:lnTo>
                    <a:pt x="143" y="34"/>
                  </a:lnTo>
                  <a:lnTo>
                    <a:pt x="144" y="27"/>
                  </a:lnTo>
                  <a:lnTo>
                    <a:pt x="144" y="21"/>
                  </a:lnTo>
                  <a:lnTo>
                    <a:pt x="150" y="14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5" y="6"/>
                  </a:lnTo>
                  <a:lnTo>
                    <a:pt x="128" y="10"/>
                  </a:lnTo>
                  <a:lnTo>
                    <a:pt x="122" y="14"/>
                  </a:lnTo>
                  <a:lnTo>
                    <a:pt x="114" y="17"/>
                  </a:lnTo>
                  <a:lnTo>
                    <a:pt x="101" y="25"/>
                  </a:lnTo>
                  <a:lnTo>
                    <a:pt x="73" y="34"/>
                  </a:lnTo>
                  <a:lnTo>
                    <a:pt x="67" y="36"/>
                  </a:lnTo>
                  <a:lnTo>
                    <a:pt x="60" y="34"/>
                  </a:lnTo>
                  <a:lnTo>
                    <a:pt x="52" y="29"/>
                  </a:lnTo>
                  <a:lnTo>
                    <a:pt x="51" y="31"/>
                  </a:lnTo>
                  <a:lnTo>
                    <a:pt x="49" y="3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0" name="Freeform 81"/>
            <p:cNvSpPr>
              <a:spLocks/>
            </p:cNvSpPr>
            <p:nvPr/>
          </p:nvSpPr>
          <p:spPr bwMode="auto">
            <a:xfrm>
              <a:off x="3563962" y="2170478"/>
              <a:ext cx="326635" cy="525841"/>
            </a:xfrm>
            <a:custGeom>
              <a:avLst/>
              <a:gdLst>
                <a:gd name="T0" fmla="*/ 54 w 340"/>
                <a:gd name="T1" fmla="*/ 17 h 603"/>
                <a:gd name="T2" fmla="*/ 75 w 340"/>
                <a:gd name="T3" fmla="*/ 41 h 603"/>
                <a:gd name="T4" fmla="*/ 96 w 340"/>
                <a:gd name="T5" fmla="*/ 58 h 603"/>
                <a:gd name="T6" fmla="*/ 86 w 340"/>
                <a:gd name="T7" fmla="*/ 100 h 603"/>
                <a:gd name="T8" fmla="*/ 64 w 340"/>
                <a:gd name="T9" fmla="*/ 124 h 603"/>
                <a:gd name="T10" fmla="*/ 30 w 340"/>
                <a:gd name="T11" fmla="*/ 143 h 603"/>
                <a:gd name="T12" fmla="*/ 41 w 340"/>
                <a:gd name="T13" fmla="*/ 184 h 603"/>
                <a:gd name="T14" fmla="*/ 30 w 340"/>
                <a:gd name="T15" fmla="*/ 209 h 603"/>
                <a:gd name="T16" fmla="*/ 6 w 340"/>
                <a:gd name="T17" fmla="*/ 231 h 603"/>
                <a:gd name="T18" fmla="*/ 6 w 340"/>
                <a:gd name="T19" fmla="*/ 250 h 603"/>
                <a:gd name="T20" fmla="*/ 0 w 340"/>
                <a:gd name="T21" fmla="*/ 276 h 603"/>
                <a:gd name="T22" fmla="*/ 9 w 340"/>
                <a:gd name="T23" fmla="*/ 308 h 603"/>
                <a:gd name="T24" fmla="*/ 24 w 340"/>
                <a:gd name="T25" fmla="*/ 329 h 603"/>
                <a:gd name="T26" fmla="*/ 41 w 340"/>
                <a:gd name="T27" fmla="*/ 348 h 603"/>
                <a:gd name="T28" fmla="*/ 70 w 340"/>
                <a:gd name="T29" fmla="*/ 370 h 603"/>
                <a:gd name="T30" fmla="*/ 90 w 340"/>
                <a:gd name="T31" fmla="*/ 404 h 603"/>
                <a:gd name="T32" fmla="*/ 103 w 340"/>
                <a:gd name="T33" fmla="*/ 400 h 603"/>
                <a:gd name="T34" fmla="*/ 124 w 340"/>
                <a:gd name="T35" fmla="*/ 412 h 603"/>
                <a:gd name="T36" fmla="*/ 115 w 340"/>
                <a:gd name="T37" fmla="*/ 444 h 603"/>
                <a:gd name="T38" fmla="*/ 107 w 340"/>
                <a:gd name="T39" fmla="*/ 470 h 603"/>
                <a:gd name="T40" fmla="*/ 141 w 340"/>
                <a:gd name="T41" fmla="*/ 504 h 603"/>
                <a:gd name="T42" fmla="*/ 154 w 340"/>
                <a:gd name="T43" fmla="*/ 509 h 603"/>
                <a:gd name="T44" fmla="*/ 177 w 340"/>
                <a:gd name="T45" fmla="*/ 528 h 603"/>
                <a:gd name="T46" fmla="*/ 194 w 340"/>
                <a:gd name="T47" fmla="*/ 558 h 603"/>
                <a:gd name="T48" fmla="*/ 195 w 340"/>
                <a:gd name="T49" fmla="*/ 588 h 603"/>
                <a:gd name="T50" fmla="*/ 222 w 340"/>
                <a:gd name="T51" fmla="*/ 603 h 603"/>
                <a:gd name="T52" fmla="*/ 229 w 340"/>
                <a:gd name="T53" fmla="*/ 579 h 603"/>
                <a:gd name="T54" fmla="*/ 250 w 340"/>
                <a:gd name="T55" fmla="*/ 581 h 603"/>
                <a:gd name="T56" fmla="*/ 274 w 340"/>
                <a:gd name="T57" fmla="*/ 590 h 603"/>
                <a:gd name="T58" fmla="*/ 273 w 340"/>
                <a:gd name="T59" fmla="*/ 568 h 603"/>
                <a:gd name="T60" fmla="*/ 280 w 340"/>
                <a:gd name="T61" fmla="*/ 553 h 603"/>
                <a:gd name="T62" fmla="*/ 305 w 340"/>
                <a:gd name="T63" fmla="*/ 538 h 603"/>
                <a:gd name="T64" fmla="*/ 303 w 340"/>
                <a:gd name="T65" fmla="*/ 517 h 603"/>
                <a:gd name="T66" fmla="*/ 301 w 340"/>
                <a:gd name="T67" fmla="*/ 500 h 603"/>
                <a:gd name="T68" fmla="*/ 306 w 340"/>
                <a:gd name="T69" fmla="*/ 479 h 603"/>
                <a:gd name="T70" fmla="*/ 308 w 340"/>
                <a:gd name="T71" fmla="*/ 457 h 603"/>
                <a:gd name="T72" fmla="*/ 329 w 340"/>
                <a:gd name="T73" fmla="*/ 429 h 603"/>
                <a:gd name="T74" fmla="*/ 338 w 340"/>
                <a:gd name="T75" fmla="*/ 408 h 603"/>
                <a:gd name="T76" fmla="*/ 336 w 340"/>
                <a:gd name="T77" fmla="*/ 380 h 603"/>
                <a:gd name="T78" fmla="*/ 325 w 340"/>
                <a:gd name="T79" fmla="*/ 357 h 603"/>
                <a:gd name="T80" fmla="*/ 333 w 340"/>
                <a:gd name="T81" fmla="*/ 335 h 603"/>
                <a:gd name="T82" fmla="*/ 301 w 340"/>
                <a:gd name="T83" fmla="*/ 69 h 603"/>
                <a:gd name="T84" fmla="*/ 293 w 340"/>
                <a:gd name="T85" fmla="*/ 45 h 603"/>
                <a:gd name="T86" fmla="*/ 278 w 340"/>
                <a:gd name="T87" fmla="*/ 21 h 603"/>
                <a:gd name="T88" fmla="*/ 274 w 340"/>
                <a:gd name="T8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0" h="603">
                  <a:moveTo>
                    <a:pt x="180" y="7"/>
                  </a:moveTo>
                  <a:lnTo>
                    <a:pt x="54" y="15"/>
                  </a:lnTo>
                  <a:lnTo>
                    <a:pt x="54" y="17"/>
                  </a:lnTo>
                  <a:lnTo>
                    <a:pt x="60" y="22"/>
                  </a:lnTo>
                  <a:lnTo>
                    <a:pt x="73" y="34"/>
                  </a:lnTo>
                  <a:lnTo>
                    <a:pt x="75" y="41"/>
                  </a:lnTo>
                  <a:lnTo>
                    <a:pt x="81" y="47"/>
                  </a:lnTo>
                  <a:lnTo>
                    <a:pt x="88" y="51"/>
                  </a:lnTo>
                  <a:lnTo>
                    <a:pt x="96" y="58"/>
                  </a:lnTo>
                  <a:lnTo>
                    <a:pt x="98" y="66"/>
                  </a:lnTo>
                  <a:lnTo>
                    <a:pt x="96" y="86"/>
                  </a:lnTo>
                  <a:lnTo>
                    <a:pt x="86" y="100"/>
                  </a:lnTo>
                  <a:lnTo>
                    <a:pt x="85" y="113"/>
                  </a:lnTo>
                  <a:lnTo>
                    <a:pt x="79" y="118"/>
                  </a:lnTo>
                  <a:lnTo>
                    <a:pt x="64" y="124"/>
                  </a:lnTo>
                  <a:lnTo>
                    <a:pt x="58" y="130"/>
                  </a:lnTo>
                  <a:lnTo>
                    <a:pt x="32" y="135"/>
                  </a:lnTo>
                  <a:lnTo>
                    <a:pt x="30" y="143"/>
                  </a:lnTo>
                  <a:lnTo>
                    <a:pt x="26" y="156"/>
                  </a:lnTo>
                  <a:lnTo>
                    <a:pt x="39" y="169"/>
                  </a:lnTo>
                  <a:lnTo>
                    <a:pt x="41" y="184"/>
                  </a:lnTo>
                  <a:lnTo>
                    <a:pt x="32" y="197"/>
                  </a:lnTo>
                  <a:lnTo>
                    <a:pt x="30" y="203"/>
                  </a:lnTo>
                  <a:lnTo>
                    <a:pt x="30" y="209"/>
                  </a:lnTo>
                  <a:lnTo>
                    <a:pt x="28" y="216"/>
                  </a:lnTo>
                  <a:lnTo>
                    <a:pt x="11" y="224"/>
                  </a:lnTo>
                  <a:lnTo>
                    <a:pt x="6" y="231"/>
                  </a:lnTo>
                  <a:lnTo>
                    <a:pt x="11" y="239"/>
                  </a:lnTo>
                  <a:lnTo>
                    <a:pt x="9" y="244"/>
                  </a:lnTo>
                  <a:lnTo>
                    <a:pt x="6" y="250"/>
                  </a:lnTo>
                  <a:lnTo>
                    <a:pt x="2" y="256"/>
                  </a:lnTo>
                  <a:lnTo>
                    <a:pt x="0" y="263"/>
                  </a:lnTo>
                  <a:lnTo>
                    <a:pt x="0" y="276"/>
                  </a:lnTo>
                  <a:lnTo>
                    <a:pt x="4" y="291"/>
                  </a:lnTo>
                  <a:lnTo>
                    <a:pt x="6" y="293"/>
                  </a:lnTo>
                  <a:lnTo>
                    <a:pt x="9" y="308"/>
                  </a:lnTo>
                  <a:lnTo>
                    <a:pt x="13" y="316"/>
                  </a:lnTo>
                  <a:lnTo>
                    <a:pt x="15" y="321"/>
                  </a:lnTo>
                  <a:lnTo>
                    <a:pt x="24" y="329"/>
                  </a:lnTo>
                  <a:lnTo>
                    <a:pt x="32" y="336"/>
                  </a:lnTo>
                  <a:lnTo>
                    <a:pt x="39" y="340"/>
                  </a:lnTo>
                  <a:lnTo>
                    <a:pt x="41" y="348"/>
                  </a:lnTo>
                  <a:lnTo>
                    <a:pt x="58" y="357"/>
                  </a:lnTo>
                  <a:lnTo>
                    <a:pt x="66" y="363"/>
                  </a:lnTo>
                  <a:lnTo>
                    <a:pt x="70" y="370"/>
                  </a:lnTo>
                  <a:lnTo>
                    <a:pt x="77" y="400"/>
                  </a:lnTo>
                  <a:lnTo>
                    <a:pt x="83" y="406"/>
                  </a:lnTo>
                  <a:lnTo>
                    <a:pt x="90" y="404"/>
                  </a:lnTo>
                  <a:lnTo>
                    <a:pt x="94" y="398"/>
                  </a:lnTo>
                  <a:lnTo>
                    <a:pt x="96" y="397"/>
                  </a:lnTo>
                  <a:lnTo>
                    <a:pt x="103" y="400"/>
                  </a:lnTo>
                  <a:lnTo>
                    <a:pt x="111" y="400"/>
                  </a:lnTo>
                  <a:lnTo>
                    <a:pt x="124" y="410"/>
                  </a:lnTo>
                  <a:lnTo>
                    <a:pt x="124" y="412"/>
                  </a:lnTo>
                  <a:lnTo>
                    <a:pt x="118" y="421"/>
                  </a:lnTo>
                  <a:lnTo>
                    <a:pt x="120" y="432"/>
                  </a:lnTo>
                  <a:lnTo>
                    <a:pt x="115" y="444"/>
                  </a:lnTo>
                  <a:lnTo>
                    <a:pt x="111" y="455"/>
                  </a:lnTo>
                  <a:lnTo>
                    <a:pt x="107" y="462"/>
                  </a:lnTo>
                  <a:lnTo>
                    <a:pt x="107" y="470"/>
                  </a:lnTo>
                  <a:lnTo>
                    <a:pt x="107" y="476"/>
                  </a:lnTo>
                  <a:lnTo>
                    <a:pt x="120" y="489"/>
                  </a:lnTo>
                  <a:lnTo>
                    <a:pt x="141" y="504"/>
                  </a:lnTo>
                  <a:lnTo>
                    <a:pt x="145" y="504"/>
                  </a:lnTo>
                  <a:lnTo>
                    <a:pt x="147" y="511"/>
                  </a:lnTo>
                  <a:lnTo>
                    <a:pt x="154" y="509"/>
                  </a:lnTo>
                  <a:lnTo>
                    <a:pt x="165" y="517"/>
                  </a:lnTo>
                  <a:lnTo>
                    <a:pt x="169" y="523"/>
                  </a:lnTo>
                  <a:lnTo>
                    <a:pt x="177" y="528"/>
                  </a:lnTo>
                  <a:lnTo>
                    <a:pt x="184" y="530"/>
                  </a:lnTo>
                  <a:lnTo>
                    <a:pt x="184" y="545"/>
                  </a:lnTo>
                  <a:lnTo>
                    <a:pt x="194" y="558"/>
                  </a:lnTo>
                  <a:lnTo>
                    <a:pt x="192" y="566"/>
                  </a:lnTo>
                  <a:lnTo>
                    <a:pt x="186" y="573"/>
                  </a:lnTo>
                  <a:lnTo>
                    <a:pt x="195" y="588"/>
                  </a:lnTo>
                  <a:lnTo>
                    <a:pt x="207" y="601"/>
                  </a:lnTo>
                  <a:lnTo>
                    <a:pt x="212" y="598"/>
                  </a:lnTo>
                  <a:lnTo>
                    <a:pt x="222" y="603"/>
                  </a:lnTo>
                  <a:lnTo>
                    <a:pt x="218" y="600"/>
                  </a:lnTo>
                  <a:lnTo>
                    <a:pt x="218" y="592"/>
                  </a:lnTo>
                  <a:lnTo>
                    <a:pt x="229" y="579"/>
                  </a:lnTo>
                  <a:lnTo>
                    <a:pt x="235" y="577"/>
                  </a:lnTo>
                  <a:lnTo>
                    <a:pt x="242" y="577"/>
                  </a:lnTo>
                  <a:lnTo>
                    <a:pt x="250" y="581"/>
                  </a:lnTo>
                  <a:lnTo>
                    <a:pt x="263" y="585"/>
                  </a:lnTo>
                  <a:lnTo>
                    <a:pt x="269" y="588"/>
                  </a:lnTo>
                  <a:lnTo>
                    <a:pt x="274" y="590"/>
                  </a:lnTo>
                  <a:lnTo>
                    <a:pt x="280" y="581"/>
                  </a:lnTo>
                  <a:lnTo>
                    <a:pt x="278" y="575"/>
                  </a:lnTo>
                  <a:lnTo>
                    <a:pt x="273" y="568"/>
                  </a:lnTo>
                  <a:lnTo>
                    <a:pt x="271" y="562"/>
                  </a:lnTo>
                  <a:lnTo>
                    <a:pt x="274" y="554"/>
                  </a:lnTo>
                  <a:lnTo>
                    <a:pt x="280" y="553"/>
                  </a:lnTo>
                  <a:lnTo>
                    <a:pt x="288" y="547"/>
                  </a:lnTo>
                  <a:lnTo>
                    <a:pt x="301" y="543"/>
                  </a:lnTo>
                  <a:lnTo>
                    <a:pt x="305" y="538"/>
                  </a:lnTo>
                  <a:lnTo>
                    <a:pt x="301" y="530"/>
                  </a:lnTo>
                  <a:lnTo>
                    <a:pt x="299" y="523"/>
                  </a:lnTo>
                  <a:lnTo>
                    <a:pt x="303" y="517"/>
                  </a:lnTo>
                  <a:lnTo>
                    <a:pt x="306" y="509"/>
                  </a:lnTo>
                  <a:lnTo>
                    <a:pt x="306" y="508"/>
                  </a:lnTo>
                  <a:lnTo>
                    <a:pt x="301" y="500"/>
                  </a:lnTo>
                  <a:lnTo>
                    <a:pt x="305" y="492"/>
                  </a:lnTo>
                  <a:lnTo>
                    <a:pt x="305" y="479"/>
                  </a:lnTo>
                  <a:lnTo>
                    <a:pt x="306" y="479"/>
                  </a:lnTo>
                  <a:lnTo>
                    <a:pt x="308" y="464"/>
                  </a:lnTo>
                  <a:lnTo>
                    <a:pt x="308" y="464"/>
                  </a:lnTo>
                  <a:lnTo>
                    <a:pt x="308" y="457"/>
                  </a:lnTo>
                  <a:lnTo>
                    <a:pt x="316" y="451"/>
                  </a:lnTo>
                  <a:lnTo>
                    <a:pt x="321" y="444"/>
                  </a:lnTo>
                  <a:lnTo>
                    <a:pt x="329" y="429"/>
                  </a:lnTo>
                  <a:lnTo>
                    <a:pt x="331" y="423"/>
                  </a:lnTo>
                  <a:lnTo>
                    <a:pt x="336" y="408"/>
                  </a:lnTo>
                  <a:lnTo>
                    <a:pt x="338" y="408"/>
                  </a:lnTo>
                  <a:lnTo>
                    <a:pt x="340" y="400"/>
                  </a:lnTo>
                  <a:lnTo>
                    <a:pt x="336" y="385"/>
                  </a:lnTo>
                  <a:lnTo>
                    <a:pt x="336" y="380"/>
                  </a:lnTo>
                  <a:lnTo>
                    <a:pt x="331" y="372"/>
                  </a:lnTo>
                  <a:lnTo>
                    <a:pt x="325" y="365"/>
                  </a:lnTo>
                  <a:lnTo>
                    <a:pt x="325" y="357"/>
                  </a:lnTo>
                  <a:lnTo>
                    <a:pt x="329" y="350"/>
                  </a:lnTo>
                  <a:lnTo>
                    <a:pt x="325" y="342"/>
                  </a:lnTo>
                  <a:lnTo>
                    <a:pt x="333" y="335"/>
                  </a:lnTo>
                  <a:lnTo>
                    <a:pt x="308" y="85"/>
                  </a:lnTo>
                  <a:lnTo>
                    <a:pt x="308" y="81"/>
                  </a:lnTo>
                  <a:lnTo>
                    <a:pt x="301" y="69"/>
                  </a:lnTo>
                  <a:lnTo>
                    <a:pt x="299" y="64"/>
                  </a:lnTo>
                  <a:lnTo>
                    <a:pt x="295" y="56"/>
                  </a:lnTo>
                  <a:lnTo>
                    <a:pt x="293" y="45"/>
                  </a:lnTo>
                  <a:lnTo>
                    <a:pt x="288" y="39"/>
                  </a:lnTo>
                  <a:lnTo>
                    <a:pt x="280" y="26"/>
                  </a:lnTo>
                  <a:lnTo>
                    <a:pt x="278" y="21"/>
                  </a:lnTo>
                  <a:lnTo>
                    <a:pt x="278" y="6"/>
                  </a:lnTo>
                  <a:lnTo>
                    <a:pt x="278" y="0"/>
                  </a:lnTo>
                  <a:lnTo>
                    <a:pt x="274" y="0"/>
                  </a:lnTo>
                  <a:lnTo>
                    <a:pt x="180" y="7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455" name="Group 454"/>
            <p:cNvGrpSpPr/>
            <p:nvPr/>
          </p:nvGrpSpPr>
          <p:grpSpPr>
            <a:xfrm>
              <a:off x="3605271" y="2876831"/>
              <a:ext cx="293010" cy="472646"/>
              <a:chOff x="3605271" y="2876831"/>
              <a:chExt cx="293010" cy="472646"/>
            </a:xfrm>
            <a:grpFill/>
          </p:grpSpPr>
          <p:sp>
            <p:nvSpPr>
              <p:cNvPr id="288" name="Freeform 49"/>
              <p:cNvSpPr>
                <a:spLocks/>
              </p:cNvSpPr>
              <p:nvPr/>
            </p:nvSpPr>
            <p:spPr bwMode="auto">
              <a:xfrm>
                <a:off x="3818545" y="3342501"/>
                <a:ext cx="8646" cy="6976"/>
              </a:xfrm>
              <a:custGeom>
                <a:avLst/>
                <a:gdLst>
                  <a:gd name="T0" fmla="*/ 0 w 9"/>
                  <a:gd name="T1" fmla="*/ 8 h 8"/>
                  <a:gd name="T2" fmla="*/ 6 w 9"/>
                  <a:gd name="T3" fmla="*/ 6 h 8"/>
                  <a:gd name="T4" fmla="*/ 9 w 9"/>
                  <a:gd name="T5" fmla="*/ 0 h 8"/>
                  <a:gd name="T6" fmla="*/ 2 w 9"/>
                  <a:gd name="T7" fmla="*/ 6 h 8"/>
                  <a:gd name="T8" fmla="*/ 0 w 9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6" y="6"/>
                    </a:lnTo>
                    <a:lnTo>
                      <a:pt x="9" y="0"/>
                    </a:lnTo>
                    <a:lnTo>
                      <a:pt x="2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89" name="Freeform 50"/>
              <p:cNvSpPr>
                <a:spLocks/>
              </p:cNvSpPr>
              <p:nvPr/>
            </p:nvSpPr>
            <p:spPr bwMode="auto">
              <a:xfrm>
                <a:off x="3818545" y="3342501"/>
                <a:ext cx="8646" cy="6976"/>
              </a:xfrm>
              <a:custGeom>
                <a:avLst/>
                <a:gdLst>
                  <a:gd name="T0" fmla="*/ 0 w 9"/>
                  <a:gd name="T1" fmla="*/ 8 h 8"/>
                  <a:gd name="T2" fmla="*/ 6 w 9"/>
                  <a:gd name="T3" fmla="*/ 6 h 8"/>
                  <a:gd name="T4" fmla="*/ 9 w 9"/>
                  <a:gd name="T5" fmla="*/ 0 h 8"/>
                  <a:gd name="T6" fmla="*/ 2 w 9"/>
                  <a:gd name="T7" fmla="*/ 6 h 8"/>
                  <a:gd name="T8" fmla="*/ 0 w 9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0" y="8"/>
                    </a:moveTo>
                    <a:lnTo>
                      <a:pt x="6" y="6"/>
                    </a:lnTo>
                    <a:lnTo>
                      <a:pt x="9" y="0"/>
                    </a:lnTo>
                    <a:lnTo>
                      <a:pt x="2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0" name="Freeform 51"/>
              <p:cNvSpPr>
                <a:spLocks/>
              </p:cNvSpPr>
              <p:nvPr/>
            </p:nvSpPr>
            <p:spPr bwMode="auto">
              <a:xfrm>
                <a:off x="3872343" y="3325932"/>
                <a:ext cx="13450" cy="1744"/>
              </a:xfrm>
              <a:custGeom>
                <a:avLst/>
                <a:gdLst>
                  <a:gd name="T0" fmla="*/ 14 w 14"/>
                  <a:gd name="T1" fmla="*/ 2 h 2"/>
                  <a:gd name="T2" fmla="*/ 0 w 14"/>
                  <a:gd name="T3" fmla="*/ 0 h 2"/>
                  <a:gd name="T4" fmla="*/ 0 w 14"/>
                  <a:gd name="T5" fmla="*/ 2 h 2"/>
                  <a:gd name="T6" fmla="*/ 6 w 14"/>
                  <a:gd name="T7" fmla="*/ 2 h 2"/>
                  <a:gd name="T8" fmla="*/ 14 w 1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">
                    <a:moveTo>
                      <a:pt x="14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2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1" name="Freeform 52"/>
              <p:cNvSpPr>
                <a:spLocks/>
              </p:cNvSpPr>
              <p:nvPr/>
            </p:nvSpPr>
            <p:spPr bwMode="auto">
              <a:xfrm>
                <a:off x="3872343" y="3325932"/>
                <a:ext cx="13450" cy="1744"/>
              </a:xfrm>
              <a:custGeom>
                <a:avLst/>
                <a:gdLst>
                  <a:gd name="T0" fmla="*/ 14 w 14"/>
                  <a:gd name="T1" fmla="*/ 2 h 2"/>
                  <a:gd name="T2" fmla="*/ 0 w 14"/>
                  <a:gd name="T3" fmla="*/ 0 h 2"/>
                  <a:gd name="T4" fmla="*/ 0 w 14"/>
                  <a:gd name="T5" fmla="*/ 2 h 2"/>
                  <a:gd name="T6" fmla="*/ 6 w 14"/>
                  <a:gd name="T7" fmla="*/ 2 h 2"/>
                  <a:gd name="T8" fmla="*/ 14 w 1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">
                    <a:moveTo>
                      <a:pt x="14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2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2" name="Freeform 83"/>
              <p:cNvSpPr>
                <a:spLocks/>
              </p:cNvSpPr>
              <p:nvPr/>
            </p:nvSpPr>
            <p:spPr bwMode="auto">
              <a:xfrm>
                <a:off x="3605271" y="2876831"/>
                <a:ext cx="293010" cy="460438"/>
              </a:xfrm>
              <a:custGeom>
                <a:avLst/>
                <a:gdLst>
                  <a:gd name="T0" fmla="*/ 282 w 305"/>
                  <a:gd name="T1" fmla="*/ 6 h 528"/>
                  <a:gd name="T2" fmla="*/ 215 w 305"/>
                  <a:gd name="T3" fmla="*/ 6 h 528"/>
                  <a:gd name="T4" fmla="*/ 98 w 305"/>
                  <a:gd name="T5" fmla="*/ 25 h 528"/>
                  <a:gd name="T6" fmla="*/ 81 w 305"/>
                  <a:gd name="T7" fmla="*/ 30 h 528"/>
                  <a:gd name="T8" fmla="*/ 75 w 305"/>
                  <a:gd name="T9" fmla="*/ 38 h 528"/>
                  <a:gd name="T10" fmla="*/ 75 w 305"/>
                  <a:gd name="T11" fmla="*/ 55 h 528"/>
                  <a:gd name="T12" fmla="*/ 77 w 305"/>
                  <a:gd name="T13" fmla="*/ 62 h 528"/>
                  <a:gd name="T14" fmla="*/ 70 w 305"/>
                  <a:gd name="T15" fmla="*/ 83 h 528"/>
                  <a:gd name="T16" fmla="*/ 60 w 305"/>
                  <a:gd name="T17" fmla="*/ 92 h 528"/>
                  <a:gd name="T18" fmla="*/ 45 w 305"/>
                  <a:gd name="T19" fmla="*/ 102 h 528"/>
                  <a:gd name="T20" fmla="*/ 47 w 305"/>
                  <a:gd name="T21" fmla="*/ 115 h 528"/>
                  <a:gd name="T22" fmla="*/ 38 w 305"/>
                  <a:gd name="T23" fmla="*/ 132 h 528"/>
                  <a:gd name="T24" fmla="*/ 36 w 305"/>
                  <a:gd name="T25" fmla="*/ 151 h 528"/>
                  <a:gd name="T26" fmla="*/ 36 w 305"/>
                  <a:gd name="T27" fmla="*/ 158 h 528"/>
                  <a:gd name="T28" fmla="*/ 23 w 305"/>
                  <a:gd name="T29" fmla="*/ 162 h 528"/>
                  <a:gd name="T30" fmla="*/ 27 w 305"/>
                  <a:gd name="T31" fmla="*/ 181 h 528"/>
                  <a:gd name="T32" fmla="*/ 34 w 305"/>
                  <a:gd name="T33" fmla="*/ 186 h 528"/>
                  <a:gd name="T34" fmla="*/ 34 w 305"/>
                  <a:gd name="T35" fmla="*/ 192 h 528"/>
                  <a:gd name="T36" fmla="*/ 36 w 305"/>
                  <a:gd name="T37" fmla="*/ 207 h 528"/>
                  <a:gd name="T38" fmla="*/ 30 w 305"/>
                  <a:gd name="T39" fmla="*/ 220 h 528"/>
                  <a:gd name="T40" fmla="*/ 28 w 305"/>
                  <a:gd name="T41" fmla="*/ 239 h 528"/>
                  <a:gd name="T42" fmla="*/ 40 w 305"/>
                  <a:gd name="T43" fmla="*/ 241 h 528"/>
                  <a:gd name="T44" fmla="*/ 36 w 305"/>
                  <a:gd name="T45" fmla="*/ 261 h 528"/>
                  <a:gd name="T46" fmla="*/ 38 w 305"/>
                  <a:gd name="T47" fmla="*/ 278 h 528"/>
                  <a:gd name="T48" fmla="*/ 49 w 305"/>
                  <a:gd name="T49" fmla="*/ 290 h 528"/>
                  <a:gd name="T50" fmla="*/ 45 w 305"/>
                  <a:gd name="T51" fmla="*/ 295 h 528"/>
                  <a:gd name="T52" fmla="*/ 60 w 305"/>
                  <a:gd name="T53" fmla="*/ 307 h 528"/>
                  <a:gd name="T54" fmla="*/ 55 w 305"/>
                  <a:gd name="T55" fmla="*/ 310 h 528"/>
                  <a:gd name="T56" fmla="*/ 38 w 305"/>
                  <a:gd name="T57" fmla="*/ 325 h 528"/>
                  <a:gd name="T58" fmla="*/ 47 w 305"/>
                  <a:gd name="T59" fmla="*/ 333 h 528"/>
                  <a:gd name="T60" fmla="*/ 47 w 305"/>
                  <a:gd name="T61" fmla="*/ 339 h 528"/>
                  <a:gd name="T62" fmla="*/ 25 w 305"/>
                  <a:gd name="T63" fmla="*/ 361 h 528"/>
                  <a:gd name="T64" fmla="*/ 21 w 305"/>
                  <a:gd name="T65" fmla="*/ 378 h 528"/>
                  <a:gd name="T66" fmla="*/ 19 w 305"/>
                  <a:gd name="T67" fmla="*/ 389 h 528"/>
                  <a:gd name="T68" fmla="*/ 13 w 305"/>
                  <a:gd name="T69" fmla="*/ 412 h 528"/>
                  <a:gd name="T70" fmla="*/ 10 w 305"/>
                  <a:gd name="T71" fmla="*/ 423 h 528"/>
                  <a:gd name="T72" fmla="*/ 4 w 305"/>
                  <a:gd name="T73" fmla="*/ 440 h 528"/>
                  <a:gd name="T74" fmla="*/ 92 w 305"/>
                  <a:gd name="T75" fmla="*/ 449 h 528"/>
                  <a:gd name="T76" fmla="*/ 177 w 305"/>
                  <a:gd name="T77" fmla="*/ 451 h 528"/>
                  <a:gd name="T78" fmla="*/ 173 w 305"/>
                  <a:gd name="T79" fmla="*/ 483 h 528"/>
                  <a:gd name="T80" fmla="*/ 188 w 305"/>
                  <a:gd name="T81" fmla="*/ 506 h 528"/>
                  <a:gd name="T82" fmla="*/ 196 w 305"/>
                  <a:gd name="T83" fmla="*/ 523 h 528"/>
                  <a:gd name="T84" fmla="*/ 211 w 305"/>
                  <a:gd name="T85" fmla="*/ 528 h 528"/>
                  <a:gd name="T86" fmla="*/ 222 w 305"/>
                  <a:gd name="T87" fmla="*/ 512 h 528"/>
                  <a:gd name="T88" fmla="*/ 226 w 305"/>
                  <a:gd name="T89" fmla="*/ 512 h 528"/>
                  <a:gd name="T90" fmla="*/ 260 w 305"/>
                  <a:gd name="T91" fmla="*/ 502 h 528"/>
                  <a:gd name="T92" fmla="*/ 265 w 305"/>
                  <a:gd name="T93" fmla="*/ 498 h 528"/>
                  <a:gd name="T94" fmla="*/ 284 w 305"/>
                  <a:gd name="T95" fmla="*/ 502 h 528"/>
                  <a:gd name="T96" fmla="*/ 305 w 305"/>
                  <a:gd name="T97" fmla="*/ 49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5" h="528">
                    <a:moveTo>
                      <a:pt x="282" y="335"/>
                    </a:moveTo>
                    <a:lnTo>
                      <a:pt x="290" y="10"/>
                    </a:lnTo>
                    <a:lnTo>
                      <a:pt x="282" y="6"/>
                    </a:lnTo>
                    <a:lnTo>
                      <a:pt x="278" y="0"/>
                    </a:lnTo>
                    <a:lnTo>
                      <a:pt x="278" y="0"/>
                    </a:lnTo>
                    <a:lnTo>
                      <a:pt x="215" y="6"/>
                    </a:lnTo>
                    <a:lnTo>
                      <a:pt x="94" y="15"/>
                    </a:lnTo>
                    <a:lnTo>
                      <a:pt x="96" y="17"/>
                    </a:lnTo>
                    <a:lnTo>
                      <a:pt x="98" y="25"/>
                    </a:lnTo>
                    <a:lnTo>
                      <a:pt x="92" y="30"/>
                    </a:lnTo>
                    <a:lnTo>
                      <a:pt x="85" y="34"/>
                    </a:lnTo>
                    <a:lnTo>
                      <a:pt x="81" y="30"/>
                    </a:lnTo>
                    <a:lnTo>
                      <a:pt x="83" y="45"/>
                    </a:lnTo>
                    <a:lnTo>
                      <a:pt x="77" y="45"/>
                    </a:lnTo>
                    <a:lnTo>
                      <a:pt x="75" y="38"/>
                    </a:lnTo>
                    <a:lnTo>
                      <a:pt x="75" y="47"/>
                    </a:lnTo>
                    <a:lnTo>
                      <a:pt x="83" y="53"/>
                    </a:lnTo>
                    <a:lnTo>
                      <a:pt x="75" y="55"/>
                    </a:lnTo>
                    <a:lnTo>
                      <a:pt x="74" y="49"/>
                    </a:lnTo>
                    <a:lnTo>
                      <a:pt x="74" y="58"/>
                    </a:lnTo>
                    <a:lnTo>
                      <a:pt x="77" y="62"/>
                    </a:lnTo>
                    <a:lnTo>
                      <a:pt x="74" y="72"/>
                    </a:lnTo>
                    <a:lnTo>
                      <a:pt x="75" y="77"/>
                    </a:lnTo>
                    <a:lnTo>
                      <a:pt x="70" y="83"/>
                    </a:lnTo>
                    <a:lnTo>
                      <a:pt x="66" y="85"/>
                    </a:lnTo>
                    <a:lnTo>
                      <a:pt x="58" y="85"/>
                    </a:lnTo>
                    <a:lnTo>
                      <a:pt x="60" y="92"/>
                    </a:lnTo>
                    <a:lnTo>
                      <a:pt x="53" y="100"/>
                    </a:lnTo>
                    <a:lnTo>
                      <a:pt x="53" y="104"/>
                    </a:lnTo>
                    <a:lnTo>
                      <a:pt x="45" y="102"/>
                    </a:lnTo>
                    <a:lnTo>
                      <a:pt x="49" y="105"/>
                    </a:lnTo>
                    <a:lnTo>
                      <a:pt x="47" y="107"/>
                    </a:lnTo>
                    <a:lnTo>
                      <a:pt x="47" y="115"/>
                    </a:lnTo>
                    <a:lnTo>
                      <a:pt x="51" y="122"/>
                    </a:lnTo>
                    <a:lnTo>
                      <a:pt x="34" y="128"/>
                    </a:lnTo>
                    <a:lnTo>
                      <a:pt x="38" y="132"/>
                    </a:lnTo>
                    <a:lnTo>
                      <a:pt x="36" y="139"/>
                    </a:lnTo>
                    <a:lnTo>
                      <a:pt x="38" y="147"/>
                    </a:lnTo>
                    <a:lnTo>
                      <a:pt x="36" y="151"/>
                    </a:lnTo>
                    <a:lnTo>
                      <a:pt x="28" y="151"/>
                    </a:lnTo>
                    <a:lnTo>
                      <a:pt x="28" y="154"/>
                    </a:lnTo>
                    <a:lnTo>
                      <a:pt x="36" y="158"/>
                    </a:lnTo>
                    <a:lnTo>
                      <a:pt x="30" y="162"/>
                    </a:lnTo>
                    <a:lnTo>
                      <a:pt x="28" y="158"/>
                    </a:lnTo>
                    <a:lnTo>
                      <a:pt x="23" y="162"/>
                    </a:lnTo>
                    <a:lnTo>
                      <a:pt x="28" y="169"/>
                    </a:lnTo>
                    <a:lnTo>
                      <a:pt x="23" y="173"/>
                    </a:lnTo>
                    <a:lnTo>
                      <a:pt x="27" y="181"/>
                    </a:lnTo>
                    <a:lnTo>
                      <a:pt x="23" y="186"/>
                    </a:lnTo>
                    <a:lnTo>
                      <a:pt x="28" y="181"/>
                    </a:lnTo>
                    <a:lnTo>
                      <a:pt x="34" y="186"/>
                    </a:lnTo>
                    <a:lnTo>
                      <a:pt x="27" y="190"/>
                    </a:lnTo>
                    <a:lnTo>
                      <a:pt x="34" y="192"/>
                    </a:lnTo>
                    <a:lnTo>
                      <a:pt x="34" y="192"/>
                    </a:lnTo>
                    <a:lnTo>
                      <a:pt x="32" y="198"/>
                    </a:lnTo>
                    <a:lnTo>
                      <a:pt x="34" y="205"/>
                    </a:lnTo>
                    <a:lnTo>
                      <a:pt x="36" y="207"/>
                    </a:lnTo>
                    <a:lnTo>
                      <a:pt x="38" y="218"/>
                    </a:lnTo>
                    <a:lnTo>
                      <a:pt x="38" y="220"/>
                    </a:lnTo>
                    <a:lnTo>
                      <a:pt x="30" y="220"/>
                    </a:lnTo>
                    <a:lnTo>
                      <a:pt x="32" y="226"/>
                    </a:lnTo>
                    <a:lnTo>
                      <a:pt x="32" y="235"/>
                    </a:lnTo>
                    <a:lnTo>
                      <a:pt x="28" y="239"/>
                    </a:lnTo>
                    <a:lnTo>
                      <a:pt x="28" y="245"/>
                    </a:lnTo>
                    <a:lnTo>
                      <a:pt x="34" y="241"/>
                    </a:lnTo>
                    <a:lnTo>
                      <a:pt x="40" y="241"/>
                    </a:lnTo>
                    <a:lnTo>
                      <a:pt x="40" y="248"/>
                    </a:lnTo>
                    <a:lnTo>
                      <a:pt x="34" y="254"/>
                    </a:lnTo>
                    <a:lnTo>
                      <a:pt x="36" y="261"/>
                    </a:lnTo>
                    <a:lnTo>
                      <a:pt x="43" y="265"/>
                    </a:lnTo>
                    <a:lnTo>
                      <a:pt x="36" y="275"/>
                    </a:lnTo>
                    <a:lnTo>
                      <a:pt x="38" y="278"/>
                    </a:lnTo>
                    <a:lnTo>
                      <a:pt x="49" y="277"/>
                    </a:lnTo>
                    <a:lnTo>
                      <a:pt x="43" y="282"/>
                    </a:lnTo>
                    <a:lnTo>
                      <a:pt x="49" y="290"/>
                    </a:lnTo>
                    <a:lnTo>
                      <a:pt x="42" y="288"/>
                    </a:lnTo>
                    <a:lnTo>
                      <a:pt x="42" y="290"/>
                    </a:lnTo>
                    <a:lnTo>
                      <a:pt x="45" y="295"/>
                    </a:lnTo>
                    <a:lnTo>
                      <a:pt x="51" y="299"/>
                    </a:lnTo>
                    <a:lnTo>
                      <a:pt x="53" y="305"/>
                    </a:lnTo>
                    <a:lnTo>
                      <a:pt x="60" y="307"/>
                    </a:lnTo>
                    <a:lnTo>
                      <a:pt x="60" y="308"/>
                    </a:lnTo>
                    <a:lnTo>
                      <a:pt x="60" y="310"/>
                    </a:lnTo>
                    <a:lnTo>
                      <a:pt x="55" y="310"/>
                    </a:lnTo>
                    <a:lnTo>
                      <a:pt x="49" y="316"/>
                    </a:lnTo>
                    <a:lnTo>
                      <a:pt x="42" y="320"/>
                    </a:lnTo>
                    <a:lnTo>
                      <a:pt x="38" y="325"/>
                    </a:lnTo>
                    <a:lnTo>
                      <a:pt x="45" y="327"/>
                    </a:lnTo>
                    <a:lnTo>
                      <a:pt x="53" y="325"/>
                    </a:lnTo>
                    <a:lnTo>
                      <a:pt x="47" y="333"/>
                    </a:lnTo>
                    <a:lnTo>
                      <a:pt x="47" y="337"/>
                    </a:lnTo>
                    <a:lnTo>
                      <a:pt x="40" y="337"/>
                    </a:lnTo>
                    <a:lnTo>
                      <a:pt x="47" y="339"/>
                    </a:lnTo>
                    <a:lnTo>
                      <a:pt x="47" y="340"/>
                    </a:lnTo>
                    <a:lnTo>
                      <a:pt x="30" y="357"/>
                    </a:lnTo>
                    <a:lnTo>
                      <a:pt x="25" y="361"/>
                    </a:lnTo>
                    <a:lnTo>
                      <a:pt x="23" y="367"/>
                    </a:lnTo>
                    <a:lnTo>
                      <a:pt x="27" y="371"/>
                    </a:lnTo>
                    <a:lnTo>
                      <a:pt x="21" y="378"/>
                    </a:lnTo>
                    <a:lnTo>
                      <a:pt x="19" y="384"/>
                    </a:lnTo>
                    <a:lnTo>
                      <a:pt x="11" y="389"/>
                    </a:lnTo>
                    <a:lnTo>
                      <a:pt x="19" y="389"/>
                    </a:lnTo>
                    <a:lnTo>
                      <a:pt x="17" y="391"/>
                    </a:lnTo>
                    <a:lnTo>
                      <a:pt x="11" y="397"/>
                    </a:lnTo>
                    <a:lnTo>
                      <a:pt x="13" y="412"/>
                    </a:lnTo>
                    <a:lnTo>
                      <a:pt x="6" y="412"/>
                    </a:lnTo>
                    <a:lnTo>
                      <a:pt x="11" y="418"/>
                    </a:lnTo>
                    <a:lnTo>
                      <a:pt x="10" y="423"/>
                    </a:lnTo>
                    <a:lnTo>
                      <a:pt x="0" y="425"/>
                    </a:lnTo>
                    <a:lnTo>
                      <a:pt x="4" y="433"/>
                    </a:lnTo>
                    <a:lnTo>
                      <a:pt x="4" y="440"/>
                    </a:lnTo>
                    <a:lnTo>
                      <a:pt x="8" y="448"/>
                    </a:lnTo>
                    <a:lnTo>
                      <a:pt x="2" y="453"/>
                    </a:lnTo>
                    <a:lnTo>
                      <a:pt x="92" y="449"/>
                    </a:lnTo>
                    <a:lnTo>
                      <a:pt x="177" y="442"/>
                    </a:lnTo>
                    <a:lnTo>
                      <a:pt x="179" y="444"/>
                    </a:lnTo>
                    <a:lnTo>
                      <a:pt x="177" y="451"/>
                    </a:lnTo>
                    <a:lnTo>
                      <a:pt x="173" y="465"/>
                    </a:lnTo>
                    <a:lnTo>
                      <a:pt x="169" y="476"/>
                    </a:lnTo>
                    <a:lnTo>
                      <a:pt x="173" y="483"/>
                    </a:lnTo>
                    <a:lnTo>
                      <a:pt x="177" y="491"/>
                    </a:lnTo>
                    <a:lnTo>
                      <a:pt x="186" y="498"/>
                    </a:lnTo>
                    <a:lnTo>
                      <a:pt x="188" y="506"/>
                    </a:lnTo>
                    <a:lnTo>
                      <a:pt x="192" y="513"/>
                    </a:lnTo>
                    <a:lnTo>
                      <a:pt x="192" y="517"/>
                    </a:lnTo>
                    <a:lnTo>
                      <a:pt x="196" y="523"/>
                    </a:lnTo>
                    <a:lnTo>
                      <a:pt x="199" y="527"/>
                    </a:lnTo>
                    <a:lnTo>
                      <a:pt x="203" y="528"/>
                    </a:lnTo>
                    <a:lnTo>
                      <a:pt x="211" y="528"/>
                    </a:lnTo>
                    <a:lnTo>
                      <a:pt x="213" y="521"/>
                    </a:lnTo>
                    <a:lnTo>
                      <a:pt x="220" y="515"/>
                    </a:lnTo>
                    <a:lnTo>
                      <a:pt x="222" y="512"/>
                    </a:lnTo>
                    <a:lnTo>
                      <a:pt x="220" y="512"/>
                    </a:lnTo>
                    <a:lnTo>
                      <a:pt x="226" y="510"/>
                    </a:lnTo>
                    <a:lnTo>
                      <a:pt x="226" y="512"/>
                    </a:lnTo>
                    <a:lnTo>
                      <a:pt x="231" y="510"/>
                    </a:lnTo>
                    <a:lnTo>
                      <a:pt x="246" y="504"/>
                    </a:lnTo>
                    <a:lnTo>
                      <a:pt x="260" y="502"/>
                    </a:lnTo>
                    <a:lnTo>
                      <a:pt x="263" y="500"/>
                    </a:lnTo>
                    <a:lnTo>
                      <a:pt x="254" y="498"/>
                    </a:lnTo>
                    <a:lnTo>
                      <a:pt x="265" y="498"/>
                    </a:lnTo>
                    <a:lnTo>
                      <a:pt x="271" y="502"/>
                    </a:lnTo>
                    <a:lnTo>
                      <a:pt x="278" y="506"/>
                    </a:lnTo>
                    <a:lnTo>
                      <a:pt x="284" y="502"/>
                    </a:lnTo>
                    <a:lnTo>
                      <a:pt x="288" y="500"/>
                    </a:lnTo>
                    <a:lnTo>
                      <a:pt x="301" y="506"/>
                    </a:lnTo>
                    <a:lnTo>
                      <a:pt x="305" y="498"/>
                    </a:lnTo>
                    <a:lnTo>
                      <a:pt x="305" y="495"/>
                    </a:lnTo>
                    <a:lnTo>
                      <a:pt x="282" y="33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323" name="Freeform 84"/>
            <p:cNvSpPr>
              <a:spLocks/>
            </p:cNvSpPr>
            <p:nvPr/>
          </p:nvSpPr>
          <p:spPr bwMode="auto">
            <a:xfrm>
              <a:off x="3695576" y="2665797"/>
              <a:ext cx="693618" cy="224114"/>
            </a:xfrm>
            <a:custGeom>
              <a:avLst/>
              <a:gdLst>
                <a:gd name="T0" fmla="*/ 487 w 722"/>
                <a:gd name="T1" fmla="*/ 33 h 257"/>
                <a:gd name="T2" fmla="*/ 421 w 722"/>
                <a:gd name="T3" fmla="*/ 39 h 257"/>
                <a:gd name="T4" fmla="*/ 355 w 722"/>
                <a:gd name="T5" fmla="*/ 47 h 257"/>
                <a:gd name="T6" fmla="*/ 271 w 722"/>
                <a:gd name="T7" fmla="*/ 54 h 257"/>
                <a:gd name="T8" fmla="*/ 199 w 722"/>
                <a:gd name="T9" fmla="*/ 62 h 257"/>
                <a:gd name="T10" fmla="*/ 177 w 722"/>
                <a:gd name="T11" fmla="*/ 60 h 257"/>
                <a:gd name="T12" fmla="*/ 183 w 722"/>
                <a:gd name="T13" fmla="*/ 80 h 257"/>
                <a:gd name="T14" fmla="*/ 58 w 722"/>
                <a:gd name="T15" fmla="*/ 96 h 257"/>
                <a:gd name="T16" fmla="*/ 53 w 722"/>
                <a:gd name="T17" fmla="*/ 90 h 257"/>
                <a:gd name="T18" fmla="*/ 57 w 722"/>
                <a:gd name="T19" fmla="*/ 105 h 257"/>
                <a:gd name="T20" fmla="*/ 53 w 722"/>
                <a:gd name="T21" fmla="*/ 114 h 257"/>
                <a:gd name="T22" fmla="*/ 51 w 722"/>
                <a:gd name="T23" fmla="*/ 127 h 257"/>
                <a:gd name="T24" fmla="*/ 43 w 722"/>
                <a:gd name="T25" fmla="*/ 146 h 257"/>
                <a:gd name="T26" fmla="*/ 47 w 722"/>
                <a:gd name="T27" fmla="*/ 156 h 257"/>
                <a:gd name="T28" fmla="*/ 43 w 722"/>
                <a:gd name="T29" fmla="*/ 165 h 257"/>
                <a:gd name="T30" fmla="*/ 30 w 722"/>
                <a:gd name="T31" fmla="*/ 174 h 257"/>
                <a:gd name="T32" fmla="*/ 27 w 722"/>
                <a:gd name="T33" fmla="*/ 180 h 257"/>
                <a:gd name="T34" fmla="*/ 27 w 722"/>
                <a:gd name="T35" fmla="*/ 191 h 257"/>
                <a:gd name="T36" fmla="*/ 19 w 722"/>
                <a:gd name="T37" fmla="*/ 197 h 257"/>
                <a:gd name="T38" fmla="*/ 21 w 722"/>
                <a:gd name="T39" fmla="*/ 210 h 257"/>
                <a:gd name="T40" fmla="*/ 11 w 722"/>
                <a:gd name="T41" fmla="*/ 208 h 257"/>
                <a:gd name="T42" fmla="*/ 15 w 722"/>
                <a:gd name="T43" fmla="*/ 214 h 257"/>
                <a:gd name="T44" fmla="*/ 19 w 722"/>
                <a:gd name="T45" fmla="*/ 240 h 257"/>
                <a:gd name="T46" fmla="*/ 11 w 722"/>
                <a:gd name="T47" fmla="*/ 244 h 257"/>
                <a:gd name="T48" fmla="*/ 0 w 722"/>
                <a:gd name="T49" fmla="*/ 255 h 257"/>
                <a:gd name="T50" fmla="*/ 121 w 722"/>
                <a:gd name="T51" fmla="*/ 248 h 257"/>
                <a:gd name="T52" fmla="*/ 184 w 722"/>
                <a:gd name="T53" fmla="*/ 242 h 257"/>
                <a:gd name="T54" fmla="*/ 310 w 722"/>
                <a:gd name="T55" fmla="*/ 231 h 257"/>
                <a:gd name="T56" fmla="*/ 485 w 722"/>
                <a:gd name="T57" fmla="*/ 208 h 257"/>
                <a:gd name="T58" fmla="*/ 521 w 722"/>
                <a:gd name="T59" fmla="*/ 178 h 257"/>
                <a:gd name="T60" fmla="*/ 540 w 722"/>
                <a:gd name="T61" fmla="*/ 169 h 257"/>
                <a:gd name="T62" fmla="*/ 543 w 722"/>
                <a:gd name="T63" fmla="*/ 152 h 257"/>
                <a:gd name="T64" fmla="*/ 564 w 722"/>
                <a:gd name="T65" fmla="*/ 137 h 257"/>
                <a:gd name="T66" fmla="*/ 583 w 722"/>
                <a:gd name="T67" fmla="*/ 133 h 257"/>
                <a:gd name="T68" fmla="*/ 617 w 722"/>
                <a:gd name="T69" fmla="*/ 105 h 257"/>
                <a:gd name="T70" fmla="*/ 626 w 722"/>
                <a:gd name="T71" fmla="*/ 99 h 257"/>
                <a:gd name="T72" fmla="*/ 637 w 722"/>
                <a:gd name="T73" fmla="*/ 86 h 257"/>
                <a:gd name="T74" fmla="*/ 641 w 722"/>
                <a:gd name="T75" fmla="*/ 77 h 257"/>
                <a:gd name="T76" fmla="*/ 654 w 722"/>
                <a:gd name="T77" fmla="*/ 79 h 257"/>
                <a:gd name="T78" fmla="*/ 666 w 722"/>
                <a:gd name="T79" fmla="*/ 71 h 257"/>
                <a:gd name="T80" fmla="*/ 675 w 722"/>
                <a:gd name="T81" fmla="*/ 60 h 257"/>
                <a:gd name="T82" fmla="*/ 694 w 722"/>
                <a:gd name="T83" fmla="*/ 60 h 257"/>
                <a:gd name="T84" fmla="*/ 705 w 722"/>
                <a:gd name="T85" fmla="*/ 37 h 257"/>
                <a:gd name="T86" fmla="*/ 718 w 722"/>
                <a:gd name="T87" fmla="*/ 28 h 257"/>
                <a:gd name="T88" fmla="*/ 720 w 722"/>
                <a:gd name="T89" fmla="*/ 9 h 257"/>
                <a:gd name="T90" fmla="*/ 713 w 722"/>
                <a:gd name="T91" fmla="*/ 0 h 257"/>
                <a:gd name="T92" fmla="*/ 651 w 722"/>
                <a:gd name="T93" fmla="*/ 11 h 257"/>
                <a:gd name="T94" fmla="*/ 579 w 722"/>
                <a:gd name="T95" fmla="*/ 20 h 257"/>
                <a:gd name="T96" fmla="*/ 543 w 722"/>
                <a:gd name="T97" fmla="*/ 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2" h="257">
                  <a:moveTo>
                    <a:pt x="513" y="30"/>
                  </a:moveTo>
                  <a:lnTo>
                    <a:pt x="487" y="33"/>
                  </a:lnTo>
                  <a:lnTo>
                    <a:pt x="459" y="37"/>
                  </a:lnTo>
                  <a:lnTo>
                    <a:pt x="421" y="39"/>
                  </a:lnTo>
                  <a:lnTo>
                    <a:pt x="397" y="43"/>
                  </a:lnTo>
                  <a:lnTo>
                    <a:pt x="355" y="47"/>
                  </a:lnTo>
                  <a:lnTo>
                    <a:pt x="314" y="49"/>
                  </a:lnTo>
                  <a:lnTo>
                    <a:pt x="271" y="54"/>
                  </a:lnTo>
                  <a:lnTo>
                    <a:pt x="235" y="58"/>
                  </a:lnTo>
                  <a:lnTo>
                    <a:pt x="199" y="62"/>
                  </a:lnTo>
                  <a:lnTo>
                    <a:pt x="192" y="60"/>
                  </a:lnTo>
                  <a:lnTo>
                    <a:pt x="177" y="60"/>
                  </a:lnTo>
                  <a:lnTo>
                    <a:pt x="183" y="73"/>
                  </a:lnTo>
                  <a:lnTo>
                    <a:pt x="183" y="80"/>
                  </a:lnTo>
                  <a:lnTo>
                    <a:pt x="64" y="90"/>
                  </a:lnTo>
                  <a:lnTo>
                    <a:pt x="58" y="96"/>
                  </a:lnTo>
                  <a:lnTo>
                    <a:pt x="58" y="90"/>
                  </a:lnTo>
                  <a:lnTo>
                    <a:pt x="53" y="90"/>
                  </a:lnTo>
                  <a:lnTo>
                    <a:pt x="55" y="97"/>
                  </a:lnTo>
                  <a:lnTo>
                    <a:pt x="57" y="105"/>
                  </a:lnTo>
                  <a:lnTo>
                    <a:pt x="49" y="107"/>
                  </a:lnTo>
                  <a:lnTo>
                    <a:pt x="53" y="114"/>
                  </a:lnTo>
                  <a:lnTo>
                    <a:pt x="45" y="122"/>
                  </a:lnTo>
                  <a:lnTo>
                    <a:pt x="51" y="127"/>
                  </a:lnTo>
                  <a:lnTo>
                    <a:pt x="47" y="135"/>
                  </a:lnTo>
                  <a:lnTo>
                    <a:pt x="43" y="146"/>
                  </a:lnTo>
                  <a:lnTo>
                    <a:pt x="45" y="150"/>
                  </a:lnTo>
                  <a:lnTo>
                    <a:pt x="47" y="156"/>
                  </a:lnTo>
                  <a:lnTo>
                    <a:pt x="40" y="159"/>
                  </a:lnTo>
                  <a:lnTo>
                    <a:pt x="43" y="165"/>
                  </a:lnTo>
                  <a:lnTo>
                    <a:pt x="36" y="171"/>
                  </a:lnTo>
                  <a:lnTo>
                    <a:pt x="30" y="174"/>
                  </a:lnTo>
                  <a:lnTo>
                    <a:pt x="27" y="178"/>
                  </a:lnTo>
                  <a:lnTo>
                    <a:pt x="27" y="180"/>
                  </a:lnTo>
                  <a:lnTo>
                    <a:pt x="32" y="186"/>
                  </a:lnTo>
                  <a:lnTo>
                    <a:pt x="27" y="191"/>
                  </a:lnTo>
                  <a:lnTo>
                    <a:pt x="23" y="195"/>
                  </a:lnTo>
                  <a:lnTo>
                    <a:pt x="19" y="197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7" y="206"/>
                  </a:lnTo>
                  <a:lnTo>
                    <a:pt x="11" y="208"/>
                  </a:lnTo>
                  <a:lnTo>
                    <a:pt x="10" y="216"/>
                  </a:lnTo>
                  <a:lnTo>
                    <a:pt x="15" y="214"/>
                  </a:lnTo>
                  <a:lnTo>
                    <a:pt x="15" y="221"/>
                  </a:lnTo>
                  <a:lnTo>
                    <a:pt x="19" y="240"/>
                  </a:lnTo>
                  <a:lnTo>
                    <a:pt x="17" y="242"/>
                  </a:lnTo>
                  <a:lnTo>
                    <a:pt x="11" y="244"/>
                  </a:lnTo>
                  <a:lnTo>
                    <a:pt x="8" y="252"/>
                  </a:lnTo>
                  <a:lnTo>
                    <a:pt x="0" y="255"/>
                  </a:lnTo>
                  <a:lnTo>
                    <a:pt x="0" y="257"/>
                  </a:lnTo>
                  <a:lnTo>
                    <a:pt x="121" y="248"/>
                  </a:lnTo>
                  <a:lnTo>
                    <a:pt x="184" y="242"/>
                  </a:lnTo>
                  <a:lnTo>
                    <a:pt x="184" y="242"/>
                  </a:lnTo>
                  <a:lnTo>
                    <a:pt x="184" y="240"/>
                  </a:lnTo>
                  <a:lnTo>
                    <a:pt x="310" y="231"/>
                  </a:lnTo>
                  <a:lnTo>
                    <a:pt x="408" y="220"/>
                  </a:lnTo>
                  <a:lnTo>
                    <a:pt x="485" y="208"/>
                  </a:lnTo>
                  <a:lnTo>
                    <a:pt x="521" y="206"/>
                  </a:lnTo>
                  <a:lnTo>
                    <a:pt x="521" y="178"/>
                  </a:lnTo>
                  <a:lnTo>
                    <a:pt x="534" y="174"/>
                  </a:lnTo>
                  <a:lnTo>
                    <a:pt x="540" y="169"/>
                  </a:lnTo>
                  <a:lnTo>
                    <a:pt x="542" y="159"/>
                  </a:lnTo>
                  <a:lnTo>
                    <a:pt x="543" y="152"/>
                  </a:lnTo>
                  <a:lnTo>
                    <a:pt x="549" y="144"/>
                  </a:lnTo>
                  <a:lnTo>
                    <a:pt x="564" y="137"/>
                  </a:lnTo>
                  <a:lnTo>
                    <a:pt x="577" y="137"/>
                  </a:lnTo>
                  <a:lnTo>
                    <a:pt x="583" y="133"/>
                  </a:lnTo>
                  <a:lnTo>
                    <a:pt x="604" y="114"/>
                  </a:lnTo>
                  <a:lnTo>
                    <a:pt x="617" y="105"/>
                  </a:lnTo>
                  <a:lnTo>
                    <a:pt x="622" y="105"/>
                  </a:lnTo>
                  <a:lnTo>
                    <a:pt x="626" y="99"/>
                  </a:lnTo>
                  <a:lnTo>
                    <a:pt x="630" y="84"/>
                  </a:lnTo>
                  <a:lnTo>
                    <a:pt x="637" y="86"/>
                  </a:lnTo>
                  <a:lnTo>
                    <a:pt x="637" y="80"/>
                  </a:lnTo>
                  <a:lnTo>
                    <a:pt x="641" y="77"/>
                  </a:lnTo>
                  <a:lnTo>
                    <a:pt x="647" y="73"/>
                  </a:lnTo>
                  <a:lnTo>
                    <a:pt x="654" y="79"/>
                  </a:lnTo>
                  <a:lnTo>
                    <a:pt x="658" y="79"/>
                  </a:lnTo>
                  <a:lnTo>
                    <a:pt x="666" y="71"/>
                  </a:lnTo>
                  <a:lnTo>
                    <a:pt x="668" y="65"/>
                  </a:lnTo>
                  <a:lnTo>
                    <a:pt x="675" y="60"/>
                  </a:lnTo>
                  <a:lnTo>
                    <a:pt x="688" y="54"/>
                  </a:lnTo>
                  <a:lnTo>
                    <a:pt x="694" y="60"/>
                  </a:lnTo>
                  <a:lnTo>
                    <a:pt x="699" y="52"/>
                  </a:lnTo>
                  <a:lnTo>
                    <a:pt x="705" y="37"/>
                  </a:lnTo>
                  <a:lnTo>
                    <a:pt x="711" y="32"/>
                  </a:lnTo>
                  <a:lnTo>
                    <a:pt x="718" y="28"/>
                  </a:lnTo>
                  <a:lnTo>
                    <a:pt x="720" y="17"/>
                  </a:lnTo>
                  <a:lnTo>
                    <a:pt x="720" y="9"/>
                  </a:lnTo>
                  <a:lnTo>
                    <a:pt x="722" y="0"/>
                  </a:lnTo>
                  <a:lnTo>
                    <a:pt x="713" y="0"/>
                  </a:lnTo>
                  <a:lnTo>
                    <a:pt x="686" y="7"/>
                  </a:lnTo>
                  <a:lnTo>
                    <a:pt x="651" y="11"/>
                  </a:lnTo>
                  <a:lnTo>
                    <a:pt x="594" y="20"/>
                  </a:lnTo>
                  <a:lnTo>
                    <a:pt x="579" y="20"/>
                  </a:lnTo>
                  <a:lnTo>
                    <a:pt x="553" y="24"/>
                  </a:lnTo>
                  <a:lnTo>
                    <a:pt x="543" y="28"/>
                  </a:lnTo>
                  <a:lnTo>
                    <a:pt x="513" y="3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4" name="Freeform 85"/>
            <p:cNvSpPr>
              <a:spLocks/>
            </p:cNvSpPr>
            <p:nvPr/>
          </p:nvSpPr>
          <p:spPr bwMode="auto">
            <a:xfrm>
              <a:off x="3746493" y="2737304"/>
              <a:ext cx="4803" cy="6976"/>
            </a:xfrm>
            <a:custGeom>
              <a:avLst/>
              <a:gdLst>
                <a:gd name="T0" fmla="*/ 0 w 5"/>
                <a:gd name="T1" fmla="*/ 8 h 8"/>
                <a:gd name="T2" fmla="*/ 5 w 5"/>
                <a:gd name="T3" fmla="*/ 8 h 8"/>
                <a:gd name="T4" fmla="*/ 4 w 5"/>
                <a:gd name="T5" fmla="*/ 0 h 8"/>
                <a:gd name="T6" fmla="*/ 0 w 5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0" y="8"/>
                  </a:moveTo>
                  <a:lnTo>
                    <a:pt x="5" y="8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5" name="Freeform 86"/>
            <p:cNvSpPr>
              <a:spLocks/>
            </p:cNvSpPr>
            <p:nvPr/>
          </p:nvSpPr>
          <p:spPr bwMode="auto">
            <a:xfrm>
              <a:off x="3746493" y="2737304"/>
              <a:ext cx="4803" cy="6976"/>
            </a:xfrm>
            <a:custGeom>
              <a:avLst/>
              <a:gdLst>
                <a:gd name="T0" fmla="*/ 0 w 5"/>
                <a:gd name="T1" fmla="*/ 8 h 8"/>
                <a:gd name="T2" fmla="*/ 5 w 5"/>
                <a:gd name="T3" fmla="*/ 8 h 8"/>
                <a:gd name="T4" fmla="*/ 4 w 5"/>
                <a:gd name="T5" fmla="*/ 0 h 8"/>
                <a:gd name="T6" fmla="*/ 0 w 5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0" y="8"/>
                  </a:moveTo>
                  <a:lnTo>
                    <a:pt x="5" y="8"/>
                  </a:lnTo>
                  <a:lnTo>
                    <a:pt x="4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6" name="Freeform 87"/>
            <p:cNvSpPr>
              <a:spLocks/>
            </p:cNvSpPr>
            <p:nvPr/>
          </p:nvSpPr>
          <p:spPr bwMode="auto">
            <a:xfrm>
              <a:off x="3757060" y="2460868"/>
              <a:ext cx="592746" cy="283413"/>
            </a:xfrm>
            <a:custGeom>
              <a:avLst/>
              <a:gdLst>
                <a:gd name="T0" fmla="*/ 568 w 617"/>
                <a:gd name="T1" fmla="*/ 103 h 325"/>
                <a:gd name="T2" fmla="*/ 555 w 617"/>
                <a:gd name="T3" fmla="*/ 67 h 325"/>
                <a:gd name="T4" fmla="*/ 551 w 617"/>
                <a:gd name="T5" fmla="*/ 52 h 325"/>
                <a:gd name="T6" fmla="*/ 532 w 617"/>
                <a:gd name="T7" fmla="*/ 39 h 325"/>
                <a:gd name="T8" fmla="*/ 513 w 617"/>
                <a:gd name="T9" fmla="*/ 24 h 325"/>
                <a:gd name="T10" fmla="*/ 495 w 617"/>
                <a:gd name="T11" fmla="*/ 37 h 325"/>
                <a:gd name="T12" fmla="*/ 472 w 617"/>
                <a:gd name="T13" fmla="*/ 34 h 325"/>
                <a:gd name="T14" fmla="*/ 455 w 617"/>
                <a:gd name="T15" fmla="*/ 41 h 325"/>
                <a:gd name="T16" fmla="*/ 423 w 617"/>
                <a:gd name="T17" fmla="*/ 32 h 325"/>
                <a:gd name="T18" fmla="*/ 401 w 617"/>
                <a:gd name="T19" fmla="*/ 9 h 325"/>
                <a:gd name="T20" fmla="*/ 367 w 617"/>
                <a:gd name="T21" fmla="*/ 0 h 325"/>
                <a:gd name="T22" fmla="*/ 357 w 617"/>
                <a:gd name="T23" fmla="*/ 17 h 325"/>
                <a:gd name="T24" fmla="*/ 361 w 617"/>
                <a:gd name="T25" fmla="*/ 37 h 325"/>
                <a:gd name="T26" fmla="*/ 325 w 617"/>
                <a:gd name="T27" fmla="*/ 47 h 325"/>
                <a:gd name="T28" fmla="*/ 312 w 617"/>
                <a:gd name="T29" fmla="*/ 58 h 325"/>
                <a:gd name="T30" fmla="*/ 308 w 617"/>
                <a:gd name="T31" fmla="*/ 81 h 325"/>
                <a:gd name="T32" fmla="*/ 291 w 617"/>
                <a:gd name="T33" fmla="*/ 103 h 325"/>
                <a:gd name="T34" fmla="*/ 280 w 617"/>
                <a:gd name="T35" fmla="*/ 124 h 325"/>
                <a:gd name="T36" fmla="*/ 260 w 617"/>
                <a:gd name="T37" fmla="*/ 133 h 325"/>
                <a:gd name="T38" fmla="*/ 239 w 617"/>
                <a:gd name="T39" fmla="*/ 118 h 325"/>
                <a:gd name="T40" fmla="*/ 229 w 617"/>
                <a:gd name="T41" fmla="*/ 135 h 325"/>
                <a:gd name="T42" fmla="*/ 224 w 617"/>
                <a:gd name="T43" fmla="*/ 156 h 325"/>
                <a:gd name="T44" fmla="*/ 205 w 617"/>
                <a:gd name="T45" fmla="*/ 143 h 325"/>
                <a:gd name="T46" fmla="*/ 188 w 617"/>
                <a:gd name="T47" fmla="*/ 158 h 325"/>
                <a:gd name="T48" fmla="*/ 177 w 617"/>
                <a:gd name="T49" fmla="*/ 161 h 325"/>
                <a:gd name="T50" fmla="*/ 139 w 617"/>
                <a:gd name="T51" fmla="*/ 158 h 325"/>
                <a:gd name="T52" fmla="*/ 134 w 617"/>
                <a:gd name="T53" fmla="*/ 159 h 325"/>
                <a:gd name="T54" fmla="*/ 117 w 617"/>
                <a:gd name="T55" fmla="*/ 169 h 325"/>
                <a:gd name="T56" fmla="*/ 105 w 617"/>
                <a:gd name="T57" fmla="*/ 176 h 325"/>
                <a:gd name="T58" fmla="*/ 100 w 617"/>
                <a:gd name="T59" fmla="*/ 197 h 325"/>
                <a:gd name="T60" fmla="*/ 87 w 617"/>
                <a:gd name="T61" fmla="*/ 214 h 325"/>
                <a:gd name="T62" fmla="*/ 70 w 617"/>
                <a:gd name="T63" fmla="*/ 229 h 325"/>
                <a:gd name="T64" fmla="*/ 79 w 617"/>
                <a:gd name="T65" fmla="*/ 248 h 325"/>
                <a:gd name="T66" fmla="*/ 62 w 617"/>
                <a:gd name="T67" fmla="*/ 252 h 325"/>
                <a:gd name="T68" fmla="*/ 34 w 617"/>
                <a:gd name="T69" fmla="*/ 244 h 325"/>
                <a:gd name="T70" fmla="*/ 17 w 617"/>
                <a:gd name="T71" fmla="*/ 267 h 325"/>
                <a:gd name="T72" fmla="*/ 21 w 617"/>
                <a:gd name="T73" fmla="*/ 284 h 325"/>
                <a:gd name="T74" fmla="*/ 21 w 617"/>
                <a:gd name="T75" fmla="*/ 306 h 325"/>
                <a:gd name="T76" fmla="*/ 2 w 617"/>
                <a:gd name="T77" fmla="*/ 315 h 325"/>
                <a:gd name="T78" fmla="*/ 119 w 617"/>
                <a:gd name="T79" fmla="*/ 308 h 325"/>
                <a:gd name="T80" fmla="*/ 135 w 617"/>
                <a:gd name="T81" fmla="*/ 297 h 325"/>
                <a:gd name="T82" fmla="*/ 250 w 617"/>
                <a:gd name="T83" fmla="*/ 284 h 325"/>
                <a:gd name="T84" fmla="*/ 357 w 617"/>
                <a:gd name="T85" fmla="*/ 274 h 325"/>
                <a:gd name="T86" fmla="*/ 449 w 617"/>
                <a:gd name="T87" fmla="*/ 265 h 325"/>
                <a:gd name="T88" fmla="*/ 502 w 617"/>
                <a:gd name="T89" fmla="*/ 252 h 325"/>
                <a:gd name="T90" fmla="*/ 532 w 617"/>
                <a:gd name="T91" fmla="*/ 237 h 325"/>
                <a:gd name="T92" fmla="*/ 547 w 617"/>
                <a:gd name="T93" fmla="*/ 221 h 325"/>
                <a:gd name="T94" fmla="*/ 562 w 617"/>
                <a:gd name="T95" fmla="*/ 203 h 325"/>
                <a:gd name="T96" fmla="*/ 590 w 617"/>
                <a:gd name="T97" fmla="*/ 171 h 325"/>
                <a:gd name="T98" fmla="*/ 588 w 617"/>
                <a:gd name="T99" fmla="*/ 128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17" h="325">
                  <a:moveTo>
                    <a:pt x="588" y="128"/>
                  </a:moveTo>
                  <a:lnTo>
                    <a:pt x="575" y="109"/>
                  </a:lnTo>
                  <a:lnTo>
                    <a:pt x="568" y="103"/>
                  </a:lnTo>
                  <a:lnTo>
                    <a:pt x="566" y="96"/>
                  </a:lnTo>
                  <a:lnTo>
                    <a:pt x="551" y="81"/>
                  </a:lnTo>
                  <a:lnTo>
                    <a:pt x="555" y="67"/>
                  </a:lnTo>
                  <a:lnTo>
                    <a:pt x="555" y="60"/>
                  </a:lnTo>
                  <a:lnTo>
                    <a:pt x="551" y="58"/>
                  </a:lnTo>
                  <a:lnTo>
                    <a:pt x="551" y="52"/>
                  </a:lnTo>
                  <a:lnTo>
                    <a:pt x="545" y="47"/>
                  </a:lnTo>
                  <a:lnTo>
                    <a:pt x="540" y="39"/>
                  </a:lnTo>
                  <a:lnTo>
                    <a:pt x="532" y="39"/>
                  </a:lnTo>
                  <a:lnTo>
                    <a:pt x="526" y="34"/>
                  </a:lnTo>
                  <a:lnTo>
                    <a:pt x="521" y="20"/>
                  </a:lnTo>
                  <a:lnTo>
                    <a:pt x="513" y="24"/>
                  </a:lnTo>
                  <a:lnTo>
                    <a:pt x="506" y="32"/>
                  </a:lnTo>
                  <a:lnTo>
                    <a:pt x="502" y="37"/>
                  </a:lnTo>
                  <a:lnTo>
                    <a:pt x="495" y="37"/>
                  </a:lnTo>
                  <a:lnTo>
                    <a:pt x="489" y="41"/>
                  </a:lnTo>
                  <a:lnTo>
                    <a:pt x="481" y="35"/>
                  </a:lnTo>
                  <a:lnTo>
                    <a:pt x="472" y="34"/>
                  </a:lnTo>
                  <a:lnTo>
                    <a:pt x="466" y="35"/>
                  </a:lnTo>
                  <a:lnTo>
                    <a:pt x="461" y="41"/>
                  </a:lnTo>
                  <a:lnTo>
                    <a:pt x="455" y="41"/>
                  </a:lnTo>
                  <a:lnTo>
                    <a:pt x="440" y="32"/>
                  </a:lnTo>
                  <a:lnTo>
                    <a:pt x="436" y="30"/>
                  </a:lnTo>
                  <a:lnTo>
                    <a:pt x="423" y="32"/>
                  </a:lnTo>
                  <a:lnTo>
                    <a:pt x="416" y="30"/>
                  </a:lnTo>
                  <a:lnTo>
                    <a:pt x="404" y="17"/>
                  </a:lnTo>
                  <a:lnTo>
                    <a:pt x="401" y="9"/>
                  </a:lnTo>
                  <a:lnTo>
                    <a:pt x="384" y="2"/>
                  </a:lnTo>
                  <a:lnTo>
                    <a:pt x="372" y="5"/>
                  </a:lnTo>
                  <a:lnTo>
                    <a:pt x="367" y="0"/>
                  </a:lnTo>
                  <a:lnTo>
                    <a:pt x="357" y="5"/>
                  </a:lnTo>
                  <a:lnTo>
                    <a:pt x="354" y="9"/>
                  </a:lnTo>
                  <a:lnTo>
                    <a:pt x="357" y="17"/>
                  </a:lnTo>
                  <a:lnTo>
                    <a:pt x="355" y="24"/>
                  </a:lnTo>
                  <a:lnTo>
                    <a:pt x="363" y="32"/>
                  </a:lnTo>
                  <a:lnTo>
                    <a:pt x="361" y="37"/>
                  </a:lnTo>
                  <a:lnTo>
                    <a:pt x="346" y="41"/>
                  </a:lnTo>
                  <a:lnTo>
                    <a:pt x="333" y="52"/>
                  </a:lnTo>
                  <a:lnTo>
                    <a:pt x="325" y="47"/>
                  </a:lnTo>
                  <a:lnTo>
                    <a:pt x="318" y="50"/>
                  </a:lnTo>
                  <a:lnTo>
                    <a:pt x="312" y="50"/>
                  </a:lnTo>
                  <a:lnTo>
                    <a:pt x="312" y="58"/>
                  </a:lnTo>
                  <a:lnTo>
                    <a:pt x="316" y="65"/>
                  </a:lnTo>
                  <a:lnTo>
                    <a:pt x="312" y="73"/>
                  </a:lnTo>
                  <a:lnTo>
                    <a:pt x="308" y="81"/>
                  </a:lnTo>
                  <a:lnTo>
                    <a:pt x="301" y="84"/>
                  </a:lnTo>
                  <a:lnTo>
                    <a:pt x="299" y="97"/>
                  </a:lnTo>
                  <a:lnTo>
                    <a:pt x="291" y="103"/>
                  </a:lnTo>
                  <a:lnTo>
                    <a:pt x="284" y="103"/>
                  </a:lnTo>
                  <a:lnTo>
                    <a:pt x="280" y="116"/>
                  </a:lnTo>
                  <a:lnTo>
                    <a:pt x="280" y="124"/>
                  </a:lnTo>
                  <a:lnTo>
                    <a:pt x="278" y="131"/>
                  </a:lnTo>
                  <a:lnTo>
                    <a:pt x="273" y="135"/>
                  </a:lnTo>
                  <a:lnTo>
                    <a:pt x="260" y="133"/>
                  </a:lnTo>
                  <a:lnTo>
                    <a:pt x="252" y="131"/>
                  </a:lnTo>
                  <a:lnTo>
                    <a:pt x="246" y="120"/>
                  </a:lnTo>
                  <a:lnTo>
                    <a:pt x="239" y="118"/>
                  </a:lnTo>
                  <a:lnTo>
                    <a:pt x="243" y="124"/>
                  </a:lnTo>
                  <a:lnTo>
                    <a:pt x="235" y="129"/>
                  </a:lnTo>
                  <a:lnTo>
                    <a:pt x="229" y="135"/>
                  </a:lnTo>
                  <a:lnTo>
                    <a:pt x="231" y="143"/>
                  </a:lnTo>
                  <a:lnTo>
                    <a:pt x="226" y="150"/>
                  </a:lnTo>
                  <a:lnTo>
                    <a:pt x="224" y="156"/>
                  </a:lnTo>
                  <a:lnTo>
                    <a:pt x="216" y="152"/>
                  </a:lnTo>
                  <a:lnTo>
                    <a:pt x="211" y="150"/>
                  </a:lnTo>
                  <a:lnTo>
                    <a:pt x="205" y="143"/>
                  </a:lnTo>
                  <a:lnTo>
                    <a:pt x="199" y="148"/>
                  </a:lnTo>
                  <a:lnTo>
                    <a:pt x="192" y="152"/>
                  </a:lnTo>
                  <a:lnTo>
                    <a:pt x="188" y="158"/>
                  </a:lnTo>
                  <a:lnTo>
                    <a:pt x="188" y="161"/>
                  </a:lnTo>
                  <a:lnTo>
                    <a:pt x="184" y="167"/>
                  </a:lnTo>
                  <a:lnTo>
                    <a:pt x="177" y="161"/>
                  </a:lnTo>
                  <a:lnTo>
                    <a:pt x="156" y="154"/>
                  </a:lnTo>
                  <a:lnTo>
                    <a:pt x="149" y="158"/>
                  </a:lnTo>
                  <a:lnTo>
                    <a:pt x="139" y="158"/>
                  </a:lnTo>
                  <a:lnTo>
                    <a:pt x="143" y="165"/>
                  </a:lnTo>
                  <a:lnTo>
                    <a:pt x="135" y="167"/>
                  </a:lnTo>
                  <a:lnTo>
                    <a:pt x="134" y="159"/>
                  </a:lnTo>
                  <a:lnTo>
                    <a:pt x="128" y="163"/>
                  </a:lnTo>
                  <a:lnTo>
                    <a:pt x="113" y="161"/>
                  </a:lnTo>
                  <a:lnTo>
                    <a:pt x="117" y="169"/>
                  </a:lnTo>
                  <a:lnTo>
                    <a:pt x="113" y="175"/>
                  </a:lnTo>
                  <a:lnTo>
                    <a:pt x="105" y="175"/>
                  </a:lnTo>
                  <a:lnTo>
                    <a:pt x="105" y="176"/>
                  </a:lnTo>
                  <a:lnTo>
                    <a:pt x="102" y="184"/>
                  </a:lnTo>
                  <a:lnTo>
                    <a:pt x="98" y="190"/>
                  </a:lnTo>
                  <a:lnTo>
                    <a:pt x="100" y="197"/>
                  </a:lnTo>
                  <a:lnTo>
                    <a:pt x="104" y="205"/>
                  </a:lnTo>
                  <a:lnTo>
                    <a:pt x="100" y="210"/>
                  </a:lnTo>
                  <a:lnTo>
                    <a:pt x="87" y="214"/>
                  </a:lnTo>
                  <a:lnTo>
                    <a:pt x="79" y="220"/>
                  </a:lnTo>
                  <a:lnTo>
                    <a:pt x="73" y="221"/>
                  </a:lnTo>
                  <a:lnTo>
                    <a:pt x="70" y="229"/>
                  </a:lnTo>
                  <a:lnTo>
                    <a:pt x="72" y="235"/>
                  </a:lnTo>
                  <a:lnTo>
                    <a:pt x="77" y="242"/>
                  </a:lnTo>
                  <a:lnTo>
                    <a:pt x="79" y="248"/>
                  </a:lnTo>
                  <a:lnTo>
                    <a:pt x="73" y="257"/>
                  </a:lnTo>
                  <a:lnTo>
                    <a:pt x="68" y="255"/>
                  </a:lnTo>
                  <a:lnTo>
                    <a:pt x="62" y="252"/>
                  </a:lnTo>
                  <a:lnTo>
                    <a:pt x="49" y="248"/>
                  </a:lnTo>
                  <a:lnTo>
                    <a:pt x="41" y="244"/>
                  </a:lnTo>
                  <a:lnTo>
                    <a:pt x="34" y="244"/>
                  </a:lnTo>
                  <a:lnTo>
                    <a:pt x="28" y="246"/>
                  </a:lnTo>
                  <a:lnTo>
                    <a:pt x="17" y="259"/>
                  </a:lnTo>
                  <a:lnTo>
                    <a:pt x="17" y="267"/>
                  </a:lnTo>
                  <a:lnTo>
                    <a:pt x="21" y="270"/>
                  </a:lnTo>
                  <a:lnTo>
                    <a:pt x="23" y="276"/>
                  </a:lnTo>
                  <a:lnTo>
                    <a:pt x="21" y="284"/>
                  </a:lnTo>
                  <a:lnTo>
                    <a:pt x="23" y="293"/>
                  </a:lnTo>
                  <a:lnTo>
                    <a:pt x="17" y="299"/>
                  </a:lnTo>
                  <a:lnTo>
                    <a:pt x="21" y="306"/>
                  </a:lnTo>
                  <a:lnTo>
                    <a:pt x="17" y="315"/>
                  </a:lnTo>
                  <a:lnTo>
                    <a:pt x="10" y="314"/>
                  </a:lnTo>
                  <a:lnTo>
                    <a:pt x="2" y="315"/>
                  </a:lnTo>
                  <a:lnTo>
                    <a:pt x="0" y="325"/>
                  </a:lnTo>
                  <a:lnTo>
                    <a:pt x="119" y="315"/>
                  </a:lnTo>
                  <a:lnTo>
                    <a:pt x="119" y="308"/>
                  </a:lnTo>
                  <a:lnTo>
                    <a:pt x="113" y="295"/>
                  </a:lnTo>
                  <a:lnTo>
                    <a:pt x="128" y="295"/>
                  </a:lnTo>
                  <a:lnTo>
                    <a:pt x="135" y="297"/>
                  </a:lnTo>
                  <a:lnTo>
                    <a:pt x="171" y="293"/>
                  </a:lnTo>
                  <a:lnTo>
                    <a:pt x="207" y="289"/>
                  </a:lnTo>
                  <a:lnTo>
                    <a:pt x="250" y="284"/>
                  </a:lnTo>
                  <a:lnTo>
                    <a:pt x="291" y="282"/>
                  </a:lnTo>
                  <a:lnTo>
                    <a:pt x="333" y="278"/>
                  </a:lnTo>
                  <a:lnTo>
                    <a:pt x="357" y="274"/>
                  </a:lnTo>
                  <a:lnTo>
                    <a:pt x="395" y="272"/>
                  </a:lnTo>
                  <a:lnTo>
                    <a:pt x="423" y="268"/>
                  </a:lnTo>
                  <a:lnTo>
                    <a:pt x="449" y="265"/>
                  </a:lnTo>
                  <a:lnTo>
                    <a:pt x="479" y="263"/>
                  </a:lnTo>
                  <a:lnTo>
                    <a:pt x="489" y="259"/>
                  </a:lnTo>
                  <a:lnTo>
                    <a:pt x="502" y="252"/>
                  </a:lnTo>
                  <a:lnTo>
                    <a:pt x="510" y="250"/>
                  </a:lnTo>
                  <a:lnTo>
                    <a:pt x="517" y="244"/>
                  </a:lnTo>
                  <a:lnTo>
                    <a:pt x="532" y="237"/>
                  </a:lnTo>
                  <a:lnTo>
                    <a:pt x="534" y="231"/>
                  </a:lnTo>
                  <a:lnTo>
                    <a:pt x="542" y="225"/>
                  </a:lnTo>
                  <a:lnTo>
                    <a:pt x="547" y="221"/>
                  </a:lnTo>
                  <a:lnTo>
                    <a:pt x="553" y="214"/>
                  </a:lnTo>
                  <a:lnTo>
                    <a:pt x="553" y="208"/>
                  </a:lnTo>
                  <a:lnTo>
                    <a:pt x="562" y="203"/>
                  </a:lnTo>
                  <a:lnTo>
                    <a:pt x="562" y="195"/>
                  </a:lnTo>
                  <a:lnTo>
                    <a:pt x="566" y="188"/>
                  </a:lnTo>
                  <a:lnTo>
                    <a:pt x="590" y="171"/>
                  </a:lnTo>
                  <a:lnTo>
                    <a:pt x="617" y="139"/>
                  </a:lnTo>
                  <a:lnTo>
                    <a:pt x="604" y="139"/>
                  </a:lnTo>
                  <a:lnTo>
                    <a:pt x="588" y="12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7" name="Freeform 88"/>
            <p:cNvSpPr>
              <a:spLocks/>
            </p:cNvSpPr>
            <p:nvPr/>
          </p:nvSpPr>
          <p:spPr bwMode="auto">
            <a:xfrm>
              <a:off x="3834876" y="1902761"/>
              <a:ext cx="26899" cy="46218"/>
            </a:xfrm>
            <a:custGeom>
              <a:avLst/>
              <a:gdLst>
                <a:gd name="T0" fmla="*/ 26 w 28"/>
                <a:gd name="T1" fmla="*/ 0 h 53"/>
                <a:gd name="T2" fmla="*/ 21 w 28"/>
                <a:gd name="T3" fmla="*/ 6 h 53"/>
                <a:gd name="T4" fmla="*/ 17 w 28"/>
                <a:gd name="T5" fmla="*/ 14 h 53"/>
                <a:gd name="T6" fmla="*/ 9 w 28"/>
                <a:gd name="T7" fmla="*/ 19 h 53"/>
                <a:gd name="T8" fmla="*/ 9 w 28"/>
                <a:gd name="T9" fmla="*/ 27 h 53"/>
                <a:gd name="T10" fmla="*/ 4 w 28"/>
                <a:gd name="T11" fmla="*/ 34 h 53"/>
                <a:gd name="T12" fmla="*/ 0 w 28"/>
                <a:gd name="T13" fmla="*/ 44 h 53"/>
                <a:gd name="T14" fmla="*/ 4 w 28"/>
                <a:gd name="T15" fmla="*/ 51 h 53"/>
                <a:gd name="T16" fmla="*/ 11 w 28"/>
                <a:gd name="T17" fmla="*/ 53 h 53"/>
                <a:gd name="T18" fmla="*/ 15 w 28"/>
                <a:gd name="T19" fmla="*/ 46 h 53"/>
                <a:gd name="T20" fmla="*/ 19 w 28"/>
                <a:gd name="T21" fmla="*/ 40 h 53"/>
                <a:gd name="T22" fmla="*/ 19 w 28"/>
                <a:gd name="T23" fmla="*/ 32 h 53"/>
                <a:gd name="T24" fmla="*/ 24 w 28"/>
                <a:gd name="T25" fmla="*/ 23 h 53"/>
                <a:gd name="T26" fmla="*/ 23 w 28"/>
                <a:gd name="T27" fmla="*/ 17 h 53"/>
                <a:gd name="T28" fmla="*/ 28 w 28"/>
                <a:gd name="T29" fmla="*/ 2 h 53"/>
                <a:gd name="T30" fmla="*/ 26 w 28"/>
                <a:gd name="T3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3">
                  <a:moveTo>
                    <a:pt x="26" y="0"/>
                  </a:moveTo>
                  <a:lnTo>
                    <a:pt x="21" y="6"/>
                  </a:lnTo>
                  <a:lnTo>
                    <a:pt x="17" y="14"/>
                  </a:lnTo>
                  <a:lnTo>
                    <a:pt x="9" y="19"/>
                  </a:lnTo>
                  <a:lnTo>
                    <a:pt x="9" y="27"/>
                  </a:lnTo>
                  <a:lnTo>
                    <a:pt x="4" y="34"/>
                  </a:lnTo>
                  <a:lnTo>
                    <a:pt x="0" y="44"/>
                  </a:lnTo>
                  <a:lnTo>
                    <a:pt x="4" y="51"/>
                  </a:lnTo>
                  <a:lnTo>
                    <a:pt x="11" y="53"/>
                  </a:lnTo>
                  <a:lnTo>
                    <a:pt x="15" y="46"/>
                  </a:lnTo>
                  <a:lnTo>
                    <a:pt x="19" y="40"/>
                  </a:lnTo>
                  <a:lnTo>
                    <a:pt x="19" y="32"/>
                  </a:lnTo>
                  <a:lnTo>
                    <a:pt x="24" y="23"/>
                  </a:lnTo>
                  <a:lnTo>
                    <a:pt x="23" y="17"/>
                  </a:lnTo>
                  <a:lnTo>
                    <a:pt x="28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8" name="Freeform 89"/>
            <p:cNvSpPr>
              <a:spLocks/>
            </p:cNvSpPr>
            <p:nvPr/>
          </p:nvSpPr>
          <p:spPr bwMode="auto">
            <a:xfrm>
              <a:off x="3834876" y="1902761"/>
              <a:ext cx="26899" cy="46218"/>
            </a:xfrm>
            <a:custGeom>
              <a:avLst/>
              <a:gdLst>
                <a:gd name="T0" fmla="*/ 26 w 28"/>
                <a:gd name="T1" fmla="*/ 0 h 53"/>
                <a:gd name="T2" fmla="*/ 21 w 28"/>
                <a:gd name="T3" fmla="*/ 6 h 53"/>
                <a:gd name="T4" fmla="*/ 17 w 28"/>
                <a:gd name="T5" fmla="*/ 14 h 53"/>
                <a:gd name="T6" fmla="*/ 9 w 28"/>
                <a:gd name="T7" fmla="*/ 19 h 53"/>
                <a:gd name="T8" fmla="*/ 9 w 28"/>
                <a:gd name="T9" fmla="*/ 27 h 53"/>
                <a:gd name="T10" fmla="*/ 4 w 28"/>
                <a:gd name="T11" fmla="*/ 34 h 53"/>
                <a:gd name="T12" fmla="*/ 0 w 28"/>
                <a:gd name="T13" fmla="*/ 44 h 53"/>
                <a:gd name="T14" fmla="*/ 4 w 28"/>
                <a:gd name="T15" fmla="*/ 51 h 53"/>
                <a:gd name="T16" fmla="*/ 11 w 28"/>
                <a:gd name="T17" fmla="*/ 53 h 53"/>
                <a:gd name="T18" fmla="*/ 15 w 28"/>
                <a:gd name="T19" fmla="*/ 46 h 53"/>
                <a:gd name="T20" fmla="*/ 19 w 28"/>
                <a:gd name="T21" fmla="*/ 40 h 53"/>
                <a:gd name="T22" fmla="*/ 19 w 28"/>
                <a:gd name="T23" fmla="*/ 32 h 53"/>
                <a:gd name="T24" fmla="*/ 24 w 28"/>
                <a:gd name="T25" fmla="*/ 23 h 53"/>
                <a:gd name="T26" fmla="*/ 23 w 28"/>
                <a:gd name="T27" fmla="*/ 17 h 53"/>
                <a:gd name="T28" fmla="*/ 28 w 28"/>
                <a:gd name="T29" fmla="*/ 2 h 53"/>
                <a:gd name="T30" fmla="*/ 26 w 28"/>
                <a:gd name="T3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3">
                  <a:moveTo>
                    <a:pt x="26" y="0"/>
                  </a:moveTo>
                  <a:lnTo>
                    <a:pt x="21" y="6"/>
                  </a:lnTo>
                  <a:lnTo>
                    <a:pt x="17" y="14"/>
                  </a:lnTo>
                  <a:lnTo>
                    <a:pt x="9" y="19"/>
                  </a:lnTo>
                  <a:lnTo>
                    <a:pt x="9" y="27"/>
                  </a:lnTo>
                  <a:lnTo>
                    <a:pt x="4" y="34"/>
                  </a:lnTo>
                  <a:lnTo>
                    <a:pt x="0" y="44"/>
                  </a:lnTo>
                  <a:lnTo>
                    <a:pt x="4" y="51"/>
                  </a:lnTo>
                  <a:lnTo>
                    <a:pt x="11" y="53"/>
                  </a:lnTo>
                  <a:lnTo>
                    <a:pt x="15" y="46"/>
                  </a:lnTo>
                  <a:lnTo>
                    <a:pt x="19" y="40"/>
                  </a:lnTo>
                  <a:lnTo>
                    <a:pt x="19" y="32"/>
                  </a:lnTo>
                  <a:lnTo>
                    <a:pt x="24" y="23"/>
                  </a:lnTo>
                  <a:lnTo>
                    <a:pt x="23" y="17"/>
                  </a:lnTo>
                  <a:lnTo>
                    <a:pt x="28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29" name="Freeform 90"/>
            <p:cNvSpPr>
              <a:spLocks/>
            </p:cNvSpPr>
            <p:nvPr/>
          </p:nvSpPr>
          <p:spPr bwMode="auto">
            <a:xfrm>
              <a:off x="3957845" y="1848695"/>
              <a:ext cx="6725" cy="14825"/>
            </a:xfrm>
            <a:custGeom>
              <a:avLst/>
              <a:gdLst>
                <a:gd name="T0" fmla="*/ 2 w 7"/>
                <a:gd name="T1" fmla="*/ 4 h 17"/>
                <a:gd name="T2" fmla="*/ 0 w 7"/>
                <a:gd name="T3" fmla="*/ 10 h 17"/>
                <a:gd name="T4" fmla="*/ 0 w 7"/>
                <a:gd name="T5" fmla="*/ 17 h 17"/>
                <a:gd name="T6" fmla="*/ 7 w 7"/>
                <a:gd name="T7" fmla="*/ 15 h 17"/>
                <a:gd name="T8" fmla="*/ 7 w 7"/>
                <a:gd name="T9" fmla="*/ 2 h 17"/>
                <a:gd name="T10" fmla="*/ 7 w 7"/>
                <a:gd name="T11" fmla="*/ 0 h 17"/>
                <a:gd name="T12" fmla="*/ 2 w 7"/>
                <a:gd name="T13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7">
                  <a:moveTo>
                    <a:pt x="2" y="4"/>
                  </a:moveTo>
                  <a:lnTo>
                    <a:pt x="0" y="10"/>
                  </a:lnTo>
                  <a:lnTo>
                    <a:pt x="0" y="17"/>
                  </a:lnTo>
                  <a:lnTo>
                    <a:pt x="7" y="15"/>
                  </a:lnTo>
                  <a:lnTo>
                    <a:pt x="7" y="2"/>
                  </a:lnTo>
                  <a:lnTo>
                    <a:pt x="7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1" name="Freeform 92"/>
            <p:cNvSpPr>
              <a:spLocks/>
            </p:cNvSpPr>
            <p:nvPr/>
          </p:nvSpPr>
          <p:spPr bwMode="auto">
            <a:xfrm>
              <a:off x="4076970" y="1801605"/>
              <a:ext cx="26899" cy="16569"/>
            </a:xfrm>
            <a:custGeom>
              <a:avLst/>
              <a:gdLst>
                <a:gd name="T0" fmla="*/ 7 w 28"/>
                <a:gd name="T1" fmla="*/ 19 h 19"/>
                <a:gd name="T2" fmla="*/ 21 w 28"/>
                <a:gd name="T3" fmla="*/ 17 h 19"/>
                <a:gd name="T4" fmla="*/ 28 w 28"/>
                <a:gd name="T5" fmla="*/ 13 h 19"/>
                <a:gd name="T6" fmla="*/ 24 w 28"/>
                <a:gd name="T7" fmla="*/ 6 h 19"/>
                <a:gd name="T8" fmla="*/ 17 w 28"/>
                <a:gd name="T9" fmla="*/ 0 h 19"/>
                <a:gd name="T10" fmla="*/ 11 w 28"/>
                <a:gd name="T11" fmla="*/ 0 h 19"/>
                <a:gd name="T12" fmla="*/ 13 w 28"/>
                <a:gd name="T13" fmla="*/ 6 h 19"/>
                <a:gd name="T14" fmla="*/ 7 w 28"/>
                <a:gd name="T15" fmla="*/ 11 h 19"/>
                <a:gd name="T16" fmla="*/ 0 w 28"/>
                <a:gd name="T17" fmla="*/ 13 h 19"/>
                <a:gd name="T18" fmla="*/ 7 w 28"/>
                <a:gd name="T19" fmla="*/ 17 h 19"/>
                <a:gd name="T20" fmla="*/ 7 w 28"/>
                <a:gd name="T2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9">
                  <a:moveTo>
                    <a:pt x="7" y="19"/>
                  </a:moveTo>
                  <a:lnTo>
                    <a:pt x="21" y="17"/>
                  </a:lnTo>
                  <a:lnTo>
                    <a:pt x="28" y="13"/>
                  </a:lnTo>
                  <a:lnTo>
                    <a:pt x="24" y="6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3" y="6"/>
                  </a:lnTo>
                  <a:lnTo>
                    <a:pt x="7" y="11"/>
                  </a:lnTo>
                  <a:lnTo>
                    <a:pt x="0" y="13"/>
                  </a:lnTo>
                  <a:lnTo>
                    <a:pt x="7" y="17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2" name="Freeform 93"/>
            <p:cNvSpPr>
              <a:spLocks/>
            </p:cNvSpPr>
            <p:nvPr/>
          </p:nvSpPr>
          <p:spPr bwMode="auto">
            <a:xfrm>
              <a:off x="4076970" y="1801605"/>
              <a:ext cx="26899" cy="16569"/>
            </a:xfrm>
            <a:custGeom>
              <a:avLst/>
              <a:gdLst>
                <a:gd name="T0" fmla="*/ 7 w 28"/>
                <a:gd name="T1" fmla="*/ 19 h 19"/>
                <a:gd name="T2" fmla="*/ 21 w 28"/>
                <a:gd name="T3" fmla="*/ 17 h 19"/>
                <a:gd name="T4" fmla="*/ 28 w 28"/>
                <a:gd name="T5" fmla="*/ 13 h 19"/>
                <a:gd name="T6" fmla="*/ 24 w 28"/>
                <a:gd name="T7" fmla="*/ 6 h 19"/>
                <a:gd name="T8" fmla="*/ 17 w 28"/>
                <a:gd name="T9" fmla="*/ 0 h 19"/>
                <a:gd name="T10" fmla="*/ 11 w 28"/>
                <a:gd name="T11" fmla="*/ 0 h 19"/>
                <a:gd name="T12" fmla="*/ 13 w 28"/>
                <a:gd name="T13" fmla="*/ 6 h 19"/>
                <a:gd name="T14" fmla="*/ 7 w 28"/>
                <a:gd name="T15" fmla="*/ 11 h 19"/>
                <a:gd name="T16" fmla="*/ 0 w 28"/>
                <a:gd name="T17" fmla="*/ 13 h 19"/>
                <a:gd name="T18" fmla="*/ 7 w 28"/>
                <a:gd name="T19" fmla="*/ 17 h 19"/>
                <a:gd name="T20" fmla="*/ 7 w 28"/>
                <a:gd name="T21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19">
                  <a:moveTo>
                    <a:pt x="7" y="19"/>
                  </a:moveTo>
                  <a:lnTo>
                    <a:pt x="21" y="17"/>
                  </a:lnTo>
                  <a:lnTo>
                    <a:pt x="28" y="13"/>
                  </a:lnTo>
                  <a:lnTo>
                    <a:pt x="24" y="6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13" y="6"/>
                  </a:lnTo>
                  <a:lnTo>
                    <a:pt x="7" y="11"/>
                  </a:lnTo>
                  <a:lnTo>
                    <a:pt x="0" y="13"/>
                  </a:lnTo>
                  <a:lnTo>
                    <a:pt x="7" y="17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33" name="Freeform 94"/>
            <p:cNvSpPr>
              <a:spLocks/>
            </p:cNvSpPr>
            <p:nvPr/>
          </p:nvSpPr>
          <p:spPr bwMode="auto">
            <a:xfrm>
              <a:off x="3853129" y="2216696"/>
              <a:ext cx="252661" cy="396779"/>
            </a:xfrm>
            <a:custGeom>
              <a:avLst/>
              <a:gdLst>
                <a:gd name="T0" fmla="*/ 24 w 263"/>
                <a:gd name="T1" fmla="*/ 289 h 455"/>
                <a:gd name="T2" fmla="*/ 24 w 263"/>
                <a:gd name="T3" fmla="*/ 304 h 455"/>
                <a:gd name="T4" fmla="*/ 30 w 263"/>
                <a:gd name="T5" fmla="*/ 319 h 455"/>
                <a:gd name="T6" fmla="*/ 35 w 263"/>
                <a:gd name="T7" fmla="*/ 332 h 455"/>
                <a:gd name="T8" fmla="*/ 37 w 263"/>
                <a:gd name="T9" fmla="*/ 355 h 455"/>
                <a:gd name="T10" fmla="*/ 30 w 263"/>
                <a:gd name="T11" fmla="*/ 370 h 455"/>
                <a:gd name="T12" fmla="*/ 20 w 263"/>
                <a:gd name="T13" fmla="*/ 391 h 455"/>
                <a:gd name="T14" fmla="*/ 7 w 263"/>
                <a:gd name="T15" fmla="*/ 404 h 455"/>
                <a:gd name="T16" fmla="*/ 7 w 263"/>
                <a:gd name="T17" fmla="*/ 411 h 455"/>
                <a:gd name="T18" fmla="*/ 4 w 263"/>
                <a:gd name="T19" fmla="*/ 426 h 455"/>
                <a:gd name="T20" fmla="*/ 0 w 263"/>
                <a:gd name="T21" fmla="*/ 447 h 455"/>
                <a:gd name="T22" fmla="*/ 13 w 263"/>
                <a:gd name="T23" fmla="*/ 455 h 455"/>
                <a:gd name="T24" fmla="*/ 13 w 263"/>
                <a:gd name="T25" fmla="*/ 441 h 455"/>
                <a:gd name="T26" fmla="*/ 34 w 263"/>
                <a:gd name="T27" fmla="*/ 439 h 455"/>
                <a:gd name="T28" fmla="*/ 43 w 263"/>
                <a:gd name="T29" fmla="*/ 445 h 455"/>
                <a:gd name="T30" fmla="*/ 49 w 263"/>
                <a:gd name="T31" fmla="*/ 438 h 455"/>
                <a:gd name="T32" fmla="*/ 77 w 263"/>
                <a:gd name="T33" fmla="*/ 441 h 455"/>
                <a:gd name="T34" fmla="*/ 88 w 263"/>
                <a:gd name="T35" fmla="*/ 441 h 455"/>
                <a:gd name="T36" fmla="*/ 92 w 263"/>
                <a:gd name="T37" fmla="*/ 432 h 455"/>
                <a:gd name="T38" fmla="*/ 105 w 263"/>
                <a:gd name="T39" fmla="*/ 423 h 455"/>
                <a:gd name="T40" fmla="*/ 116 w 263"/>
                <a:gd name="T41" fmla="*/ 432 h 455"/>
                <a:gd name="T42" fmla="*/ 126 w 263"/>
                <a:gd name="T43" fmla="*/ 430 h 455"/>
                <a:gd name="T44" fmla="*/ 129 w 263"/>
                <a:gd name="T45" fmla="*/ 415 h 455"/>
                <a:gd name="T46" fmla="*/ 143 w 263"/>
                <a:gd name="T47" fmla="*/ 404 h 455"/>
                <a:gd name="T48" fmla="*/ 146 w 263"/>
                <a:gd name="T49" fmla="*/ 400 h 455"/>
                <a:gd name="T50" fmla="*/ 160 w 263"/>
                <a:gd name="T51" fmla="*/ 413 h 455"/>
                <a:gd name="T52" fmla="*/ 178 w 263"/>
                <a:gd name="T53" fmla="*/ 411 h 455"/>
                <a:gd name="T54" fmla="*/ 180 w 263"/>
                <a:gd name="T55" fmla="*/ 396 h 455"/>
                <a:gd name="T56" fmla="*/ 191 w 263"/>
                <a:gd name="T57" fmla="*/ 383 h 455"/>
                <a:gd name="T58" fmla="*/ 201 w 263"/>
                <a:gd name="T59" fmla="*/ 364 h 455"/>
                <a:gd name="T60" fmla="*/ 212 w 263"/>
                <a:gd name="T61" fmla="*/ 353 h 455"/>
                <a:gd name="T62" fmla="*/ 212 w 263"/>
                <a:gd name="T63" fmla="*/ 338 h 455"/>
                <a:gd name="T64" fmla="*/ 218 w 263"/>
                <a:gd name="T65" fmla="*/ 330 h 455"/>
                <a:gd name="T66" fmla="*/ 233 w 263"/>
                <a:gd name="T67" fmla="*/ 332 h 455"/>
                <a:gd name="T68" fmla="*/ 261 w 263"/>
                <a:gd name="T69" fmla="*/ 317 h 455"/>
                <a:gd name="T70" fmla="*/ 255 w 263"/>
                <a:gd name="T71" fmla="*/ 304 h 455"/>
                <a:gd name="T72" fmla="*/ 254 w 263"/>
                <a:gd name="T73" fmla="*/ 289 h 455"/>
                <a:gd name="T74" fmla="*/ 237 w 263"/>
                <a:gd name="T75" fmla="*/ 105 h 455"/>
                <a:gd name="T76" fmla="*/ 216 w 263"/>
                <a:gd name="T77" fmla="*/ 0 h 455"/>
                <a:gd name="T78" fmla="*/ 66 w 263"/>
                <a:gd name="T79" fmla="*/ 16 h 455"/>
                <a:gd name="T80" fmla="*/ 47 w 263"/>
                <a:gd name="T81" fmla="*/ 28 h 455"/>
                <a:gd name="T82" fmla="*/ 26 w 263"/>
                <a:gd name="T83" fmla="*/ 37 h 455"/>
                <a:gd name="T84" fmla="*/ 7 w 263"/>
                <a:gd name="T85" fmla="*/ 28 h 455"/>
                <a:gd name="T86" fmla="*/ 32 w 263"/>
                <a:gd name="T87" fmla="*/ 282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3" h="455">
                  <a:moveTo>
                    <a:pt x="32" y="282"/>
                  </a:moveTo>
                  <a:lnTo>
                    <a:pt x="24" y="289"/>
                  </a:lnTo>
                  <a:lnTo>
                    <a:pt x="28" y="297"/>
                  </a:lnTo>
                  <a:lnTo>
                    <a:pt x="24" y="304"/>
                  </a:lnTo>
                  <a:lnTo>
                    <a:pt x="24" y="312"/>
                  </a:lnTo>
                  <a:lnTo>
                    <a:pt x="30" y="319"/>
                  </a:lnTo>
                  <a:lnTo>
                    <a:pt x="35" y="327"/>
                  </a:lnTo>
                  <a:lnTo>
                    <a:pt x="35" y="332"/>
                  </a:lnTo>
                  <a:lnTo>
                    <a:pt x="39" y="347"/>
                  </a:lnTo>
                  <a:lnTo>
                    <a:pt x="37" y="355"/>
                  </a:lnTo>
                  <a:lnTo>
                    <a:pt x="35" y="355"/>
                  </a:lnTo>
                  <a:lnTo>
                    <a:pt x="30" y="370"/>
                  </a:lnTo>
                  <a:lnTo>
                    <a:pt x="28" y="376"/>
                  </a:lnTo>
                  <a:lnTo>
                    <a:pt x="20" y="391"/>
                  </a:lnTo>
                  <a:lnTo>
                    <a:pt x="15" y="398"/>
                  </a:lnTo>
                  <a:lnTo>
                    <a:pt x="7" y="404"/>
                  </a:lnTo>
                  <a:lnTo>
                    <a:pt x="7" y="411"/>
                  </a:lnTo>
                  <a:lnTo>
                    <a:pt x="7" y="411"/>
                  </a:lnTo>
                  <a:lnTo>
                    <a:pt x="5" y="426"/>
                  </a:lnTo>
                  <a:lnTo>
                    <a:pt x="4" y="426"/>
                  </a:lnTo>
                  <a:lnTo>
                    <a:pt x="4" y="439"/>
                  </a:lnTo>
                  <a:lnTo>
                    <a:pt x="0" y="447"/>
                  </a:lnTo>
                  <a:lnTo>
                    <a:pt x="5" y="455"/>
                  </a:lnTo>
                  <a:lnTo>
                    <a:pt x="13" y="455"/>
                  </a:lnTo>
                  <a:lnTo>
                    <a:pt x="17" y="449"/>
                  </a:lnTo>
                  <a:lnTo>
                    <a:pt x="13" y="441"/>
                  </a:lnTo>
                  <a:lnTo>
                    <a:pt x="28" y="443"/>
                  </a:lnTo>
                  <a:lnTo>
                    <a:pt x="34" y="439"/>
                  </a:lnTo>
                  <a:lnTo>
                    <a:pt x="35" y="447"/>
                  </a:lnTo>
                  <a:lnTo>
                    <a:pt x="43" y="445"/>
                  </a:lnTo>
                  <a:lnTo>
                    <a:pt x="39" y="438"/>
                  </a:lnTo>
                  <a:lnTo>
                    <a:pt x="49" y="438"/>
                  </a:lnTo>
                  <a:lnTo>
                    <a:pt x="56" y="434"/>
                  </a:lnTo>
                  <a:lnTo>
                    <a:pt x="77" y="441"/>
                  </a:lnTo>
                  <a:lnTo>
                    <a:pt x="84" y="447"/>
                  </a:lnTo>
                  <a:lnTo>
                    <a:pt x="88" y="441"/>
                  </a:lnTo>
                  <a:lnTo>
                    <a:pt x="88" y="438"/>
                  </a:lnTo>
                  <a:lnTo>
                    <a:pt x="92" y="432"/>
                  </a:lnTo>
                  <a:lnTo>
                    <a:pt x="99" y="428"/>
                  </a:lnTo>
                  <a:lnTo>
                    <a:pt x="105" y="423"/>
                  </a:lnTo>
                  <a:lnTo>
                    <a:pt x="111" y="430"/>
                  </a:lnTo>
                  <a:lnTo>
                    <a:pt x="116" y="432"/>
                  </a:lnTo>
                  <a:lnTo>
                    <a:pt x="124" y="436"/>
                  </a:lnTo>
                  <a:lnTo>
                    <a:pt x="126" y="430"/>
                  </a:lnTo>
                  <a:lnTo>
                    <a:pt x="131" y="423"/>
                  </a:lnTo>
                  <a:lnTo>
                    <a:pt x="129" y="415"/>
                  </a:lnTo>
                  <a:lnTo>
                    <a:pt x="135" y="409"/>
                  </a:lnTo>
                  <a:lnTo>
                    <a:pt x="143" y="404"/>
                  </a:lnTo>
                  <a:lnTo>
                    <a:pt x="139" y="398"/>
                  </a:lnTo>
                  <a:lnTo>
                    <a:pt x="146" y="400"/>
                  </a:lnTo>
                  <a:lnTo>
                    <a:pt x="152" y="411"/>
                  </a:lnTo>
                  <a:lnTo>
                    <a:pt x="160" y="413"/>
                  </a:lnTo>
                  <a:lnTo>
                    <a:pt x="173" y="415"/>
                  </a:lnTo>
                  <a:lnTo>
                    <a:pt x="178" y="411"/>
                  </a:lnTo>
                  <a:lnTo>
                    <a:pt x="180" y="404"/>
                  </a:lnTo>
                  <a:lnTo>
                    <a:pt x="180" y="396"/>
                  </a:lnTo>
                  <a:lnTo>
                    <a:pt x="184" y="383"/>
                  </a:lnTo>
                  <a:lnTo>
                    <a:pt x="191" y="383"/>
                  </a:lnTo>
                  <a:lnTo>
                    <a:pt x="199" y="377"/>
                  </a:lnTo>
                  <a:lnTo>
                    <a:pt x="201" y="364"/>
                  </a:lnTo>
                  <a:lnTo>
                    <a:pt x="208" y="361"/>
                  </a:lnTo>
                  <a:lnTo>
                    <a:pt x="212" y="353"/>
                  </a:lnTo>
                  <a:lnTo>
                    <a:pt x="216" y="345"/>
                  </a:lnTo>
                  <a:lnTo>
                    <a:pt x="212" y="338"/>
                  </a:lnTo>
                  <a:lnTo>
                    <a:pt x="212" y="330"/>
                  </a:lnTo>
                  <a:lnTo>
                    <a:pt x="218" y="330"/>
                  </a:lnTo>
                  <a:lnTo>
                    <a:pt x="225" y="327"/>
                  </a:lnTo>
                  <a:lnTo>
                    <a:pt x="233" y="332"/>
                  </a:lnTo>
                  <a:lnTo>
                    <a:pt x="246" y="321"/>
                  </a:lnTo>
                  <a:lnTo>
                    <a:pt x="261" y="317"/>
                  </a:lnTo>
                  <a:lnTo>
                    <a:pt x="263" y="312"/>
                  </a:lnTo>
                  <a:lnTo>
                    <a:pt x="255" y="304"/>
                  </a:lnTo>
                  <a:lnTo>
                    <a:pt x="257" y="297"/>
                  </a:lnTo>
                  <a:lnTo>
                    <a:pt x="254" y="289"/>
                  </a:lnTo>
                  <a:lnTo>
                    <a:pt x="257" y="285"/>
                  </a:lnTo>
                  <a:lnTo>
                    <a:pt x="237" y="105"/>
                  </a:lnTo>
                  <a:lnTo>
                    <a:pt x="223" y="5"/>
                  </a:lnTo>
                  <a:lnTo>
                    <a:pt x="216" y="0"/>
                  </a:lnTo>
                  <a:lnTo>
                    <a:pt x="103" y="13"/>
                  </a:lnTo>
                  <a:lnTo>
                    <a:pt x="66" y="16"/>
                  </a:lnTo>
                  <a:lnTo>
                    <a:pt x="62" y="16"/>
                  </a:lnTo>
                  <a:lnTo>
                    <a:pt x="47" y="28"/>
                  </a:lnTo>
                  <a:lnTo>
                    <a:pt x="34" y="35"/>
                  </a:lnTo>
                  <a:lnTo>
                    <a:pt x="26" y="37"/>
                  </a:lnTo>
                  <a:lnTo>
                    <a:pt x="17" y="35"/>
                  </a:lnTo>
                  <a:lnTo>
                    <a:pt x="7" y="28"/>
                  </a:lnTo>
                  <a:lnTo>
                    <a:pt x="7" y="32"/>
                  </a:lnTo>
                  <a:lnTo>
                    <a:pt x="32" y="28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449" name="Group 448"/>
            <p:cNvGrpSpPr/>
            <p:nvPr/>
          </p:nvGrpSpPr>
          <p:grpSpPr>
            <a:xfrm>
              <a:off x="3605271" y="1704808"/>
              <a:ext cx="623488" cy="525840"/>
              <a:chOff x="3605271" y="1704808"/>
              <a:chExt cx="623488" cy="525840"/>
            </a:xfrm>
            <a:grpFill/>
          </p:grpSpPr>
          <p:sp>
            <p:nvSpPr>
              <p:cNvPr id="318" name="Freeform 79"/>
              <p:cNvSpPr>
                <a:spLocks/>
              </p:cNvSpPr>
              <p:nvPr/>
            </p:nvSpPr>
            <p:spPr bwMode="auto">
              <a:xfrm>
                <a:off x="3728240" y="1704808"/>
                <a:ext cx="59563" cy="47962"/>
              </a:xfrm>
              <a:custGeom>
                <a:avLst/>
                <a:gdLst>
                  <a:gd name="T0" fmla="*/ 2 w 62"/>
                  <a:gd name="T1" fmla="*/ 41 h 55"/>
                  <a:gd name="T2" fmla="*/ 15 w 62"/>
                  <a:gd name="T3" fmla="*/ 41 h 55"/>
                  <a:gd name="T4" fmla="*/ 15 w 62"/>
                  <a:gd name="T5" fmla="*/ 34 h 55"/>
                  <a:gd name="T6" fmla="*/ 15 w 62"/>
                  <a:gd name="T7" fmla="*/ 41 h 55"/>
                  <a:gd name="T8" fmla="*/ 9 w 62"/>
                  <a:gd name="T9" fmla="*/ 49 h 55"/>
                  <a:gd name="T10" fmla="*/ 17 w 62"/>
                  <a:gd name="T11" fmla="*/ 55 h 55"/>
                  <a:gd name="T12" fmla="*/ 26 w 62"/>
                  <a:gd name="T13" fmla="*/ 36 h 55"/>
                  <a:gd name="T14" fmla="*/ 38 w 62"/>
                  <a:gd name="T15" fmla="*/ 23 h 55"/>
                  <a:gd name="T16" fmla="*/ 45 w 62"/>
                  <a:gd name="T17" fmla="*/ 17 h 55"/>
                  <a:gd name="T18" fmla="*/ 47 w 62"/>
                  <a:gd name="T19" fmla="*/ 9 h 55"/>
                  <a:gd name="T20" fmla="*/ 56 w 62"/>
                  <a:gd name="T21" fmla="*/ 9 h 55"/>
                  <a:gd name="T22" fmla="*/ 62 w 62"/>
                  <a:gd name="T23" fmla="*/ 4 h 55"/>
                  <a:gd name="T24" fmla="*/ 56 w 62"/>
                  <a:gd name="T25" fmla="*/ 0 h 55"/>
                  <a:gd name="T26" fmla="*/ 41 w 62"/>
                  <a:gd name="T27" fmla="*/ 0 h 55"/>
                  <a:gd name="T28" fmla="*/ 26 w 62"/>
                  <a:gd name="T29" fmla="*/ 6 h 55"/>
                  <a:gd name="T30" fmla="*/ 13 w 62"/>
                  <a:gd name="T31" fmla="*/ 13 h 55"/>
                  <a:gd name="T32" fmla="*/ 4 w 62"/>
                  <a:gd name="T33" fmla="*/ 28 h 55"/>
                  <a:gd name="T34" fmla="*/ 0 w 62"/>
                  <a:gd name="T35" fmla="*/ 34 h 55"/>
                  <a:gd name="T36" fmla="*/ 2 w 62"/>
                  <a:gd name="T37" fmla="*/ 4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2" h="55">
                    <a:moveTo>
                      <a:pt x="2" y="41"/>
                    </a:moveTo>
                    <a:lnTo>
                      <a:pt x="15" y="41"/>
                    </a:lnTo>
                    <a:lnTo>
                      <a:pt x="15" y="34"/>
                    </a:lnTo>
                    <a:lnTo>
                      <a:pt x="15" y="41"/>
                    </a:lnTo>
                    <a:lnTo>
                      <a:pt x="9" y="49"/>
                    </a:lnTo>
                    <a:lnTo>
                      <a:pt x="17" y="55"/>
                    </a:lnTo>
                    <a:lnTo>
                      <a:pt x="26" y="36"/>
                    </a:lnTo>
                    <a:lnTo>
                      <a:pt x="38" y="23"/>
                    </a:lnTo>
                    <a:lnTo>
                      <a:pt x="45" y="17"/>
                    </a:lnTo>
                    <a:lnTo>
                      <a:pt x="47" y="9"/>
                    </a:lnTo>
                    <a:lnTo>
                      <a:pt x="56" y="9"/>
                    </a:lnTo>
                    <a:lnTo>
                      <a:pt x="62" y="4"/>
                    </a:lnTo>
                    <a:lnTo>
                      <a:pt x="56" y="0"/>
                    </a:lnTo>
                    <a:lnTo>
                      <a:pt x="41" y="0"/>
                    </a:lnTo>
                    <a:lnTo>
                      <a:pt x="26" y="6"/>
                    </a:lnTo>
                    <a:lnTo>
                      <a:pt x="13" y="13"/>
                    </a:lnTo>
                    <a:lnTo>
                      <a:pt x="4" y="28"/>
                    </a:lnTo>
                    <a:lnTo>
                      <a:pt x="0" y="34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1" name="Freeform 82"/>
              <p:cNvSpPr>
                <a:spLocks/>
              </p:cNvSpPr>
              <p:nvPr/>
            </p:nvSpPr>
            <p:spPr bwMode="auto">
              <a:xfrm>
                <a:off x="3605271" y="1734458"/>
                <a:ext cx="469777" cy="190105"/>
              </a:xfrm>
              <a:custGeom>
                <a:avLst/>
                <a:gdLst>
                  <a:gd name="T0" fmla="*/ 25 w 489"/>
                  <a:gd name="T1" fmla="*/ 101 h 218"/>
                  <a:gd name="T2" fmla="*/ 124 w 489"/>
                  <a:gd name="T3" fmla="*/ 126 h 218"/>
                  <a:gd name="T4" fmla="*/ 152 w 489"/>
                  <a:gd name="T5" fmla="*/ 128 h 218"/>
                  <a:gd name="T6" fmla="*/ 179 w 489"/>
                  <a:gd name="T7" fmla="*/ 146 h 218"/>
                  <a:gd name="T8" fmla="*/ 203 w 489"/>
                  <a:gd name="T9" fmla="*/ 158 h 218"/>
                  <a:gd name="T10" fmla="*/ 203 w 489"/>
                  <a:gd name="T11" fmla="*/ 180 h 218"/>
                  <a:gd name="T12" fmla="*/ 209 w 489"/>
                  <a:gd name="T13" fmla="*/ 190 h 218"/>
                  <a:gd name="T14" fmla="*/ 213 w 489"/>
                  <a:gd name="T15" fmla="*/ 210 h 218"/>
                  <a:gd name="T16" fmla="*/ 224 w 489"/>
                  <a:gd name="T17" fmla="*/ 218 h 218"/>
                  <a:gd name="T18" fmla="*/ 241 w 489"/>
                  <a:gd name="T19" fmla="*/ 178 h 218"/>
                  <a:gd name="T20" fmla="*/ 254 w 489"/>
                  <a:gd name="T21" fmla="*/ 150 h 218"/>
                  <a:gd name="T22" fmla="*/ 260 w 489"/>
                  <a:gd name="T23" fmla="*/ 135 h 218"/>
                  <a:gd name="T24" fmla="*/ 273 w 489"/>
                  <a:gd name="T25" fmla="*/ 143 h 218"/>
                  <a:gd name="T26" fmla="*/ 288 w 489"/>
                  <a:gd name="T27" fmla="*/ 128 h 218"/>
                  <a:gd name="T28" fmla="*/ 288 w 489"/>
                  <a:gd name="T29" fmla="*/ 143 h 218"/>
                  <a:gd name="T30" fmla="*/ 295 w 489"/>
                  <a:gd name="T31" fmla="*/ 145 h 218"/>
                  <a:gd name="T32" fmla="*/ 310 w 489"/>
                  <a:gd name="T33" fmla="*/ 124 h 218"/>
                  <a:gd name="T34" fmla="*/ 327 w 489"/>
                  <a:gd name="T35" fmla="*/ 113 h 218"/>
                  <a:gd name="T36" fmla="*/ 354 w 489"/>
                  <a:gd name="T37" fmla="*/ 109 h 218"/>
                  <a:gd name="T38" fmla="*/ 380 w 489"/>
                  <a:gd name="T39" fmla="*/ 94 h 218"/>
                  <a:gd name="T40" fmla="*/ 408 w 489"/>
                  <a:gd name="T41" fmla="*/ 99 h 218"/>
                  <a:gd name="T42" fmla="*/ 429 w 489"/>
                  <a:gd name="T43" fmla="*/ 101 h 218"/>
                  <a:gd name="T44" fmla="*/ 444 w 489"/>
                  <a:gd name="T45" fmla="*/ 96 h 218"/>
                  <a:gd name="T46" fmla="*/ 489 w 489"/>
                  <a:gd name="T47" fmla="*/ 92 h 218"/>
                  <a:gd name="T48" fmla="*/ 478 w 489"/>
                  <a:gd name="T49" fmla="*/ 77 h 218"/>
                  <a:gd name="T50" fmla="*/ 463 w 489"/>
                  <a:gd name="T51" fmla="*/ 68 h 218"/>
                  <a:gd name="T52" fmla="*/ 455 w 489"/>
                  <a:gd name="T53" fmla="*/ 47 h 218"/>
                  <a:gd name="T54" fmla="*/ 444 w 489"/>
                  <a:gd name="T55" fmla="*/ 43 h 218"/>
                  <a:gd name="T56" fmla="*/ 429 w 489"/>
                  <a:gd name="T57" fmla="*/ 45 h 218"/>
                  <a:gd name="T58" fmla="*/ 399 w 489"/>
                  <a:gd name="T59" fmla="*/ 43 h 218"/>
                  <a:gd name="T60" fmla="*/ 378 w 489"/>
                  <a:gd name="T61" fmla="*/ 22 h 218"/>
                  <a:gd name="T62" fmla="*/ 329 w 489"/>
                  <a:gd name="T63" fmla="*/ 34 h 218"/>
                  <a:gd name="T64" fmla="*/ 305 w 489"/>
                  <a:gd name="T65" fmla="*/ 47 h 218"/>
                  <a:gd name="T66" fmla="*/ 275 w 489"/>
                  <a:gd name="T67" fmla="*/ 66 h 218"/>
                  <a:gd name="T68" fmla="*/ 254 w 489"/>
                  <a:gd name="T69" fmla="*/ 60 h 218"/>
                  <a:gd name="T70" fmla="*/ 224 w 489"/>
                  <a:gd name="T71" fmla="*/ 62 h 218"/>
                  <a:gd name="T72" fmla="*/ 203 w 489"/>
                  <a:gd name="T73" fmla="*/ 36 h 218"/>
                  <a:gd name="T74" fmla="*/ 183 w 489"/>
                  <a:gd name="T75" fmla="*/ 26 h 218"/>
                  <a:gd name="T76" fmla="*/ 158 w 489"/>
                  <a:gd name="T77" fmla="*/ 36 h 218"/>
                  <a:gd name="T78" fmla="*/ 154 w 489"/>
                  <a:gd name="T79" fmla="*/ 30 h 218"/>
                  <a:gd name="T80" fmla="*/ 143 w 489"/>
                  <a:gd name="T81" fmla="*/ 43 h 218"/>
                  <a:gd name="T82" fmla="*/ 130 w 489"/>
                  <a:gd name="T83" fmla="*/ 9 h 218"/>
                  <a:gd name="T84" fmla="*/ 107 w 489"/>
                  <a:gd name="T85" fmla="*/ 17 h 218"/>
                  <a:gd name="T86" fmla="*/ 81 w 489"/>
                  <a:gd name="T87" fmla="*/ 36 h 218"/>
                  <a:gd name="T88" fmla="*/ 60 w 489"/>
                  <a:gd name="T89" fmla="*/ 45 h 218"/>
                  <a:gd name="T90" fmla="*/ 40 w 489"/>
                  <a:gd name="T91" fmla="*/ 51 h 218"/>
                  <a:gd name="T92" fmla="*/ 0 w 489"/>
                  <a:gd name="T93" fmla="*/ 77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89" h="218">
                    <a:moveTo>
                      <a:pt x="11" y="83"/>
                    </a:moveTo>
                    <a:lnTo>
                      <a:pt x="17" y="88"/>
                    </a:lnTo>
                    <a:lnTo>
                      <a:pt x="25" y="101"/>
                    </a:lnTo>
                    <a:lnTo>
                      <a:pt x="98" y="116"/>
                    </a:lnTo>
                    <a:lnTo>
                      <a:pt x="122" y="126"/>
                    </a:lnTo>
                    <a:lnTo>
                      <a:pt x="124" y="126"/>
                    </a:lnTo>
                    <a:lnTo>
                      <a:pt x="139" y="128"/>
                    </a:lnTo>
                    <a:lnTo>
                      <a:pt x="145" y="126"/>
                    </a:lnTo>
                    <a:lnTo>
                      <a:pt x="152" y="128"/>
                    </a:lnTo>
                    <a:lnTo>
                      <a:pt x="169" y="130"/>
                    </a:lnTo>
                    <a:lnTo>
                      <a:pt x="177" y="135"/>
                    </a:lnTo>
                    <a:lnTo>
                      <a:pt x="179" y="146"/>
                    </a:lnTo>
                    <a:lnTo>
                      <a:pt x="184" y="148"/>
                    </a:lnTo>
                    <a:lnTo>
                      <a:pt x="196" y="150"/>
                    </a:lnTo>
                    <a:lnTo>
                      <a:pt x="203" y="158"/>
                    </a:lnTo>
                    <a:lnTo>
                      <a:pt x="201" y="160"/>
                    </a:lnTo>
                    <a:lnTo>
                      <a:pt x="203" y="165"/>
                    </a:lnTo>
                    <a:lnTo>
                      <a:pt x="203" y="180"/>
                    </a:lnTo>
                    <a:lnTo>
                      <a:pt x="199" y="186"/>
                    </a:lnTo>
                    <a:lnTo>
                      <a:pt x="203" y="193"/>
                    </a:lnTo>
                    <a:lnTo>
                      <a:pt x="209" y="190"/>
                    </a:lnTo>
                    <a:lnTo>
                      <a:pt x="216" y="190"/>
                    </a:lnTo>
                    <a:lnTo>
                      <a:pt x="213" y="205"/>
                    </a:lnTo>
                    <a:lnTo>
                      <a:pt x="213" y="210"/>
                    </a:lnTo>
                    <a:lnTo>
                      <a:pt x="220" y="216"/>
                    </a:lnTo>
                    <a:lnTo>
                      <a:pt x="220" y="216"/>
                    </a:lnTo>
                    <a:lnTo>
                      <a:pt x="224" y="218"/>
                    </a:lnTo>
                    <a:lnTo>
                      <a:pt x="224" y="210"/>
                    </a:lnTo>
                    <a:lnTo>
                      <a:pt x="231" y="199"/>
                    </a:lnTo>
                    <a:lnTo>
                      <a:pt x="241" y="178"/>
                    </a:lnTo>
                    <a:lnTo>
                      <a:pt x="245" y="165"/>
                    </a:lnTo>
                    <a:lnTo>
                      <a:pt x="248" y="158"/>
                    </a:lnTo>
                    <a:lnTo>
                      <a:pt x="254" y="150"/>
                    </a:lnTo>
                    <a:lnTo>
                      <a:pt x="258" y="137"/>
                    </a:lnTo>
                    <a:lnTo>
                      <a:pt x="263" y="128"/>
                    </a:lnTo>
                    <a:lnTo>
                      <a:pt x="260" y="135"/>
                    </a:lnTo>
                    <a:lnTo>
                      <a:pt x="263" y="141"/>
                    </a:lnTo>
                    <a:lnTo>
                      <a:pt x="267" y="148"/>
                    </a:lnTo>
                    <a:lnTo>
                      <a:pt x="273" y="143"/>
                    </a:lnTo>
                    <a:lnTo>
                      <a:pt x="275" y="139"/>
                    </a:lnTo>
                    <a:lnTo>
                      <a:pt x="282" y="131"/>
                    </a:lnTo>
                    <a:lnTo>
                      <a:pt x="288" y="128"/>
                    </a:lnTo>
                    <a:lnTo>
                      <a:pt x="295" y="130"/>
                    </a:lnTo>
                    <a:lnTo>
                      <a:pt x="293" y="137"/>
                    </a:lnTo>
                    <a:lnTo>
                      <a:pt x="288" y="143"/>
                    </a:lnTo>
                    <a:lnTo>
                      <a:pt x="284" y="150"/>
                    </a:lnTo>
                    <a:lnTo>
                      <a:pt x="292" y="152"/>
                    </a:lnTo>
                    <a:lnTo>
                      <a:pt x="295" y="145"/>
                    </a:lnTo>
                    <a:lnTo>
                      <a:pt x="303" y="137"/>
                    </a:lnTo>
                    <a:lnTo>
                      <a:pt x="309" y="131"/>
                    </a:lnTo>
                    <a:lnTo>
                      <a:pt x="310" y="124"/>
                    </a:lnTo>
                    <a:lnTo>
                      <a:pt x="314" y="118"/>
                    </a:lnTo>
                    <a:lnTo>
                      <a:pt x="320" y="115"/>
                    </a:lnTo>
                    <a:lnTo>
                      <a:pt x="327" y="113"/>
                    </a:lnTo>
                    <a:lnTo>
                      <a:pt x="333" y="115"/>
                    </a:lnTo>
                    <a:lnTo>
                      <a:pt x="346" y="109"/>
                    </a:lnTo>
                    <a:lnTo>
                      <a:pt x="354" y="109"/>
                    </a:lnTo>
                    <a:lnTo>
                      <a:pt x="361" y="105"/>
                    </a:lnTo>
                    <a:lnTo>
                      <a:pt x="367" y="96"/>
                    </a:lnTo>
                    <a:lnTo>
                      <a:pt x="380" y="94"/>
                    </a:lnTo>
                    <a:lnTo>
                      <a:pt x="387" y="96"/>
                    </a:lnTo>
                    <a:lnTo>
                      <a:pt x="393" y="94"/>
                    </a:lnTo>
                    <a:lnTo>
                      <a:pt x="408" y="99"/>
                    </a:lnTo>
                    <a:lnTo>
                      <a:pt x="421" y="111"/>
                    </a:lnTo>
                    <a:lnTo>
                      <a:pt x="429" y="115"/>
                    </a:lnTo>
                    <a:lnTo>
                      <a:pt x="429" y="101"/>
                    </a:lnTo>
                    <a:lnTo>
                      <a:pt x="431" y="94"/>
                    </a:lnTo>
                    <a:lnTo>
                      <a:pt x="436" y="92"/>
                    </a:lnTo>
                    <a:lnTo>
                      <a:pt x="444" y="96"/>
                    </a:lnTo>
                    <a:lnTo>
                      <a:pt x="451" y="94"/>
                    </a:lnTo>
                    <a:lnTo>
                      <a:pt x="483" y="94"/>
                    </a:lnTo>
                    <a:lnTo>
                      <a:pt x="489" y="92"/>
                    </a:lnTo>
                    <a:lnTo>
                      <a:pt x="485" y="86"/>
                    </a:lnTo>
                    <a:lnTo>
                      <a:pt x="478" y="83"/>
                    </a:lnTo>
                    <a:lnTo>
                      <a:pt x="478" y="77"/>
                    </a:lnTo>
                    <a:lnTo>
                      <a:pt x="470" y="73"/>
                    </a:lnTo>
                    <a:lnTo>
                      <a:pt x="468" y="73"/>
                    </a:lnTo>
                    <a:lnTo>
                      <a:pt x="463" y="68"/>
                    </a:lnTo>
                    <a:lnTo>
                      <a:pt x="463" y="60"/>
                    </a:lnTo>
                    <a:lnTo>
                      <a:pt x="459" y="54"/>
                    </a:lnTo>
                    <a:lnTo>
                      <a:pt x="455" y="47"/>
                    </a:lnTo>
                    <a:lnTo>
                      <a:pt x="449" y="39"/>
                    </a:lnTo>
                    <a:lnTo>
                      <a:pt x="444" y="41"/>
                    </a:lnTo>
                    <a:lnTo>
                      <a:pt x="444" y="43"/>
                    </a:lnTo>
                    <a:lnTo>
                      <a:pt x="440" y="49"/>
                    </a:lnTo>
                    <a:lnTo>
                      <a:pt x="433" y="51"/>
                    </a:lnTo>
                    <a:lnTo>
                      <a:pt x="429" y="45"/>
                    </a:lnTo>
                    <a:lnTo>
                      <a:pt x="416" y="51"/>
                    </a:lnTo>
                    <a:lnTo>
                      <a:pt x="401" y="49"/>
                    </a:lnTo>
                    <a:lnTo>
                      <a:pt x="399" y="43"/>
                    </a:lnTo>
                    <a:lnTo>
                      <a:pt x="397" y="17"/>
                    </a:lnTo>
                    <a:lnTo>
                      <a:pt x="384" y="21"/>
                    </a:lnTo>
                    <a:lnTo>
                      <a:pt x="378" y="22"/>
                    </a:lnTo>
                    <a:lnTo>
                      <a:pt x="365" y="30"/>
                    </a:lnTo>
                    <a:lnTo>
                      <a:pt x="357" y="32"/>
                    </a:lnTo>
                    <a:lnTo>
                      <a:pt x="329" y="34"/>
                    </a:lnTo>
                    <a:lnTo>
                      <a:pt x="324" y="37"/>
                    </a:lnTo>
                    <a:lnTo>
                      <a:pt x="312" y="39"/>
                    </a:lnTo>
                    <a:lnTo>
                      <a:pt x="305" y="47"/>
                    </a:lnTo>
                    <a:lnTo>
                      <a:pt x="292" y="54"/>
                    </a:lnTo>
                    <a:lnTo>
                      <a:pt x="280" y="69"/>
                    </a:lnTo>
                    <a:lnTo>
                      <a:pt x="275" y="66"/>
                    </a:lnTo>
                    <a:lnTo>
                      <a:pt x="267" y="68"/>
                    </a:lnTo>
                    <a:lnTo>
                      <a:pt x="260" y="66"/>
                    </a:lnTo>
                    <a:lnTo>
                      <a:pt x="254" y="60"/>
                    </a:lnTo>
                    <a:lnTo>
                      <a:pt x="237" y="66"/>
                    </a:lnTo>
                    <a:lnTo>
                      <a:pt x="231" y="66"/>
                    </a:lnTo>
                    <a:lnTo>
                      <a:pt x="224" y="62"/>
                    </a:lnTo>
                    <a:lnTo>
                      <a:pt x="220" y="56"/>
                    </a:lnTo>
                    <a:lnTo>
                      <a:pt x="207" y="43"/>
                    </a:lnTo>
                    <a:lnTo>
                      <a:pt x="203" y="36"/>
                    </a:lnTo>
                    <a:lnTo>
                      <a:pt x="198" y="34"/>
                    </a:lnTo>
                    <a:lnTo>
                      <a:pt x="190" y="28"/>
                    </a:lnTo>
                    <a:lnTo>
                      <a:pt x="183" y="26"/>
                    </a:lnTo>
                    <a:lnTo>
                      <a:pt x="169" y="26"/>
                    </a:lnTo>
                    <a:lnTo>
                      <a:pt x="162" y="28"/>
                    </a:lnTo>
                    <a:lnTo>
                      <a:pt x="158" y="36"/>
                    </a:lnTo>
                    <a:lnTo>
                      <a:pt x="154" y="37"/>
                    </a:lnTo>
                    <a:lnTo>
                      <a:pt x="160" y="24"/>
                    </a:lnTo>
                    <a:lnTo>
                      <a:pt x="154" y="30"/>
                    </a:lnTo>
                    <a:lnTo>
                      <a:pt x="147" y="34"/>
                    </a:lnTo>
                    <a:lnTo>
                      <a:pt x="145" y="41"/>
                    </a:lnTo>
                    <a:lnTo>
                      <a:pt x="143" y="43"/>
                    </a:lnTo>
                    <a:lnTo>
                      <a:pt x="141" y="37"/>
                    </a:lnTo>
                    <a:lnTo>
                      <a:pt x="141" y="22"/>
                    </a:lnTo>
                    <a:lnTo>
                      <a:pt x="130" y="9"/>
                    </a:lnTo>
                    <a:lnTo>
                      <a:pt x="126" y="7"/>
                    </a:lnTo>
                    <a:lnTo>
                      <a:pt x="121" y="0"/>
                    </a:lnTo>
                    <a:lnTo>
                      <a:pt x="107" y="17"/>
                    </a:lnTo>
                    <a:lnTo>
                      <a:pt x="104" y="22"/>
                    </a:lnTo>
                    <a:lnTo>
                      <a:pt x="89" y="28"/>
                    </a:lnTo>
                    <a:lnTo>
                      <a:pt x="81" y="36"/>
                    </a:lnTo>
                    <a:lnTo>
                      <a:pt x="75" y="41"/>
                    </a:lnTo>
                    <a:lnTo>
                      <a:pt x="68" y="43"/>
                    </a:lnTo>
                    <a:lnTo>
                      <a:pt x="60" y="45"/>
                    </a:lnTo>
                    <a:lnTo>
                      <a:pt x="55" y="47"/>
                    </a:lnTo>
                    <a:lnTo>
                      <a:pt x="47" y="47"/>
                    </a:lnTo>
                    <a:lnTo>
                      <a:pt x="40" y="51"/>
                    </a:lnTo>
                    <a:lnTo>
                      <a:pt x="27" y="64"/>
                    </a:lnTo>
                    <a:lnTo>
                      <a:pt x="6" y="73"/>
                    </a:lnTo>
                    <a:lnTo>
                      <a:pt x="0" y="77"/>
                    </a:lnTo>
                    <a:lnTo>
                      <a:pt x="4" y="81"/>
                    </a:lnTo>
                    <a:lnTo>
                      <a:pt x="11" y="8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0" name="Freeform 91"/>
              <p:cNvSpPr>
                <a:spLocks/>
              </p:cNvSpPr>
              <p:nvPr/>
            </p:nvSpPr>
            <p:spPr bwMode="auto">
              <a:xfrm>
                <a:off x="3957845" y="1848695"/>
                <a:ext cx="6725" cy="14825"/>
              </a:xfrm>
              <a:custGeom>
                <a:avLst/>
                <a:gdLst>
                  <a:gd name="T0" fmla="*/ 2 w 7"/>
                  <a:gd name="T1" fmla="*/ 4 h 17"/>
                  <a:gd name="T2" fmla="*/ 0 w 7"/>
                  <a:gd name="T3" fmla="*/ 10 h 17"/>
                  <a:gd name="T4" fmla="*/ 0 w 7"/>
                  <a:gd name="T5" fmla="*/ 17 h 17"/>
                  <a:gd name="T6" fmla="*/ 7 w 7"/>
                  <a:gd name="T7" fmla="*/ 15 h 17"/>
                  <a:gd name="T8" fmla="*/ 7 w 7"/>
                  <a:gd name="T9" fmla="*/ 2 h 17"/>
                  <a:gd name="T10" fmla="*/ 7 w 7"/>
                  <a:gd name="T11" fmla="*/ 0 h 17"/>
                  <a:gd name="T12" fmla="*/ 2 w 7"/>
                  <a:gd name="T13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7">
                    <a:moveTo>
                      <a:pt x="2" y="4"/>
                    </a:moveTo>
                    <a:lnTo>
                      <a:pt x="0" y="10"/>
                    </a:lnTo>
                    <a:lnTo>
                      <a:pt x="0" y="17"/>
                    </a:lnTo>
                    <a:lnTo>
                      <a:pt x="7" y="15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5" name="Freeform 96"/>
              <p:cNvSpPr>
                <a:spLocks/>
              </p:cNvSpPr>
              <p:nvPr/>
            </p:nvSpPr>
            <p:spPr bwMode="auto">
              <a:xfrm>
                <a:off x="3910771" y="1837358"/>
                <a:ext cx="317988" cy="393290"/>
              </a:xfrm>
              <a:custGeom>
                <a:avLst/>
                <a:gdLst>
                  <a:gd name="T0" fmla="*/ 163 w 331"/>
                  <a:gd name="T1" fmla="*/ 440 h 451"/>
                  <a:gd name="T2" fmla="*/ 272 w 331"/>
                  <a:gd name="T3" fmla="*/ 408 h 451"/>
                  <a:gd name="T4" fmla="*/ 288 w 331"/>
                  <a:gd name="T5" fmla="*/ 359 h 451"/>
                  <a:gd name="T6" fmla="*/ 299 w 331"/>
                  <a:gd name="T7" fmla="*/ 350 h 451"/>
                  <a:gd name="T8" fmla="*/ 308 w 331"/>
                  <a:gd name="T9" fmla="*/ 322 h 451"/>
                  <a:gd name="T10" fmla="*/ 319 w 331"/>
                  <a:gd name="T11" fmla="*/ 316 h 451"/>
                  <a:gd name="T12" fmla="*/ 325 w 331"/>
                  <a:gd name="T13" fmla="*/ 324 h 451"/>
                  <a:gd name="T14" fmla="*/ 329 w 331"/>
                  <a:gd name="T15" fmla="*/ 295 h 451"/>
                  <a:gd name="T16" fmla="*/ 331 w 331"/>
                  <a:gd name="T17" fmla="*/ 273 h 451"/>
                  <a:gd name="T18" fmla="*/ 319 w 331"/>
                  <a:gd name="T19" fmla="*/ 254 h 451"/>
                  <a:gd name="T20" fmla="*/ 308 w 331"/>
                  <a:gd name="T21" fmla="*/ 218 h 451"/>
                  <a:gd name="T22" fmla="*/ 286 w 331"/>
                  <a:gd name="T23" fmla="*/ 171 h 451"/>
                  <a:gd name="T24" fmla="*/ 261 w 331"/>
                  <a:gd name="T25" fmla="*/ 175 h 451"/>
                  <a:gd name="T26" fmla="*/ 241 w 331"/>
                  <a:gd name="T27" fmla="*/ 186 h 451"/>
                  <a:gd name="T28" fmla="*/ 233 w 331"/>
                  <a:gd name="T29" fmla="*/ 211 h 451"/>
                  <a:gd name="T30" fmla="*/ 218 w 331"/>
                  <a:gd name="T31" fmla="*/ 222 h 451"/>
                  <a:gd name="T32" fmla="*/ 201 w 331"/>
                  <a:gd name="T33" fmla="*/ 203 h 451"/>
                  <a:gd name="T34" fmla="*/ 216 w 331"/>
                  <a:gd name="T35" fmla="*/ 183 h 451"/>
                  <a:gd name="T36" fmla="*/ 225 w 331"/>
                  <a:gd name="T37" fmla="*/ 151 h 451"/>
                  <a:gd name="T38" fmla="*/ 237 w 331"/>
                  <a:gd name="T39" fmla="*/ 119 h 451"/>
                  <a:gd name="T40" fmla="*/ 231 w 331"/>
                  <a:gd name="T41" fmla="*/ 85 h 451"/>
                  <a:gd name="T42" fmla="*/ 222 w 331"/>
                  <a:gd name="T43" fmla="*/ 64 h 451"/>
                  <a:gd name="T44" fmla="*/ 225 w 331"/>
                  <a:gd name="T45" fmla="*/ 55 h 451"/>
                  <a:gd name="T46" fmla="*/ 210 w 331"/>
                  <a:gd name="T47" fmla="*/ 36 h 451"/>
                  <a:gd name="T48" fmla="*/ 182 w 331"/>
                  <a:gd name="T49" fmla="*/ 28 h 451"/>
                  <a:gd name="T50" fmla="*/ 162 w 331"/>
                  <a:gd name="T51" fmla="*/ 23 h 451"/>
                  <a:gd name="T52" fmla="*/ 145 w 331"/>
                  <a:gd name="T53" fmla="*/ 12 h 451"/>
                  <a:gd name="T54" fmla="*/ 124 w 331"/>
                  <a:gd name="T55" fmla="*/ 8 h 451"/>
                  <a:gd name="T56" fmla="*/ 105 w 331"/>
                  <a:gd name="T57" fmla="*/ 6 h 451"/>
                  <a:gd name="T58" fmla="*/ 88 w 331"/>
                  <a:gd name="T59" fmla="*/ 25 h 451"/>
                  <a:gd name="T60" fmla="*/ 98 w 331"/>
                  <a:gd name="T61" fmla="*/ 44 h 451"/>
                  <a:gd name="T62" fmla="*/ 81 w 331"/>
                  <a:gd name="T63" fmla="*/ 53 h 451"/>
                  <a:gd name="T64" fmla="*/ 73 w 331"/>
                  <a:gd name="T65" fmla="*/ 87 h 451"/>
                  <a:gd name="T66" fmla="*/ 69 w 331"/>
                  <a:gd name="T67" fmla="*/ 107 h 451"/>
                  <a:gd name="T68" fmla="*/ 66 w 331"/>
                  <a:gd name="T69" fmla="*/ 94 h 451"/>
                  <a:gd name="T70" fmla="*/ 56 w 331"/>
                  <a:gd name="T71" fmla="*/ 115 h 451"/>
                  <a:gd name="T72" fmla="*/ 54 w 331"/>
                  <a:gd name="T73" fmla="*/ 94 h 451"/>
                  <a:gd name="T74" fmla="*/ 53 w 331"/>
                  <a:gd name="T75" fmla="*/ 75 h 451"/>
                  <a:gd name="T76" fmla="*/ 43 w 331"/>
                  <a:gd name="T77" fmla="*/ 96 h 451"/>
                  <a:gd name="T78" fmla="*/ 22 w 331"/>
                  <a:gd name="T79" fmla="*/ 113 h 451"/>
                  <a:gd name="T80" fmla="*/ 11 w 331"/>
                  <a:gd name="T81" fmla="*/ 132 h 451"/>
                  <a:gd name="T82" fmla="*/ 15 w 331"/>
                  <a:gd name="T83" fmla="*/ 164 h 451"/>
                  <a:gd name="T84" fmla="*/ 0 w 331"/>
                  <a:gd name="T85" fmla="*/ 198 h 451"/>
                  <a:gd name="T86" fmla="*/ 9 w 331"/>
                  <a:gd name="T87" fmla="*/ 232 h 451"/>
                  <a:gd name="T88" fmla="*/ 4 w 331"/>
                  <a:gd name="T89" fmla="*/ 252 h 451"/>
                  <a:gd name="T90" fmla="*/ 24 w 331"/>
                  <a:gd name="T91" fmla="*/ 294 h 451"/>
                  <a:gd name="T92" fmla="*/ 39 w 331"/>
                  <a:gd name="T93" fmla="*/ 363 h 451"/>
                  <a:gd name="T94" fmla="*/ 24 w 331"/>
                  <a:gd name="T95" fmla="*/ 408 h 451"/>
                  <a:gd name="T96" fmla="*/ 11 w 331"/>
                  <a:gd name="T97" fmla="*/ 444 h 451"/>
                  <a:gd name="T98" fmla="*/ 6 w 331"/>
                  <a:gd name="T99" fmla="*/ 451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31" h="451">
                    <a:moveTo>
                      <a:pt x="43" y="448"/>
                    </a:moveTo>
                    <a:lnTo>
                      <a:pt x="156" y="435"/>
                    </a:lnTo>
                    <a:lnTo>
                      <a:pt x="163" y="440"/>
                    </a:lnTo>
                    <a:lnTo>
                      <a:pt x="237" y="429"/>
                    </a:lnTo>
                    <a:lnTo>
                      <a:pt x="269" y="421"/>
                    </a:lnTo>
                    <a:lnTo>
                      <a:pt x="272" y="408"/>
                    </a:lnTo>
                    <a:lnTo>
                      <a:pt x="286" y="388"/>
                    </a:lnTo>
                    <a:lnTo>
                      <a:pt x="286" y="367"/>
                    </a:lnTo>
                    <a:lnTo>
                      <a:pt x="288" y="359"/>
                    </a:lnTo>
                    <a:lnTo>
                      <a:pt x="289" y="357"/>
                    </a:lnTo>
                    <a:lnTo>
                      <a:pt x="289" y="356"/>
                    </a:lnTo>
                    <a:lnTo>
                      <a:pt x="299" y="350"/>
                    </a:lnTo>
                    <a:lnTo>
                      <a:pt x="303" y="342"/>
                    </a:lnTo>
                    <a:lnTo>
                      <a:pt x="303" y="327"/>
                    </a:lnTo>
                    <a:lnTo>
                      <a:pt x="308" y="322"/>
                    </a:lnTo>
                    <a:lnTo>
                      <a:pt x="308" y="316"/>
                    </a:lnTo>
                    <a:lnTo>
                      <a:pt x="316" y="312"/>
                    </a:lnTo>
                    <a:lnTo>
                      <a:pt x="319" y="316"/>
                    </a:lnTo>
                    <a:lnTo>
                      <a:pt x="321" y="324"/>
                    </a:lnTo>
                    <a:lnTo>
                      <a:pt x="319" y="326"/>
                    </a:lnTo>
                    <a:lnTo>
                      <a:pt x="325" y="324"/>
                    </a:lnTo>
                    <a:lnTo>
                      <a:pt x="329" y="316"/>
                    </a:lnTo>
                    <a:lnTo>
                      <a:pt x="331" y="301"/>
                    </a:lnTo>
                    <a:lnTo>
                      <a:pt x="329" y="295"/>
                    </a:lnTo>
                    <a:lnTo>
                      <a:pt x="329" y="280"/>
                    </a:lnTo>
                    <a:lnTo>
                      <a:pt x="331" y="279"/>
                    </a:lnTo>
                    <a:lnTo>
                      <a:pt x="331" y="273"/>
                    </a:lnTo>
                    <a:lnTo>
                      <a:pt x="331" y="273"/>
                    </a:lnTo>
                    <a:lnTo>
                      <a:pt x="323" y="262"/>
                    </a:lnTo>
                    <a:lnTo>
                      <a:pt x="319" y="254"/>
                    </a:lnTo>
                    <a:lnTo>
                      <a:pt x="316" y="239"/>
                    </a:lnTo>
                    <a:lnTo>
                      <a:pt x="312" y="226"/>
                    </a:lnTo>
                    <a:lnTo>
                      <a:pt x="308" y="218"/>
                    </a:lnTo>
                    <a:lnTo>
                      <a:pt x="301" y="192"/>
                    </a:lnTo>
                    <a:lnTo>
                      <a:pt x="293" y="179"/>
                    </a:lnTo>
                    <a:lnTo>
                      <a:pt x="286" y="171"/>
                    </a:lnTo>
                    <a:lnTo>
                      <a:pt x="280" y="169"/>
                    </a:lnTo>
                    <a:lnTo>
                      <a:pt x="272" y="168"/>
                    </a:lnTo>
                    <a:lnTo>
                      <a:pt x="261" y="175"/>
                    </a:lnTo>
                    <a:lnTo>
                      <a:pt x="256" y="179"/>
                    </a:lnTo>
                    <a:lnTo>
                      <a:pt x="248" y="185"/>
                    </a:lnTo>
                    <a:lnTo>
                      <a:pt x="241" y="186"/>
                    </a:lnTo>
                    <a:lnTo>
                      <a:pt x="242" y="194"/>
                    </a:lnTo>
                    <a:lnTo>
                      <a:pt x="239" y="205"/>
                    </a:lnTo>
                    <a:lnTo>
                      <a:pt x="233" y="211"/>
                    </a:lnTo>
                    <a:lnTo>
                      <a:pt x="229" y="218"/>
                    </a:lnTo>
                    <a:lnTo>
                      <a:pt x="224" y="226"/>
                    </a:lnTo>
                    <a:lnTo>
                      <a:pt x="218" y="222"/>
                    </a:lnTo>
                    <a:lnTo>
                      <a:pt x="210" y="222"/>
                    </a:lnTo>
                    <a:lnTo>
                      <a:pt x="201" y="215"/>
                    </a:lnTo>
                    <a:lnTo>
                      <a:pt x="201" y="203"/>
                    </a:lnTo>
                    <a:lnTo>
                      <a:pt x="203" y="188"/>
                    </a:lnTo>
                    <a:lnTo>
                      <a:pt x="209" y="185"/>
                    </a:lnTo>
                    <a:lnTo>
                      <a:pt x="216" y="183"/>
                    </a:lnTo>
                    <a:lnTo>
                      <a:pt x="224" y="171"/>
                    </a:lnTo>
                    <a:lnTo>
                      <a:pt x="224" y="158"/>
                    </a:lnTo>
                    <a:lnTo>
                      <a:pt x="225" y="151"/>
                    </a:lnTo>
                    <a:lnTo>
                      <a:pt x="233" y="147"/>
                    </a:lnTo>
                    <a:lnTo>
                      <a:pt x="239" y="141"/>
                    </a:lnTo>
                    <a:lnTo>
                      <a:pt x="237" y="119"/>
                    </a:lnTo>
                    <a:lnTo>
                      <a:pt x="237" y="106"/>
                    </a:lnTo>
                    <a:lnTo>
                      <a:pt x="233" y="91"/>
                    </a:lnTo>
                    <a:lnTo>
                      <a:pt x="231" y="85"/>
                    </a:lnTo>
                    <a:lnTo>
                      <a:pt x="224" y="79"/>
                    </a:lnTo>
                    <a:lnTo>
                      <a:pt x="220" y="74"/>
                    </a:lnTo>
                    <a:lnTo>
                      <a:pt x="222" y="64"/>
                    </a:lnTo>
                    <a:lnTo>
                      <a:pt x="229" y="64"/>
                    </a:lnTo>
                    <a:lnTo>
                      <a:pt x="229" y="57"/>
                    </a:lnTo>
                    <a:lnTo>
                      <a:pt x="225" y="55"/>
                    </a:lnTo>
                    <a:lnTo>
                      <a:pt x="220" y="47"/>
                    </a:lnTo>
                    <a:lnTo>
                      <a:pt x="218" y="42"/>
                    </a:lnTo>
                    <a:lnTo>
                      <a:pt x="210" y="36"/>
                    </a:lnTo>
                    <a:lnTo>
                      <a:pt x="203" y="36"/>
                    </a:lnTo>
                    <a:lnTo>
                      <a:pt x="195" y="32"/>
                    </a:lnTo>
                    <a:lnTo>
                      <a:pt x="182" y="28"/>
                    </a:lnTo>
                    <a:lnTo>
                      <a:pt x="175" y="25"/>
                    </a:lnTo>
                    <a:lnTo>
                      <a:pt x="167" y="25"/>
                    </a:lnTo>
                    <a:lnTo>
                      <a:pt x="162" y="23"/>
                    </a:lnTo>
                    <a:lnTo>
                      <a:pt x="158" y="17"/>
                    </a:lnTo>
                    <a:lnTo>
                      <a:pt x="150" y="13"/>
                    </a:lnTo>
                    <a:lnTo>
                      <a:pt x="145" y="12"/>
                    </a:lnTo>
                    <a:lnTo>
                      <a:pt x="137" y="12"/>
                    </a:lnTo>
                    <a:lnTo>
                      <a:pt x="131" y="12"/>
                    </a:lnTo>
                    <a:lnTo>
                      <a:pt x="124" y="8"/>
                    </a:lnTo>
                    <a:lnTo>
                      <a:pt x="118" y="6"/>
                    </a:lnTo>
                    <a:lnTo>
                      <a:pt x="111" y="0"/>
                    </a:lnTo>
                    <a:lnTo>
                      <a:pt x="105" y="6"/>
                    </a:lnTo>
                    <a:lnTo>
                      <a:pt x="98" y="10"/>
                    </a:lnTo>
                    <a:lnTo>
                      <a:pt x="94" y="17"/>
                    </a:lnTo>
                    <a:lnTo>
                      <a:pt x="88" y="25"/>
                    </a:lnTo>
                    <a:lnTo>
                      <a:pt x="88" y="32"/>
                    </a:lnTo>
                    <a:lnTo>
                      <a:pt x="90" y="38"/>
                    </a:lnTo>
                    <a:lnTo>
                      <a:pt x="98" y="44"/>
                    </a:lnTo>
                    <a:lnTo>
                      <a:pt x="98" y="49"/>
                    </a:lnTo>
                    <a:lnTo>
                      <a:pt x="88" y="49"/>
                    </a:lnTo>
                    <a:lnTo>
                      <a:pt x="81" y="53"/>
                    </a:lnTo>
                    <a:lnTo>
                      <a:pt x="75" y="59"/>
                    </a:lnTo>
                    <a:lnTo>
                      <a:pt x="69" y="64"/>
                    </a:lnTo>
                    <a:lnTo>
                      <a:pt x="73" y="87"/>
                    </a:lnTo>
                    <a:lnTo>
                      <a:pt x="73" y="94"/>
                    </a:lnTo>
                    <a:lnTo>
                      <a:pt x="71" y="100"/>
                    </a:lnTo>
                    <a:lnTo>
                      <a:pt x="69" y="107"/>
                    </a:lnTo>
                    <a:lnTo>
                      <a:pt x="64" y="115"/>
                    </a:lnTo>
                    <a:lnTo>
                      <a:pt x="66" y="107"/>
                    </a:lnTo>
                    <a:lnTo>
                      <a:pt x="66" y="94"/>
                    </a:lnTo>
                    <a:lnTo>
                      <a:pt x="64" y="94"/>
                    </a:lnTo>
                    <a:lnTo>
                      <a:pt x="62" y="109"/>
                    </a:lnTo>
                    <a:lnTo>
                      <a:pt x="56" y="115"/>
                    </a:lnTo>
                    <a:lnTo>
                      <a:pt x="56" y="109"/>
                    </a:lnTo>
                    <a:lnTo>
                      <a:pt x="58" y="102"/>
                    </a:lnTo>
                    <a:lnTo>
                      <a:pt x="54" y="94"/>
                    </a:lnTo>
                    <a:lnTo>
                      <a:pt x="56" y="91"/>
                    </a:lnTo>
                    <a:lnTo>
                      <a:pt x="58" y="70"/>
                    </a:lnTo>
                    <a:lnTo>
                      <a:pt x="53" y="75"/>
                    </a:lnTo>
                    <a:lnTo>
                      <a:pt x="49" y="83"/>
                    </a:lnTo>
                    <a:lnTo>
                      <a:pt x="45" y="89"/>
                    </a:lnTo>
                    <a:lnTo>
                      <a:pt x="43" y="96"/>
                    </a:lnTo>
                    <a:lnTo>
                      <a:pt x="39" y="102"/>
                    </a:lnTo>
                    <a:lnTo>
                      <a:pt x="32" y="100"/>
                    </a:lnTo>
                    <a:lnTo>
                      <a:pt x="22" y="113"/>
                    </a:lnTo>
                    <a:lnTo>
                      <a:pt x="24" y="119"/>
                    </a:lnTo>
                    <a:lnTo>
                      <a:pt x="19" y="126"/>
                    </a:lnTo>
                    <a:lnTo>
                      <a:pt x="11" y="132"/>
                    </a:lnTo>
                    <a:lnTo>
                      <a:pt x="15" y="145"/>
                    </a:lnTo>
                    <a:lnTo>
                      <a:pt x="13" y="156"/>
                    </a:lnTo>
                    <a:lnTo>
                      <a:pt x="15" y="164"/>
                    </a:lnTo>
                    <a:lnTo>
                      <a:pt x="15" y="171"/>
                    </a:lnTo>
                    <a:lnTo>
                      <a:pt x="7" y="192"/>
                    </a:lnTo>
                    <a:lnTo>
                      <a:pt x="0" y="198"/>
                    </a:lnTo>
                    <a:lnTo>
                      <a:pt x="0" y="205"/>
                    </a:lnTo>
                    <a:lnTo>
                      <a:pt x="4" y="211"/>
                    </a:lnTo>
                    <a:lnTo>
                      <a:pt x="9" y="232"/>
                    </a:lnTo>
                    <a:lnTo>
                      <a:pt x="6" y="239"/>
                    </a:lnTo>
                    <a:lnTo>
                      <a:pt x="2" y="247"/>
                    </a:lnTo>
                    <a:lnTo>
                      <a:pt x="4" y="252"/>
                    </a:lnTo>
                    <a:lnTo>
                      <a:pt x="22" y="290"/>
                    </a:lnTo>
                    <a:lnTo>
                      <a:pt x="30" y="286"/>
                    </a:lnTo>
                    <a:lnTo>
                      <a:pt x="24" y="294"/>
                    </a:lnTo>
                    <a:lnTo>
                      <a:pt x="34" y="314"/>
                    </a:lnTo>
                    <a:lnTo>
                      <a:pt x="39" y="342"/>
                    </a:lnTo>
                    <a:lnTo>
                      <a:pt x="39" y="363"/>
                    </a:lnTo>
                    <a:lnTo>
                      <a:pt x="34" y="388"/>
                    </a:lnTo>
                    <a:lnTo>
                      <a:pt x="32" y="395"/>
                    </a:lnTo>
                    <a:lnTo>
                      <a:pt x="24" y="408"/>
                    </a:lnTo>
                    <a:lnTo>
                      <a:pt x="19" y="429"/>
                    </a:lnTo>
                    <a:lnTo>
                      <a:pt x="15" y="436"/>
                    </a:lnTo>
                    <a:lnTo>
                      <a:pt x="11" y="444"/>
                    </a:lnTo>
                    <a:lnTo>
                      <a:pt x="4" y="450"/>
                    </a:lnTo>
                    <a:lnTo>
                      <a:pt x="2" y="451"/>
                    </a:lnTo>
                    <a:lnTo>
                      <a:pt x="6" y="451"/>
                    </a:lnTo>
                    <a:lnTo>
                      <a:pt x="43" y="44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459" name="Group 458"/>
            <p:cNvGrpSpPr/>
            <p:nvPr/>
          </p:nvGrpSpPr>
          <p:grpSpPr>
            <a:xfrm>
              <a:off x="3961687" y="3206462"/>
              <a:ext cx="747417" cy="577291"/>
              <a:chOff x="3961687" y="3206462"/>
              <a:chExt cx="747417" cy="577291"/>
            </a:xfrm>
            <a:grpFill/>
          </p:grpSpPr>
          <p:sp>
            <p:nvSpPr>
              <p:cNvPr id="338" name="Freeform 99"/>
              <p:cNvSpPr>
                <a:spLocks/>
              </p:cNvSpPr>
              <p:nvPr/>
            </p:nvSpPr>
            <p:spPr bwMode="auto">
              <a:xfrm>
                <a:off x="4598625" y="3765441"/>
                <a:ext cx="3843" cy="3488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9" name="Freeform 100"/>
              <p:cNvSpPr>
                <a:spLocks/>
              </p:cNvSpPr>
              <p:nvPr/>
            </p:nvSpPr>
            <p:spPr bwMode="auto">
              <a:xfrm>
                <a:off x="4598625" y="3765441"/>
                <a:ext cx="3843" cy="3488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4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0" y="0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0" name="Freeform 101"/>
              <p:cNvSpPr>
                <a:spLocks/>
              </p:cNvSpPr>
              <p:nvPr/>
            </p:nvSpPr>
            <p:spPr bwMode="auto">
              <a:xfrm>
                <a:off x="4667794" y="3735791"/>
                <a:ext cx="4803" cy="3488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5 w 5"/>
                  <a:gd name="T5" fmla="*/ 2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1" name="Freeform 102"/>
              <p:cNvSpPr>
                <a:spLocks/>
              </p:cNvSpPr>
              <p:nvPr/>
            </p:nvSpPr>
            <p:spPr bwMode="auto">
              <a:xfrm>
                <a:off x="4667794" y="3735791"/>
                <a:ext cx="4803" cy="3488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5 w 5"/>
                  <a:gd name="T5" fmla="*/ 2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2" name="Freeform 103"/>
              <p:cNvSpPr>
                <a:spLocks/>
              </p:cNvSpPr>
              <p:nvPr/>
            </p:nvSpPr>
            <p:spPr bwMode="auto">
              <a:xfrm>
                <a:off x="4573647" y="3780265"/>
                <a:ext cx="6725" cy="3488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0 h 4"/>
                  <a:gd name="T4" fmla="*/ 0 w 7"/>
                  <a:gd name="T5" fmla="*/ 2 h 4"/>
                  <a:gd name="T6" fmla="*/ 0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3" name="Freeform 104"/>
              <p:cNvSpPr>
                <a:spLocks/>
              </p:cNvSpPr>
              <p:nvPr/>
            </p:nvSpPr>
            <p:spPr bwMode="auto">
              <a:xfrm>
                <a:off x="4573647" y="3780265"/>
                <a:ext cx="6725" cy="3488"/>
              </a:xfrm>
              <a:custGeom>
                <a:avLst/>
                <a:gdLst>
                  <a:gd name="T0" fmla="*/ 0 w 7"/>
                  <a:gd name="T1" fmla="*/ 4 h 4"/>
                  <a:gd name="T2" fmla="*/ 7 w 7"/>
                  <a:gd name="T3" fmla="*/ 0 h 4"/>
                  <a:gd name="T4" fmla="*/ 0 w 7"/>
                  <a:gd name="T5" fmla="*/ 2 h 4"/>
                  <a:gd name="T6" fmla="*/ 0 w 7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4">
                    <a:moveTo>
                      <a:pt x="0" y="4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4" name="Freeform 105"/>
              <p:cNvSpPr>
                <a:spLocks/>
              </p:cNvSpPr>
              <p:nvPr/>
            </p:nvSpPr>
            <p:spPr bwMode="auto">
              <a:xfrm>
                <a:off x="4608232" y="3759336"/>
                <a:ext cx="8646" cy="7848"/>
              </a:xfrm>
              <a:custGeom>
                <a:avLst/>
                <a:gdLst>
                  <a:gd name="T0" fmla="*/ 5 w 9"/>
                  <a:gd name="T1" fmla="*/ 3 h 9"/>
                  <a:gd name="T2" fmla="*/ 0 w 9"/>
                  <a:gd name="T3" fmla="*/ 0 h 9"/>
                  <a:gd name="T4" fmla="*/ 5 w 9"/>
                  <a:gd name="T5" fmla="*/ 9 h 9"/>
                  <a:gd name="T6" fmla="*/ 9 w 9"/>
                  <a:gd name="T7" fmla="*/ 9 h 9"/>
                  <a:gd name="T8" fmla="*/ 5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5" y="3"/>
                    </a:moveTo>
                    <a:lnTo>
                      <a:pt x="0" y="0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5" name="Freeform 106"/>
              <p:cNvSpPr>
                <a:spLocks/>
              </p:cNvSpPr>
              <p:nvPr/>
            </p:nvSpPr>
            <p:spPr bwMode="auto">
              <a:xfrm>
                <a:off x="4608232" y="3759336"/>
                <a:ext cx="8646" cy="7848"/>
              </a:xfrm>
              <a:custGeom>
                <a:avLst/>
                <a:gdLst>
                  <a:gd name="T0" fmla="*/ 5 w 9"/>
                  <a:gd name="T1" fmla="*/ 3 h 9"/>
                  <a:gd name="T2" fmla="*/ 0 w 9"/>
                  <a:gd name="T3" fmla="*/ 0 h 9"/>
                  <a:gd name="T4" fmla="*/ 5 w 9"/>
                  <a:gd name="T5" fmla="*/ 9 h 9"/>
                  <a:gd name="T6" fmla="*/ 9 w 9"/>
                  <a:gd name="T7" fmla="*/ 9 h 9"/>
                  <a:gd name="T8" fmla="*/ 5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5" y="3"/>
                    </a:moveTo>
                    <a:lnTo>
                      <a:pt x="0" y="0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6" name="Freeform 107"/>
              <p:cNvSpPr>
                <a:spLocks/>
              </p:cNvSpPr>
              <p:nvPr/>
            </p:nvSpPr>
            <p:spPr bwMode="auto">
              <a:xfrm>
                <a:off x="3961687" y="3206462"/>
                <a:ext cx="747417" cy="514504"/>
              </a:xfrm>
              <a:custGeom>
                <a:avLst/>
                <a:gdLst>
                  <a:gd name="T0" fmla="*/ 516 w 778"/>
                  <a:gd name="T1" fmla="*/ 6 h 590"/>
                  <a:gd name="T2" fmla="*/ 516 w 778"/>
                  <a:gd name="T3" fmla="*/ 32 h 590"/>
                  <a:gd name="T4" fmla="*/ 490 w 778"/>
                  <a:gd name="T5" fmla="*/ 32 h 590"/>
                  <a:gd name="T6" fmla="*/ 94 w 778"/>
                  <a:gd name="T7" fmla="*/ 38 h 590"/>
                  <a:gd name="T8" fmla="*/ 16 w 778"/>
                  <a:gd name="T9" fmla="*/ 77 h 590"/>
                  <a:gd name="T10" fmla="*/ 30 w 778"/>
                  <a:gd name="T11" fmla="*/ 103 h 590"/>
                  <a:gd name="T12" fmla="*/ 31 w 778"/>
                  <a:gd name="T13" fmla="*/ 118 h 590"/>
                  <a:gd name="T14" fmla="*/ 47 w 778"/>
                  <a:gd name="T15" fmla="*/ 94 h 590"/>
                  <a:gd name="T16" fmla="*/ 62 w 778"/>
                  <a:gd name="T17" fmla="*/ 92 h 590"/>
                  <a:gd name="T18" fmla="*/ 58 w 778"/>
                  <a:gd name="T19" fmla="*/ 109 h 590"/>
                  <a:gd name="T20" fmla="*/ 116 w 778"/>
                  <a:gd name="T21" fmla="*/ 94 h 590"/>
                  <a:gd name="T22" fmla="*/ 139 w 778"/>
                  <a:gd name="T23" fmla="*/ 98 h 590"/>
                  <a:gd name="T24" fmla="*/ 116 w 778"/>
                  <a:gd name="T25" fmla="*/ 102 h 590"/>
                  <a:gd name="T26" fmla="*/ 180 w 778"/>
                  <a:gd name="T27" fmla="*/ 115 h 590"/>
                  <a:gd name="T28" fmla="*/ 195 w 778"/>
                  <a:gd name="T29" fmla="*/ 100 h 590"/>
                  <a:gd name="T30" fmla="*/ 203 w 778"/>
                  <a:gd name="T31" fmla="*/ 120 h 590"/>
                  <a:gd name="T32" fmla="*/ 188 w 778"/>
                  <a:gd name="T33" fmla="*/ 120 h 590"/>
                  <a:gd name="T34" fmla="*/ 208 w 778"/>
                  <a:gd name="T35" fmla="*/ 137 h 590"/>
                  <a:gd name="T36" fmla="*/ 221 w 778"/>
                  <a:gd name="T37" fmla="*/ 162 h 590"/>
                  <a:gd name="T38" fmla="*/ 225 w 778"/>
                  <a:gd name="T39" fmla="*/ 165 h 590"/>
                  <a:gd name="T40" fmla="*/ 257 w 778"/>
                  <a:gd name="T41" fmla="*/ 154 h 590"/>
                  <a:gd name="T42" fmla="*/ 300 w 778"/>
                  <a:gd name="T43" fmla="*/ 132 h 590"/>
                  <a:gd name="T44" fmla="*/ 312 w 778"/>
                  <a:gd name="T45" fmla="*/ 124 h 590"/>
                  <a:gd name="T46" fmla="*/ 338 w 778"/>
                  <a:gd name="T47" fmla="*/ 105 h 590"/>
                  <a:gd name="T48" fmla="*/ 389 w 778"/>
                  <a:gd name="T49" fmla="*/ 137 h 590"/>
                  <a:gd name="T50" fmla="*/ 432 w 778"/>
                  <a:gd name="T51" fmla="*/ 179 h 590"/>
                  <a:gd name="T52" fmla="*/ 475 w 778"/>
                  <a:gd name="T53" fmla="*/ 199 h 590"/>
                  <a:gd name="T54" fmla="*/ 488 w 778"/>
                  <a:gd name="T55" fmla="*/ 226 h 590"/>
                  <a:gd name="T56" fmla="*/ 486 w 778"/>
                  <a:gd name="T57" fmla="*/ 303 h 590"/>
                  <a:gd name="T58" fmla="*/ 488 w 778"/>
                  <a:gd name="T59" fmla="*/ 331 h 590"/>
                  <a:gd name="T60" fmla="*/ 503 w 778"/>
                  <a:gd name="T61" fmla="*/ 322 h 590"/>
                  <a:gd name="T62" fmla="*/ 511 w 778"/>
                  <a:gd name="T63" fmla="*/ 314 h 590"/>
                  <a:gd name="T64" fmla="*/ 515 w 778"/>
                  <a:gd name="T65" fmla="*/ 348 h 590"/>
                  <a:gd name="T66" fmla="*/ 503 w 778"/>
                  <a:gd name="T67" fmla="*/ 367 h 590"/>
                  <a:gd name="T68" fmla="*/ 539 w 778"/>
                  <a:gd name="T69" fmla="*/ 416 h 590"/>
                  <a:gd name="T70" fmla="*/ 563 w 778"/>
                  <a:gd name="T71" fmla="*/ 423 h 590"/>
                  <a:gd name="T72" fmla="*/ 577 w 778"/>
                  <a:gd name="T73" fmla="*/ 410 h 590"/>
                  <a:gd name="T74" fmla="*/ 577 w 778"/>
                  <a:gd name="T75" fmla="*/ 444 h 590"/>
                  <a:gd name="T76" fmla="*/ 594 w 778"/>
                  <a:gd name="T77" fmla="*/ 440 h 590"/>
                  <a:gd name="T78" fmla="*/ 590 w 778"/>
                  <a:gd name="T79" fmla="*/ 461 h 590"/>
                  <a:gd name="T80" fmla="*/ 627 w 778"/>
                  <a:gd name="T81" fmla="*/ 509 h 590"/>
                  <a:gd name="T82" fmla="*/ 644 w 778"/>
                  <a:gd name="T83" fmla="*/ 515 h 590"/>
                  <a:gd name="T84" fmla="*/ 678 w 778"/>
                  <a:gd name="T85" fmla="*/ 551 h 590"/>
                  <a:gd name="T86" fmla="*/ 706 w 778"/>
                  <a:gd name="T87" fmla="*/ 579 h 590"/>
                  <a:gd name="T88" fmla="*/ 695 w 778"/>
                  <a:gd name="T89" fmla="*/ 590 h 590"/>
                  <a:gd name="T90" fmla="*/ 738 w 778"/>
                  <a:gd name="T91" fmla="*/ 577 h 590"/>
                  <a:gd name="T92" fmla="*/ 763 w 778"/>
                  <a:gd name="T93" fmla="*/ 572 h 590"/>
                  <a:gd name="T94" fmla="*/ 765 w 778"/>
                  <a:gd name="T95" fmla="*/ 534 h 590"/>
                  <a:gd name="T96" fmla="*/ 772 w 778"/>
                  <a:gd name="T97" fmla="*/ 500 h 590"/>
                  <a:gd name="T98" fmla="*/ 774 w 778"/>
                  <a:gd name="T99" fmla="*/ 470 h 590"/>
                  <a:gd name="T100" fmla="*/ 759 w 778"/>
                  <a:gd name="T101" fmla="*/ 384 h 590"/>
                  <a:gd name="T102" fmla="*/ 740 w 778"/>
                  <a:gd name="T103" fmla="*/ 355 h 590"/>
                  <a:gd name="T104" fmla="*/ 673 w 778"/>
                  <a:gd name="T105" fmla="*/ 241 h 590"/>
                  <a:gd name="T106" fmla="*/ 665 w 778"/>
                  <a:gd name="T107" fmla="*/ 205 h 590"/>
                  <a:gd name="T108" fmla="*/ 686 w 778"/>
                  <a:gd name="T109" fmla="*/ 228 h 590"/>
                  <a:gd name="T110" fmla="*/ 695 w 778"/>
                  <a:gd name="T111" fmla="*/ 271 h 590"/>
                  <a:gd name="T112" fmla="*/ 688 w 778"/>
                  <a:gd name="T113" fmla="*/ 224 h 590"/>
                  <a:gd name="T114" fmla="*/ 599 w 778"/>
                  <a:gd name="T115" fmla="*/ 98 h 590"/>
                  <a:gd name="T116" fmla="*/ 573 w 778"/>
                  <a:gd name="T117" fmla="*/ 32 h 590"/>
                  <a:gd name="T118" fmla="*/ 560 w 778"/>
                  <a:gd name="T119" fmla="*/ 6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78" h="590">
                    <a:moveTo>
                      <a:pt x="554" y="8"/>
                    </a:moveTo>
                    <a:lnTo>
                      <a:pt x="547" y="6"/>
                    </a:lnTo>
                    <a:lnTo>
                      <a:pt x="530" y="2"/>
                    </a:lnTo>
                    <a:lnTo>
                      <a:pt x="522" y="0"/>
                    </a:lnTo>
                    <a:lnTo>
                      <a:pt x="516" y="6"/>
                    </a:lnTo>
                    <a:lnTo>
                      <a:pt x="513" y="6"/>
                    </a:lnTo>
                    <a:lnTo>
                      <a:pt x="511" y="13"/>
                    </a:lnTo>
                    <a:lnTo>
                      <a:pt x="513" y="19"/>
                    </a:lnTo>
                    <a:lnTo>
                      <a:pt x="516" y="26"/>
                    </a:lnTo>
                    <a:lnTo>
                      <a:pt x="516" y="32"/>
                    </a:lnTo>
                    <a:lnTo>
                      <a:pt x="516" y="47"/>
                    </a:lnTo>
                    <a:lnTo>
                      <a:pt x="511" y="51"/>
                    </a:lnTo>
                    <a:lnTo>
                      <a:pt x="503" y="51"/>
                    </a:lnTo>
                    <a:lnTo>
                      <a:pt x="498" y="38"/>
                    </a:lnTo>
                    <a:lnTo>
                      <a:pt x="490" y="32"/>
                    </a:lnTo>
                    <a:lnTo>
                      <a:pt x="255" y="49"/>
                    </a:lnTo>
                    <a:lnTo>
                      <a:pt x="250" y="43"/>
                    </a:lnTo>
                    <a:lnTo>
                      <a:pt x="248" y="36"/>
                    </a:lnTo>
                    <a:lnTo>
                      <a:pt x="238" y="21"/>
                    </a:lnTo>
                    <a:lnTo>
                      <a:pt x="94" y="38"/>
                    </a:lnTo>
                    <a:lnTo>
                      <a:pt x="9" y="47"/>
                    </a:lnTo>
                    <a:lnTo>
                      <a:pt x="1" y="53"/>
                    </a:lnTo>
                    <a:lnTo>
                      <a:pt x="0" y="60"/>
                    </a:lnTo>
                    <a:lnTo>
                      <a:pt x="11" y="75"/>
                    </a:lnTo>
                    <a:lnTo>
                      <a:pt x="16" y="77"/>
                    </a:lnTo>
                    <a:lnTo>
                      <a:pt x="24" y="85"/>
                    </a:lnTo>
                    <a:lnTo>
                      <a:pt x="20" y="94"/>
                    </a:lnTo>
                    <a:lnTo>
                      <a:pt x="22" y="98"/>
                    </a:lnTo>
                    <a:lnTo>
                      <a:pt x="24" y="102"/>
                    </a:lnTo>
                    <a:lnTo>
                      <a:pt x="30" y="103"/>
                    </a:lnTo>
                    <a:lnTo>
                      <a:pt x="30" y="107"/>
                    </a:lnTo>
                    <a:lnTo>
                      <a:pt x="24" y="113"/>
                    </a:lnTo>
                    <a:lnTo>
                      <a:pt x="20" y="120"/>
                    </a:lnTo>
                    <a:lnTo>
                      <a:pt x="24" y="120"/>
                    </a:lnTo>
                    <a:lnTo>
                      <a:pt x="31" y="118"/>
                    </a:lnTo>
                    <a:lnTo>
                      <a:pt x="39" y="115"/>
                    </a:lnTo>
                    <a:lnTo>
                      <a:pt x="45" y="105"/>
                    </a:lnTo>
                    <a:lnTo>
                      <a:pt x="48" y="98"/>
                    </a:lnTo>
                    <a:lnTo>
                      <a:pt x="47" y="96"/>
                    </a:lnTo>
                    <a:lnTo>
                      <a:pt x="47" y="94"/>
                    </a:lnTo>
                    <a:lnTo>
                      <a:pt x="50" y="90"/>
                    </a:lnTo>
                    <a:lnTo>
                      <a:pt x="52" y="100"/>
                    </a:lnTo>
                    <a:lnTo>
                      <a:pt x="58" y="94"/>
                    </a:lnTo>
                    <a:lnTo>
                      <a:pt x="60" y="85"/>
                    </a:lnTo>
                    <a:lnTo>
                      <a:pt x="62" y="92"/>
                    </a:lnTo>
                    <a:lnTo>
                      <a:pt x="69" y="98"/>
                    </a:lnTo>
                    <a:lnTo>
                      <a:pt x="63" y="105"/>
                    </a:lnTo>
                    <a:lnTo>
                      <a:pt x="52" y="107"/>
                    </a:lnTo>
                    <a:lnTo>
                      <a:pt x="50" y="109"/>
                    </a:lnTo>
                    <a:lnTo>
                      <a:pt x="58" y="109"/>
                    </a:lnTo>
                    <a:lnTo>
                      <a:pt x="78" y="103"/>
                    </a:lnTo>
                    <a:lnTo>
                      <a:pt x="97" y="102"/>
                    </a:lnTo>
                    <a:lnTo>
                      <a:pt x="99" y="100"/>
                    </a:lnTo>
                    <a:lnTo>
                      <a:pt x="114" y="88"/>
                    </a:lnTo>
                    <a:lnTo>
                      <a:pt x="116" y="94"/>
                    </a:lnTo>
                    <a:lnTo>
                      <a:pt x="122" y="90"/>
                    </a:lnTo>
                    <a:lnTo>
                      <a:pt x="129" y="88"/>
                    </a:lnTo>
                    <a:lnTo>
                      <a:pt x="142" y="94"/>
                    </a:lnTo>
                    <a:lnTo>
                      <a:pt x="144" y="100"/>
                    </a:lnTo>
                    <a:lnTo>
                      <a:pt x="139" y="98"/>
                    </a:lnTo>
                    <a:lnTo>
                      <a:pt x="131" y="96"/>
                    </a:lnTo>
                    <a:lnTo>
                      <a:pt x="125" y="96"/>
                    </a:lnTo>
                    <a:lnTo>
                      <a:pt x="124" y="100"/>
                    </a:lnTo>
                    <a:lnTo>
                      <a:pt x="110" y="100"/>
                    </a:lnTo>
                    <a:lnTo>
                      <a:pt x="116" y="102"/>
                    </a:lnTo>
                    <a:lnTo>
                      <a:pt x="124" y="102"/>
                    </a:lnTo>
                    <a:lnTo>
                      <a:pt x="152" y="107"/>
                    </a:lnTo>
                    <a:lnTo>
                      <a:pt x="169" y="113"/>
                    </a:lnTo>
                    <a:lnTo>
                      <a:pt x="182" y="122"/>
                    </a:lnTo>
                    <a:lnTo>
                      <a:pt x="180" y="115"/>
                    </a:lnTo>
                    <a:lnTo>
                      <a:pt x="174" y="111"/>
                    </a:lnTo>
                    <a:lnTo>
                      <a:pt x="171" y="105"/>
                    </a:lnTo>
                    <a:lnTo>
                      <a:pt x="178" y="105"/>
                    </a:lnTo>
                    <a:lnTo>
                      <a:pt x="184" y="107"/>
                    </a:lnTo>
                    <a:lnTo>
                      <a:pt x="195" y="100"/>
                    </a:lnTo>
                    <a:lnTo>
                      <a:pt x="193" y="107"/>
                    </a:lnTo>
                    <a:lnTo>
                      <a:pt x="188" y="109"/>
                    </a:lnTo>
                    <a:lnTo>
                      <a:pt x="186" y="115"/>
                    </a:lnTo>
                    <a:lnTo>
                      <a:pt x="195" y="120"/>
                    </a:lnTo>
                    <a:lnTo>
                      <a:pt x="203" y="120"/>
                    </a:lnTo>
                    <a:lnTo>
                      <a:pt x="206" y="128"/>
                    </a:lnTo>
                    <a:lnTo>
                      <a:pt x="214" y="126"/>
                    </a:lnTo>
                    <a:lnTo>
                      <a:pt x="210" y="132"/>
                    </a:lnTo>
                    <a:lnTo>
                      <a:pt x="203" y="126"/>
                    </a:lnTo>
                    <a:lnTo>
                      <a:pt x="188" y="120"/>
                    </a:lnTo>
                    <a:lnTo>
                      <a:pt x="195" y="128"/>
                    </a:lnTo>
                    <a:lnTo>
                      <a:pt x="201" y="132"/>
                    </a:lnTo>
                    <a:lnTo>
                      <a:pt x="204" y="134"/>
                    </a:lnTo>
                    <a:lnTo>
                      <a:pt x="201" y="134"/>
                    </a:lnTo>
                    <a:lnTo>
                      <a:pt x="208" y="137"/>
                    </a:lnTo>
                    <a:lnTo>
                      <a:pt x="216" y="139"/>
                    </a:lnTo>
                    <a:lnTo>
                      <a:pt x="221" y="147"/>
                    </a:lnTo>
                    <a:lnTo>
                      <a:pt x="225" y="154"/>
                    </a:lnTo>
                    <a:lnTo>
                      <a:pt x="227" y="160"/>
                    </a:lnTo>
                    <a:lnTo>
                      <a:pt x="221" y="162"/>
                    </a:lnTo>
                    <a:lnTo>
                      <a:pt x="218" y="154"/>
                    </a:lnTo>
                    <a:lnTo>
                      <a:pt x="218" y="149"/>
                    </a:lnTo>
                    <a:lnTo>
                      <a:pt x="216" y="156"/>
                    </a:lnTo>
                    <a:lnTo>
                      <a:pt x="219" y="162"/>
                    </a:lnTo>
                    <a:lnTo>
                      <a:pt x="225" y="165"/>
                    </a:lnTo>
                    <a:lnTo>
                      <a:pt x="233" y="164"/>
                    </a:lnTo>
                    <a:lnTo>
                      <a:pt x="236" y="162"/>
                    </a:lnTo>
                    <a:lnTo>
                      <a:pt x="250" y="158"/>
                    </a:lnTo>
                    <a:lnTo>
                      <a:pt x="257" y="158"/>
                    </a:lnTo>
                    <a:lnTo>
                      <a:pt x="257" y="154"/>
                    </a:lnTo>
                    <a:lnTo>
                      <a:pt x="265" y="149"/>
                    </a:lnTo>
                    <a:lnTo>
                      <a:pt x="266" y="152"/>
                    </a:lnTo>
                    <a:lnTo>
                      <a:pt x="272" y="150"/>
                    </a:lnTo>
                    <a:lnTo>
                      <a:pt x="293" y="134"/>
                    </a:lnTo>
                    <a:lnTo>
                      <a:pt x="300" y="132"/>
                    </a:lnTo>
                    <a:lnTo>
                      <a:pt x="306" y="130"/>
                    </a:lnTo>
                    <a:lnTo>
                      <a:pt x="313" y="132"/>
                    </a:lnTo>
                    <a:lnTo>
                      <a:pt x="310" y="124"/>
                    </a:lnTo>
                    <a:lnTo>
                      <a:pt x="302" y="120"/>
                    </a:lnTo>
                    <a:lnTo>
                      <a:pt x="312" y="124"/>
                    </a:lnTo>
                    <a:lnTo>
                      <a:pt x="308" y="120"/>
                    </a:lnTo>
                    <a:lnTo>
                      <a:pt x="312" y="113"/>
                    </a:lnTo>
                    <a:lnTo>
                      <a:pt x="317" y="109"/>
                    </a:lnTo>
                    <a:lnTo>
                      <a:pt x="330" y="107"/>
                    </a:lnTo>
                    <a:lnTo>
                      <a:pt x="338" y="105"/>
                    </a:lnTo>
                    <a:lnTo>
                      <a:pt x="342" y="105"/>
                    </a:lnTo>
                    <a:lnTo>
                      <a:pt x="359" y="113"/>
                    </a:lnTo>
                    <a:lnTo>
                      <a:pt x="364" y="115"/>
                    </a:lnTo>
                    <a:lnTo>
                      <a:pt x="377" y="122"/>
                    </a:lnTo>
                    <a:lnTo>
                      <a:pt x="389" y="137"/>
                    </a:lnTo>
                    <a:lnTo>
                      <a:pt x="404" y="143"/>
                    </a:lnTo>
                    <a:lnTo>
                      <a:pt x="406" y="150"/>
                    </a:lnTo>
                    <a:lnTo>
                      <a:pt x="407" y="158"/>
                    </a:lnTo>
                    <a:lnTo>
                      <a:pt x="426" y="171"/>
                    </a:lnTo>
                    <a:lnTo>
                      <a:pt x="432" y="179"/>
                    </a:lnTo>
                    <a:lnTo>
                      <a:pt x="439" y="181"/>
                    </a:lnTo>
                    <a:lnTo>
                      <a:pt x="443" y="188"/>
                    </a:lnTo>
                    <a:lnTo>
                      <a:pt x="451" y="190"/>
                    </a:lnTo>
                    <a:lnTo>
                      <a:pt x="464" y="188"/>
                    </a:lnTo>
                    <a:lnTo>
                      <a:pt x="475" y="199"/>
                    </a:lnTo>
                    <a:lnTo>
                      <a:pt x="475" y="205"/>
                    </a:lnTo>
                    <a:lnTo>
                      <a:pt x="479" y="212"/>
                    </a:lnTo>
                    <a:lnTo>
                      <a:pt x="486" y="214"/>
                    </a:lnTo>
                    <a:lnTo>
                      <a:pt x="488" y="222"/>
                    </a:lnTo>
                    <a:lnTo>
                      <a:pt x="488" y="226"/>
                    </a:lnTo>
                    <a:lnTo>
                      <a:pt x="490" y="246"/>
                    </a:lnTo>
                    <a:lnTo>
                      <a:pt x="492" y="252"/>
                    </a:lnTo>
                    <a:lnTo>
                      <a:pt x="492" y="261"/>
                    </a:lnTo>
                    <a:lnTo>
                      <a:pt x="485" y="295"/>
                    </a:lnTo>
                    <a:lnTo>
                      <a:pt x="486" y="303"/>
                    </a:lnTo>
                    <a:lnTo>
                      <a:pt x="486" y="316"/>
                    </a:lnTo>
                    <a:lnTo>
                      <a:pt x="483" y="327"/>
                    </a:lnTo>
                    <a:lnTo>
                      <a:pt x="488" y="335"/>
                    </a:lnTo>
                    <a:lnTo>
                      <a:pt x="494" y="340"/>
                    </a:lnTo>
                    <a:lnTo>
                      <a:pt x="488" y="331"/>
                    </a:lnTo>
                    <a:lnTo>
                      <a:pt x="501" y="340"/>
                    </a:lnTo>
                    <a:lnTo>
                      <a:pt x="501" y="342"/>
                    </a:lnTo>
                    <a:lnTo>
                      <a:pt x="505" y="337"/>
                    </a:lnTo>
                    <a:lnTo>
                      <a:pt x="509" y="322"/>
                    </a:lnTo>
                    <a:lnTo>
                      <a:pt x="503" y="322"/>
                    </a:lnTo>
                    <a:lnTo>
                      <a:pt x="501" y="320"/>
                    </a:lnTo>
                    <a:lnTo>
                      <a:pt x="501" y="314"/>
                    </a:lnTo>
                    <a:lnTo>
                      <a:pt x="496" y="308"/>
                    </a:lnTo>
                    <a:lnTo>
                      <a:pt x="496" y="306"/>
                    </a:lnTo>
                    <a:lnTo>
                      <a:pt x="511" y="314"/>
                    </a:lnTo>
                    <a:lnTo>
                      <a:pt x="513" y="322"/>
                    </a:lnTo>
                    <a:lnTo>
                      <a:pt x="520" y="314"/>
                    </a:lnTo>
                    <a:lnTo>
                      <a:pt x="526" y="322"/>
                    </a:lnTo>
                    <a:lnTo>
                      <a:pt x="526" y="327"/>
                    </a:lnTo>
                    <a:lnTo>
                      <a:pt x="515" y="348"/>
                    </a:lnTo>
                    <a:lnTo>
                      <a:pt x="513" y="359"/>
                    </a:lnTo>
                    <a:lnTo>
                      <a:pt x="505" y="361"/>
                    </a:lnTo>
                    <a:lnTo>
                      <a:pt x="505" y="367"/>
                    </a:lnTo>
                    <a:lnTo>
                      <a:pt x="500" y="361"/>
                    </a:lnTo>
                    <a:lnTo>
                      <a:pt x="503" y="367"/>
                    </a:lnTo>
                    <a:lnTo>
                      <a:pt x="516" y="374"/>
                    </a:lnTo>
                    <a:lnTo>
                      <a:pt x="522" y="382"/>
                    </a:lnTo>
                    <a:lnTo>
                      <a:pt x="520" y="384"/>
                    </a:lnTo>
                    <a:lnTo>
                      <a:pt x="535" y="408"/>
                    </a:lnTo>
                    <a:lnTo>
                      <a:pt x="539" y="416"/>
                    </a:lnTo>
                    <a:lnTo>
                      <a:pt x="550" y="427"/>
                    </a:lnTo>
                    <a:lnTo>
                      <a:pt x="558" y="429"/>
                    </a:lnTo>
                    <a:lnTo>
                      <a:pt x="563" y="429"/>
                    </a:lnTo>
                    <a:lnTo>
                      <a:pt x="567" y="429"/>
                    </a:lnTo>
                    <a:lnTo>
                      <a:pt x="563" y="423"/>
                    </a:lnTo>
                    <a:lnTo>
                      <a:pt x="560" y="416"/>
                    </a:lnTo>
                    <a:lnTo>
                      <a:pt x="554" y="412"/>
                    </a:lnTo>
                    <a:lnTo>
                      <a:pt x="562" y="412"/>
                    </a:lnTo>
                    <a:lnTo>
                      <a:pt x="563" y="417"/>
                    </a:lnTo>
                    <a:lnTo>
                      <a:pt x="577" y="410"/>
                    </a:lnTo>
                    <a:lnTo>
                      <a:pt x="579" y="412"/>
                    </a:lnTo>
                    <a:lnTo>
                      <a:pt x="571" y="416"/>
                    </a:lnTo>
                    <a:lnTo>
                      <a:pt x="575" y="423"/>
                    </a:lnTo>
                    <a:lnTo>
                      <a:pt x="575" y="436"/>
                    </a:lnTo>
                    <a:lnTo>
                      <a:pt x="577" y="444"/>
                    </a:lnTo>
                    <a:lnTo>
                      <a:pt x="580" y="451"/>
                    </a:lnTo>
                    <a:lnTo>
                      <a:pt x="579" y="455"/>
                    </a:lnTo>
                    <a:lnTo>
                      <a:pt x="586" y="455"/>
                    </a:lnTo>
                    <a:lnTo>
                      <a:pt x="592" y="447"/>
                    </a:lnTo>
                    <a:lnTo>
                      <a:pt x="594" y="440"/>
                    </a:lnTo>
                    <a:lnTo>
                      <a:pt x="603" y="432"/>
                    </a:lnTo>
                    <a:lnTo>
                      <a:pt x="595" y="444"/>
                    </a:lnTo>
                    <a:lnTo>
                      <a:pt x="594" y="451"/>
                    </a:lnTo>
                    <a:lnTo>
                      <a:pt x="590" y="457"/>
                    </a:lnTo>
                    <a:lnTo>
                      <a:pt x="590" y="461"/>
                    </a:lnTo>
                    <a:lnTo>
                      <a:pt x="595" y="463"/>
                    </a:lnTo>
                    <a:lnTo>
                      <a:pt x="603" y="468"/>
                    </a:lnTo>
                    <a:lnTo>
                      <a:pt x="610" y="494"/>
                    </a:lnTo>
                    <a:lnTo>
                      <a:pt x="622" y="509"/>
                    </a:lnTo>
                    <a:lnTo>
                      <a:pt x="627" y="509"/>
                    </a:lnTo>
                    <a:lnTo>
                      <a:pt x="620" y="511"/>
                    </a:lnTo>
                    <a:lnTo>
                      <a:pt x="627" y="515"/>
                    </a:lnTo>
                    <a:lnTo>
                      <a:pt x="635" y="513"/>
                    </a:lnTo>
                    <a:lnTo>
                      <a:pt x="641" y="513"/>
                    </a:lnTo>
                    <a:lnTo>
                      <a:pt x="644" y="515"/>
                    </a:lnTo>
                    <a:lnTo>
                      <a:pt x="659" y="521"/>
                    </a:lnTo>
                    <a:lnTo>
                      <a:pt x="661" y="526"/>
                    </a:lnTo>
                    <a:lnTo>
                      <a:pt x="667" y="532"/>
                    </a:lnTo>
                    <a:lnTo>
                      <a:pt x="676" y="543"/>
                    </a:lnTo>
                    <a:lnTo>
                      <a:pt x="678" y="551"/>
                    </a:lnTo>
                    <a:lnTo>
                      <a:pt x="691" y="564"/>
                    </a:lnTo>
                    <a:lnTo>
                      <a:pt x="697" y="566"/>
                    </a:lnTo>
                    <a:lnTo>
                      <a:pt x="704" y="566"/>
                    </a:lnTo>
                    <a:lnTo>
                      <a:pt x="710" y="572"/>
                    </a:lnTo>
                    <a:lnTo>
                      <a:pt x="706" y="579"/>
                    </a:lnTo>
                    <a:lnTo>
                      <a:pt x="699" y="573"/>
                    </a:lnTo>
                    <a:lnTo>
                      <a:pt x="691" y="570"/>
                    </a:lnTo>
                    <a:lnTo>
                      <a:pt x="686" y="575"/>
                    </a:lnTo>
                    <a:lnTo>
                      <a:pt x="689" y="583"/>
                    </a:lnTo>
                    <a:lnTo>
                      <a:pt x="695" y="590"/>
                    </a:lnTo>
                    <a:lnTo>
                      <a:pt x="710" y="585"/>
                    </a:lnTo>
                    <a:lnTo>
                      <a:pt x="718" y="579"/>
                    </a:lnTo>
                    <a:lnTo>
                      <a:pt x="725" y="581"/>
                    </a:lnTo>
                    <a:lnTo>
                      <a:pt x="733" y="581"/>
                    </a:lnTo>
                    <a:lnTo>
                      <a:pt x="738" y="577"/>
                    </a:lnTo>
                    <a:lnTo>
                      <a:pt x="744" y="572"/>
                    </a:lnTo>
                    <a:lnTo>
                      <a:pt x="751" y="568"/>
                    </a:lnTo>
                    <a:lnTo>
                      <a:pt x="757" y="572"/>
                    </a:lnTo>
                    <a:lnTo>
                      <a:pt x="753" y="568"/>
                    </a:lnTo>
                    <a:lnTo>
                      <a:pt x="763" y="572"/>
                    </a:lnTo>
                    <a:lnTo>
                      <a:pt x="759" y="564"/>
                    </a:lnTo>
                    <a:lnTo>
                      <a:pt x="763" y="556"/>
                    </a:lnTo>
                    <a:lnTo>
                      <a:pt x="766" y="551"/>
                    </a:lnTo>
                    <a:lnTo>
                      <a:pt x="763" y="538"/>
                    </a:lnTo>
                    <a:lnTo>
                      <a:pt x="765" y="534"/>
                    </a:lnTo>
                    <a:lnTo>
                      <a:pt x="763" y="526"/>
                    </a:lnTo>
                    <a:lnTo>
                      <a:pt x="766" y="519"/>
                    </a:lnTo>
                    <a:lnTo>
                      <a:pt x="766" y="513"/>
                    </a:lnTo>
                    <a:lnTo>
                      <a:pt x="772" y="506"/>
                    </a:lnTo>
                    <a:lnTo>
                      <a:pt x="772" y="500"/>
                    </a:lnTo>
                    <a:lnTo>
                      <a:pt x="774" y="493"/>
                    </a:lnTo>
                    <a:lnTo>
                      <a:pt x="776" y="500"/>
                    </a:lnTo>
                    <a:lnTo>
                      <a:pt x="778" y="493"/>
                    </a:lnTo>
                    <a:lnTo>
                      <a:pt x="776" y="485"/>
                    </a:lnTo>
                    <a:lnTo>
                      <a:pt x="774" y="470"/>
                    </a:lnTo>
                    <a:lnTo>
                      <a:pt x="774" y="451"/>
                    </a:lnTo>
                    <a:lnTo>
                      <a:pt x="772" y="444"/>
                    </a:lnTo>
                    <a:lnTo>
                      <a:pt x="770" y="412"/>
                    </a:lnTo>
                    <a:lnTo>
                      <a:pt x="763" y="385"/>
                    </a:lnTo>
                    <a:lnTo>
                      <a:pt x="759" y="384"/>
                    </a:lnTo>
                    <a:lnTo>
                      <a:pt x="759" y="374"/>
                    </a:lnTo>
                    <a:lnTo>
                      <a:pt x="748" y="361"/>
                    </a:lnTo>
                    <a:lnTo>
                      <a:pt x="740" y="357"/>
                    </a:lnTo>
                    <a:lnTo>
                      <a:pt x="738" y="359"/>
                    </a:lnTo>
                    <a:lnTo>
                      <a:pt x="740" y="355"/>
                    </a:lnTo>
                    <a:lnTo>
                      <a:pt x="740" y="350"/>
                    </a:lnTo>
                    <a:lnTo>
                      <a:pt x="731" y="337"/>
                    </a:lnTo>
                    <a:lnTo>
                      <a:pt x="719" y="312"/>
                    </a:lnTo>
                    <a:lnTo>
                      <a:pt x="693" y="275"/>
                    </a:lnTo>
                    <a:lnTo>
                      <a:pt x="673" y="241"/>
                    </a:lnTo>
                    <a:lnTo>
                      <a:pt x="669" y="235"/>
                    </a:lnTo>
                    <a:lnTo>
                      <a:pt x="661" y="214"/>
                    </a:lnTo>
                    <a:lnTo>
                      <a:pt x="656" y="201"/>
                    </a:lnTo>
                    <a:lnTo>
                      <a:pt x="659" y="201"/>
                    </a:lnTo>
                    <a:lnTo>
                      <a:pt x="665" y="205"/>
                    </a:lnTo>
                    <a:lnTo>
                      <a:pt x="663" y="211"/>
                    </a:lnTo>
                    <a:lnTo>
                      <a:pt x="671" y="218"/>
                    </a:lnTo>
                    <a:lnTo>
                      <a:pt x="678" y="214"/>
                    </a:lnTo>
                    <a:lnTo>
                      <a:pt x="684" y="220"/>
                    </a:lnTo>
                    <a:lnTo>
                      <a:pt x="686" y="228"/>
                    </a:lnTo>
                    <a:lnTo>
                      <a:pt x="684" y="241"/>
                    </a:lnTo>
                    <a:lnTo>
                      <a:pt x="688" y="261"/>
                    </a:lnTo>
                    <a:lnTo>
                      <a:pt x="703" y="284"/>
                    </a:lnTo>
                    <a:lnTo>
                      <a:pt x="710" y="291"/>
                    </a:lnTo>
                    <a:lnTo>
                      <a:pt x="695" y="271"/>
                    </a:lnTo>
                    <a:lnTo>
                      <a:pt x="691" y="263"/>
                    </a:lnTo>
                    <a:lnTo>
                      <a:pt x="688" y="250"/>
                    </a:lnTo>
                    <a:lnTo>
                      <a:pt x="686" y="237"/>
                    </a:lnTo>
                    <a:lnTo>
                      <a:pt x="691" y="231"/>
                    </a:lnTo>
                    <a:lnTo>
                      <a:pt x="688" y="224"/>
                    </a:lnTo>
                    <a:lnTo>
                      <a:pt x="684" y="216"/>
                    </a:lnTo>
                    <a:lnTo>
                      <a:pt x="671" y="203"/>
                    </a:lnTo>
                    <a:lnTo>
                      <a:pt x="631" y="154"/>
                    </a:lnTo>
                    <a:lnTo>
                      <a:pt x="609" y="118"/>
                    </a:lnTo>
                    <a:lnTo>
                      <a:pt x="599" y="98"/>
                    </a:lnTo>
                    <a:lnTo>
                      <a:pt x="588" y="71"/>
                    </a:lnTo>
                    <a:lnTo>
                      <a:pt x="586" y="64"/>
                    </a:lnTo>
                    <a:lnTo>
                      <a:pt x="579" y="51"/>
                    </a:lnTo>
                    <a:lnTo>
                      <a:pt x="577" y="38"/>
                    </a:lnTo>
                    <a:lnTo>
                      <a:pt x="573" y="32"/>
                    </a:lnTo>
                    <a:lnTo>
                      <a:pt x="567" y="24"/>
                    </a:lnTo>
                    <a:lnTo>
                      <a:pt x="563" y="17"/>
                    </a:lnTo>
                    <a:lnTo>
                      <a:pt x="567" y="23"/>
                    </a:lnTo>
                    <a:lnTo>
                      <a:pt x="569" y="8"/>
                    </a:lnTo>
                    <a:lnTo>
                      <a:pt x="560" y="6"/>
                    </a:lnTo>
                    <a:lnTo>
                      <a:pt x="558" y="6"/>
                    </a:lnTo>
                    <a:lnTo>
                      <a:pt x="554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7" name="Freeform 108"/>
              <p:cNvSpPr>
                <a:spLocks/>
              </p:cNvSpPr>
              <p:nvPr/>
            </p:nvSpPr>
            <p:spPr bwMode="auto">
              <a:xfrm>
                <a:off x="4643777" y="3748872"/>
                <a:ext cx="8646" cy="6976"/>
              </a:xfrm>
              <a:custGeom>
                <a:avLst/>
                <a:gdLst>
                  <a:gd name="T0" fmla="*/ 9 w 9"/>
                  <a:gd name="T1" fmla="*/ 0 h 8"/>
                  <a:gd name="T2" fmla="*/ 8 w 9"/>
                  <a:gd name="T3" fmla="*/ 2 h 8"/>
                  <a:gd name="T4" fmla="*/ 0 w 9"/>
                  <a:gd name="T5" fmla="*/ 8 h 8"/>
                  <a:gd name="T6" fmla="*/ 8 w 9"/>
                  <a:gd name="T7" fmla="*/ 2 h 8"/>
                  <a:gd name="T8" fmla="*/ 9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0"/>
                    </a:moveTo>
                    <a:lnTo>
                      <a:pt x="8" y="2"/>
                    </a:lnTo>
                    <a:lnTo>
                      <a:pt x="0" y="8"/>
                    </a:lnTo>
                    <a:lnTo>
                      <a:pt x="8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8" name="Freeform 109"/>
              <p:cNvSpPr>
                <a:spLocks/>
              </p:cNvSpPr>
              <p:nvPr/>
            </p:nvSpPr>
            <p:spPr bwMode="auto">
              <a:xfrm>
                <a:off x="4643777" y="3748872"/>
                <a:ext cx="8646" cy="6976"/>
              </a:xfrm>
              <a:custGeom>
                <a:avLst/>
                <a:gdLst>
                  <a:gd name="T0" fmla="*/ 9 w 9"/>
                  <a:gd name="T1" fmla="*/ 0 h 8"/>
                  <a:gd name="T2" fmla="*/ 8 w 9"/>
                  <a:gd name="T3" fmla="*/ 2 h 8"/>
                  <a:gd name="T4" fmla="*/ 0 w 9"/>
                  <a:gd name="T5" fmla="*/ 8 h 8"/>
                  <a:gd name="T6" fmla="*/ 8 w 9"/>
                  <a:gd name="T7" fmla="*/ 2 h 8"/>
                  <a:gd name="T8" fmla="*/ 9 w 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9" y="0"/>
                    </a:moveTo>
                    <a:lnTo>
                      <a:pt x="8" y="2"/>
                    </a:lnTo>
                    <a:lnTo>
                      <a:pt x="0" y="8"/>
                    </a:lnTo>
                    <a:lnTo>
                      <a:pt x="8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49" name="Freeform 110"/>
              <p:cNvSpPr>
                <a:spLocks/>
              </p:cNvSpPr>
              <p:nvPr/>
            </p:nvSpPr>
            <p:spPr bwMode="auto">
              <a:xfrm>
                <a:off x="4506399" y="3606729"/>
                <a:ext cx="14410" cy="7848"/>
              </a:xfrm>
              <a:custGeom>
                <a:avLst/>
                <a:gdLst>
                  <a:gd name="T0" fmla="*/ 15 w 15"/>
                  <a:gd name="T1" fmla="*/ 5 h 9"/>
                  <a:gd name="T2" fmla="*/ 8 w 15"/>
                  <a:gd name="T3" fmla="*/ 7 h 9"/>
                  <a:gd name="T4" fmla="*/ 0 w 15"/>
                  <a:gd name="T5" fmla="*/ 0 h 9"/>
                  <a:gd name="T6" fmla="*/ 0 w 15"/>
                  <a:gd name="T7" fmla="*/ 0 h 9"/>
                  <a:gd name="T8" fmla="*/ 4 w 15"/>
                  <a:gd name="T9" fmla="*/ 7 h 9"/>
                  <a:gd name="T10" fmla="*/ 8 w 15"/>
                  <a:gd name="T11" fmla="*/ 9 h 9"/>
                  <a:gd name="T12" fmla="*/ 15 w 15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9">
                    <a:moveTo>
                      <a:pt x="15" y="5"/>
                    </a:moveTo>
                    <a:lnTo>
                      <a:pt x="8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0" name="Freeform 111"/>
              <p:cNvSpPr>
                <a:spLocks/>
              </p:cNvSpPr>
              <p:nvPr/>
            </p:nvSpPr>
            <p:spPr bwMode="auto">
              <a:xfrm>
                <a:off x="4506399" y="3606729"/>
                <a:ext cx="14410" cy="7848"/>
              </a:xfrm>
              <a:custGeom>
                <a:avLst/>
                <a:gdLst>
                  <a:gd name="T0" fmla="*/ 15 w 15"/>
                  <a:gd name="T1" fmla="*/ 5 h 9"/>
                  <a:gd name="T2" fmla="*/ 8 w 15"/>
                  <a:gd name="T3" fmla="*/ 7 h 9"/>
                  <a:gd name="T4" fmla="*/ 0 w 15"/>
                  <a:gd name="T5" fmla="*/ 0 h 9"/>
                  <a:gd name="T6" fmla="*/ 0 w 15"/>
                  <a:gd name="T7" fmla="*/ 0 h 9"/>
                  <a:gd name="T8" fmla="*/ 4 w 15"/>
                  <a:gd name="T9" fmla="*/ 7 h 9"/>
                  <a:gd name="T10" fmla="*/ 8 w 15"/>
                  <a:gd name="T11" fmla="*/ 9 h 9"/>
                  <a:gd name="T12" fmla="*/ 15 w 15"/>
                  <a:gd name="T13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9">
                    <a:moveTo>
                      <a:pt x="15" y="5"/>
                    </a:moveTo>
                    <a:lnTo>
                      <a:pt x="8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9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1" name="Freeform 112"/>
              <p:cNvSpPr>
                <a:spLocks/>
              </p:cNvSpPr>
              <p:nvPr/>
            </p:nvSpPr>
            <p:spPr bwMode="auto">
              <a:xfrm>
                <a:off x="4680283" y="3688701"/>
                <a:ext cx="24978" cy="40986"/>
              </a:xfrm>
              <a:custGeom>
                <a:avLst/>
                <a:gdLst>
                  <a:gd name="T0" fmla="*/ 26 w 26"/>
                  <a:gd name="T1" fmla="*/ 0 h 47"/>
                  <a:gd name="T2" fmla="*/ 18 w 26"/>
                  <a:gd name="T3" fmla="*/ 5 h 47"/>
                  <a:gd name="T4" fmla="*/ 18 w 26"/>
                  <a:gd name="T5" fmla="*/ 13 h 47"/>
                  <a:gd name="T6" fmla="*/ 13 w 26"/>
                  <a:gd name="T7" fmla="*/ 26 h 47"/>
                  <a:gd name="T8" fmla="*/ 3 w 26"/>
                  <a:gd name="T9" fmla="*/ 39 h 47"/>
                  <a:gd name="T10" fmla="*/ 3 w 26"/>
                  <a:gd name="T11" fmla="*/ 41 h 47"/>
                  <a:gd name="T12" fmla="*/ 0 w 26"/>
                  <a:gd name="T13" fmla="*/ 47 h 47"/>
                  <a:gd name="T14" fmla="*/ 15 w 26"/>
                  <a:gd name="T15" fmla="*/ 26 h 47"/>
                  <a:gd name="T16" fmla="*/ 26 w 26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47">
                    <a:moveTo>
                      <a:pt x="26" y="0"/>
                    </a:moveTo>
                    <a:lnTo>
                      <a:pt x="18" y="5"/>
                    </a:lnTo>
                    <a:lnTo>
                      <a:pt x="18" y="13"/>
                    </a:lnTo>
                    <a:lnTo>
                      <a:pt x="13" y="26"/>
                    </a:lnTo>
                    <a:lnTo>
                      <a:pt x="3" y="39"/>
                    </a:lnTo>
                    <a:lnTo>
                      <a:pt x="3" y="41"/>
                    </a:lnTo>
                    <a:lnTo>
                      <a:pt x="0" y="47"/>
                    </a:lnTo>
                    <a:lnTo>
                      <a:pt x="15" y="26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2" name="Freeform 113"/>
              <p:cNvSpPr>
                <a:spLocks/>
              </p:cNvSpPr>
              <p:nvPr/>
            </p:nvSpPr>
            <p:spPr bwMode="auto">
              <a:xfrm>
                <a:off x="4680283" y="3688701"/>
                <a:ext cx="24978" cy="40986"/>
              </a:xfrm>
              <a:custGeom>
                <a:avLst/>
                <a:gdLst>
                  <a:gd name="T0" fmla="*/ 26 w 26"/>
                  <a:gd name="T1" fmla="*/ 0 h 47"/>
                  <a:gd name="T2" fmla="*/ 18 w 26"/>
                  <a:gd name="T3" fmla="*/ 5 h 47"/>
                  <a:gd name="T4" fmla="*/ 18 w 26"/>
                  <a:gd name="T5" fmla="*/ 13 h 47"/>
                  <a:gd name="T6" fmla="*/ 13 w 26"/>
                  <a:gd name="T7" fmla="*/ 26 h 47"/>
                  <a:gd name="T8" fmla="*/ 3 w 26"/>
                  <a:gd name="T9" fmla="*/ 39 h 47"/>
                  <a:gd name="T10" fmla="*/ 3 w 26"/>
                  <a:gd name="T11" fmla="*/ 41 h 47"/>
                  <a:gd name="T12" fmla="*/ 0 w 26"/>
                  <a:gd name="T13" fmla="*/ 47 h 47"/>
                  <a:gd name="T14" fmla="*/ 15 w 26"/>
                  <a:gd name="T15" fmla="*/ 26 h 47"/>
                  <a:gd name="T16" fmla="*/ 26 w 26"/>
                  <a:gd name="T1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47">
                    <a:moveTo>
                      <a:pt x="26" y="0"/>
                    </a:moveTo>
                    <a:lnTo>
                      <a:pt x="18" y="5"/>
                    </a:lnTo>
                    <a:lnTo>
                      <a:pt x="18" y="13"/>
                    </a:lnTo>
                    <a:lnTo>
                      <a:pt x="13" y="26"/>
                    </a:lnTo>
                    <a:lnTo>
                      <a:pt x="3" y="39"/>
                    </a:lnTo>
                    <a:lnTo>
                      <a:pt x="3" y="41"/>
                    </a:lnTo>
                    <a:lnTo>
                      <a:pt x="0" y="47"/>
                    </a:lnTo>
                    <a:lnTo>
                      <a:pt x="15" y="26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3" name="Freeform 114"/>
              <p:cNvSpPr>
                <a:spLocks/>
              </p:cNvSpPr>
              <p:nvPr/>
            </p:nvSpPr>
            <p:spPr bwMode="auto">
              <a:xfrm>
                <a:off x="4707183" y="3673876"/>
                <a:ext cx="1921" cy="6104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0 w 2"/>
                  <a:gd name="T5" fmla="*/ 0 h 7"/>
                  <a:gd name="T6" fmla="*/ 0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4" name="Freeform 115"/>
              <p:cNvSpPr>
                <a:spLocks/>
              </p:cNvSpPr>
              <p:nvPr/>
            </p:nvSpPr>
            <p:spPr bwMode="auto">
              <a:xfrm>
                <a:off x="4707183" y="3673876"/>
                <a:ext cx="1921" cy="6104"/>
              </a:xfrm>
              <a:custGeom>
                <a:avLst/>
                <a:gdLst>
                  <a:gd name="T0" fmla="*/ 0 w 2"/>
                  <a:gd name="T1" fmla="*/ 7 h 7"/>
                  <a:gd name="T2" fmla="*/ 2 w 2"/>
                  <a:gd name="T3" fmla="*/ 0 h 7"/>
                  <a:gd name="T4" fmla="*/ 0 w 2"/>
                  <a:gd name="T5" fmla="*/ 0 h 7"/>
                  <a:gd name="T6" fmla="*/ 0 w 2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454" name="Group 453"/>
            <p:cNvGrpSpPr/>
            <p:nvPr/>
          </p:nvGrpSpPr>
          <p:grpSpPr>
            <a:xfrm>
              <a:off x="3872343" y="2857646"/>
              <a:ext cx="317988" cy="466542"/>
              <a:chOff x="3872343" y="2857646"/>
              <a:chExt cx="317988" cy="466542"/>
            </a:xfrm>
            <a:grpFill/>
          </p:grpSpPr>
          <p:sp>
            <p:nvSpPr>
              <p:cNvPr id="334" name="Freeform 95"/>
              <p:cNvSpPr>
                <a:spLocks/>
              </p:cNvSpPr>
              <p:nvPr/>
            </p:nvSpPr>
            <p:spPr bwMode="auto">
              <a:xfrm>
                <a:off x="3872343" y="2857646"/>
                <a:ext cx="317988" cy="465670"/>
              </a:xfrm>
              <a:custGeom>
                <a:avLst/>
                <a:gdLst>
                  <a:gd name="T0" fmla="*/ 117 w 331"/>
                  <a:gd name="T1" fmla="*/ 485 h 534"/>
                  <a:gd name="T2" fmla="*/ 104 w 331"/>
                  <a:gd name="T3" fmla="*/ 475 h 534"/>
                  <a:gd name="T4" fmla="*/ 94 w 331"/>
                  <a:gd name="T5" fmla="*/ 453 h 534"/>
                  <a:gd name="T6" fmla="*/ 187 w 331"/>
                  <a:gd name="T7" fmla="*/ 438 h 534"/>
                  <a:gd name="T8" fmla="*/ 331 w 331"/>
                  <a:gd name="T9" fmla="*/ 417 h 534"/>
                  <a:gd name="T10" fmla="*/ 320 w 331"/>
                  <a:gd name="T11" fmla="*/ 400 h 534"/>
                  <a:gd name="T12" fmla="*/ 320 w 331"/>
                  <a:gd name="T13" fmla="*/ 377 h 534"/>
                  <a:gd name="T14" fmla="*/ 320 w 331"/>
                  <a:gd name="T15" fmla="*/ 364 h 534"/>
                  <a:gd name="T16" fmla="*/ 312 w 331"/>
                  <a:gd name="T17" fmla="*/ 347 h 534"/>
                  <a:gd name="T18" fmla="*/ 309 w 331"/>
                  <a:gd name="T19" fmla="*/ 321 h 534"/>
                  <a:gd name="T20" fmla="*/ 312 w 331"/>
                  <a:gd name="T21" fmla="*/ 300 h 534"/>
                  <a:gd name="T22" fmla="*/ 322 w 331"/>
                  <a:gd name="T23" fmla="*/ 289 h 534"/>
                  <a:gd name="T24" fmla="*/ 314 w 331"/>
                  <a:gd name="T25" fmla="*/ 278 h 534"/>
                  <a:gd name="T26" fmla="*/ 312 w 331"/>
                  <a:gd name="T27" fmla="*/ 261 h 534"/>
                  <a:gd name="T28" fmla="*/ 303 w 331"/>
                  <a:gd name="T29" fmla="*/ 250 h 534"/>
                  <a:gd name="T30" fmla="*/ 292 w 331"/>
                  <a:gd name="T31" fmla="*/ 229 h 534"/>
                  <a:gd name="T32" fmla="*/ 288 w 331"/>
                  <a:gd name="T33" fmla="*/ 218 h 534"/>
                  <a:gd name="T34" fmla="*/ 224 w 331"/>
                  <a:gd name="T35" fmla="*/ 0 h 534"/>
                  <a:gd name="T36" fmla="*/ 0 w 331"/>
                  <a:gd name="T37" fmla="*/ 20 h 534"/>
                  <a:gd name="T38" fmla="*/ 4 w 331"/>
                  <a:gd name="T39" fmla="*/ 28 h 534"/>
                  <a:gd name="T40" fmla="*/ 4 w 331"/>
                  <a:gd name="T41" fmla="*/ 357 h 534"/>
                  <a:gd name="T42" fmla="*/ 27 w 331"/>
                  <a:gd name="T43" fmla="*/ 520 h 534"/>
                  <a:gd name="T44" fmla="*/ 47 w 331"/>
                  <a:gd name="T45" fmla="*/ 520 h 534"/>
                  <a:gd name="T46" fmla="*/ 55 w 331"/>
                  <a:gd name="T47" fmla="*/ 496 h 534"/>
                  <a:gd name="T48" fmla="*/ 59 w 331"/>
                  <a:gd name="T49" fmla="*/ 483 h 534"/>
                  <a:gd name="T50" fmla="*/ 62 w 331"/>
                  <a:gd name="T51" fmla="*/ 485 h 534"/>
                  <a:gd name="T52" fmla="*/ 70 w 331"/>
                  <a:gd name="T53" fmla="*/ 492 h 534"/>
                  <a:gd name="T54" fmla="*/ 68 w 331"/>
                  <a:gd name="T55" fmla="*/ 505 h 534"/>
                  <a:gd name="T56" fmla="*/ 79 w 331"/>
                  <a:gd name="T57" fmla="*/ 517 h 534"/>
                  <a:gd name="T58" fmla="*/ 85 w 331"/>
                  <a:gd name="T59" fmla="*/ 522 h 534"/>
                  <a:gd name="T60" fmla="*/ 76 w 331"/>
                  <a:gd name="T61" fmla="*/ 532 h 534"/>
                  <a:gd name="T62" fmla="*/ 64 w 331"/>
                  <a:gd name="T63" fmla="*/ 534 h 534"/>
                  <a:gd name="T64" fmla="*/ 100 w 331"/>
                  <a:gd name="T65" fmla="*/ 528 h 534"/>
                  <a:gd name="T66" fmla="*/ 100 w 331"/>
                  <a:gd name="T67" fmla="*/ 518 h 534"/>
                  <a:gd name="T68" fmla="*/ 115 w 331"/>
                  <a:gd name="T69" fmla="*/ 513 h 534"/>
                  <a:gd name="T70" fmla="*/ 115 w 331"/>
                  <a:gd name="T71" fmla="*/ 498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1" h="534">
                    <a:moveTo>
                      <a:pt x="113" y="494"/>
                    </a:moveTo>
                    <a:lnTo>
                      <a:pt x="117" y="485"/>
                    </a:lnTo>
                    <a:lnTo>
                      <a:pt x="109" y="477"/>
                    </a:lnTo>
                    <a:lnTo>
                      <a:pt x="104" y="475"/>
                    </a:lnTo>
                    <a:lnTo>
                      <a:pt x="93" y="460"/>
                    </a:lnTo>
                    <a:lnTo>
                      <a:pt x="94" y="453"/>
                    </a:lnTo>
                    <a:lnTo>
                      <a:pt x="102" y="447"/>
                    </a:lnTo>
                    <a:lnTo>
                      <a:pt x="187" y="438"/>
                    </a:lnTo>
                    <a:lnTo>
                      <a:pt x="331" y="421"/>
                    </a:lnTo>
                    <a:lnTo>
                      <a:pt x="331" y="417"/>
                    </a:lnTo>
                    <a:lnTo>
                      <a:pt x="326" y="408"/>
                    </a:lnTo>
                    <a:lnTo>
                      <a:pt x="320" y="400"/>
                    </a:lnTo>
                    <a:lnTo>
                      <a:pt x="318" y="393"/>
                    </a:lnTo>
                    <a:lnTo>
                      <a:pt x="320" y="377"/>
                    </a:lnTo>
                    <a:lnTo>
                      <a:pt x="318" y="372"/>
                    </a:lnTo>
                    <a:lnTo>
                      <a:pt x="320" y="364"/>
                    </a:lnTo>
                    <a:lnTo>
                      <a:pt x="318" y="355"/>
                    </a:lnTo>
                    <a:lnTo>
                      <a:pt x="312" y="347"/>
                    </a:lnTo>
                    <a:lnTo>
                      <a:pt x="307" y="334"/>
                    </a:lnTo>
                    <a:lnTo>
                      <a:pt x="309" y="321"/>
                    </a:lnTo>
                    <a:lnTo>
                      <a:pt x="312" y="314"/>
                    </a:lnTo>
                    <a:lnTo>
                      <a:pt x="312" y="300"/>
                    </a:lnTo>
                    <a:lnTo>
                      <a:pt x="316" y="293"/>
                    </a:lnTo>
                    <a:lnTo>
                      <a:pt x="322" y="289"/>
                    </a:lnTo>
                    <a:lnTo>
                      <a:pt x="320" y="282"/>
                    </a:lnTo>
                    <a:lnTo>
                      <a:pt x="314" y="278"/>
                    </a:lnTo>
                    <a:lnTo>
                      <a:pt x="316" y="268"/>
                    </a:lnTo>
                    <a:lnTo>
                      <a:pt x="312" y="261"/>
                    </a:lnTo>
                    <a:lnTo>
                      <a:pt x="311" y="257"/>
                    </a:lnTo>
                    <a:lnTo>
                      <a:pt x="303" y="250"/>
                    </a:lnTo>
                    <a:lnTo>
                      <a:pt x="297" y="236"/>
                    </a:lnTo>
                    <a:lnTo>
                      <a:pt x="292" y="229"/>
                    </a:lnTo>
                    <a:lnTo>
                      <a:pt x="290" y="221"/>
                    </a:lnTo>
                    <a:lnTo>
                      <a:pt x="288" y="218"/>
                    </a:lnTo>
                    <a:lnTo>
                      <a:pt x="256" y="101"/>
                    </a:lnTo>
                    <a:lnTo>
                      <a:pt x="224" y="0"/>
                    </a:lnTo>
                    <a:lnTo>
                      <a:pt x="126" y="11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12" y="32"/>
                    </a:lnTo>
                    <a:lnTo>
                      <a:pt x="4" y="357"/>
                    </a:lnTo>
                    <a:lnTo>
                      <a:pt x="27" y="517"/>
                    </a:lnTo>
                    <a:lnTo>
                      <a:pt x="27" y="520"/>
                    </a:lnTo>
                    <a:lnTo>
                      <a:pt x="34" y="518"/>
                    </a:lnTo>
                    <a:lnTo>
                      <a:pt x="47" y="520"/>
                    </a:lnTo>
                    <a:lnTo>
                      <a:pt x="53" y="520"/>
                    </a:lnTo>
                    <a:lnTo>
                      <a:pt x="55" y="496"/>
                    </a:lnTo>
                    <a:lnTo>
                      <a:pt x="57" y="488"/>
                    </a:lnTo>
                    <a:lnTo>
                      <a:pt x="59" y="483"/>
                    </a:lnTo>
                    <a:lnTo>
                      <a:pt x="59" y="481"/>
                    </a:lnTo>
                    <a:lnTo>
                      <a:pt x="62" y="485"/>
                    </a:lnTo>
                    <a:lnTo>
                      <a:pt x="64" y="487"/>
                    </a:lnTo>
                    <a:lnTo>
                      <a:pt x="70" y="492"/>
                    </a:lnTo>
                    <a:lnTo>
                      <a:pt x="70" y="500"/>
                    </a:lnTo>
                    <a:lnTo>
                      <a:pt x="68" y="505"/>
                    </a:lnTo>
                    <a:lnTo>
                      <a:pt x="72" y="513"/>
                    </a:lnTo>
                    <a:lnTo>
                      <a:pt x="79" y="517"/>
                    </a:lnTo>
                    <a:lnTo>
                      <a:pt x="81" y="515"/>
                    </a:lnTo>
                    <a:lnTo>
                      <a:pt x="85" y="522"/>
                    </a:lnTo>
                    <a:lnTo>
                      <a:pt x="83" y="530"/>
                    </a:lnTo>
                    <a:lnTo>
                      <a:pt x="76" y="532"/>
                    </a:lnTo>
                    <a:lnTo>
                      <a:pt x="70" y="532"/>
                    </a:lnTo>
                    <a:lnTo>
                      <a:pt x="64" y="534"/>
                    </a:lnTo>
                    <a:lnTo>
                      <a:pt x="93" y="530"/>
                    </a:lnTo>
                    <a:lnTo>
                      <a:pt x="100" y="528"/>
                    </a:lnTo>
                    <a:lnTo>
                      <a:pt x="102" y="520"/>
                    </a:lnTo>
                    <a:lnTo>
                      <a:pt x="100" y="518"/>
                    </a:lnTo>
                    <a:lnTo>
                      <a:pt x="108" y="520"/>
                    </a:lnTo>
                    <a:lnTo>
                      <a:pt x="115" y="513"/>
                    </a:lnTo>
                    <a:lnTo>
                      <a:pt x="117" y="502"/>
                    </a:lnTo>
                    <a:lnTo>
                      <a:pt x="115" y="498"/>
                    </a:lnTo>
                    <a:lnTo>
                      <a:pt x="113" y="49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6" name="Freeform 97"/>
              <p:cNvSpPr>
                <a:spLocks/>
              </p:cNvSpPr>
              <p:nvPr/>
            </p:nvSpPr>
            <p:spPr bwMode="auto">
              <a:xfrm>
                <a:off x="3912692" y="3321572"/>
                <a:ext cx="8646" cy="2616"/>
              </a:xfrm>
              <a:custGeom>
                <a:avLst/>
                <a:gdLst>
                  <a:gd name="T0" fmla="*/ 9 w 9"/>
                  <a:gd name="T1" fmla="*/ 0 h 3"/>
                  <a:gd name="T2" fmla="*/ 0 w 9"/>
                  <a:gd name="T3" fmla="*/ 3 h 3"/>
                  <a:gd name="T4" fmla="*/ 5 w 9"/>
                  <a:gd name="T5" fmla="*/ 2 h 3"/>
                  <a:gd name="T6" fmla="*/ 9 w 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9" y="0"/>
                    </a:moveTo>
                    <a:lnTo>
                      <a:pt x="0" y="3"/>
                    </a:lnTo>
                    <a:lnTo>
                      <a:pt x="5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7" name="Freeform 98"/>
              <p:cNvSpPr>
                <a:spLocks/>
              </p:cNvSpPr>
              <p:nvPr/>
            </p:nvSpPr>
            <p:spPr bwMode="auto">
              <a:xfrm>
                <a:off x="3912692" y="3321572"/>
                <a:ext cx="8646" cy="2616"/>
              </a:xfrm>
              <a:custGeom>
                <a:avLst/>
                <a:gdLst>
                  <a:gd name="T0" fmla="*/ 9 w 9"/>
                  <a:gd name="T1" fmla="*/ 0 h 3"/>
                  <a:gd name="T2" fmla="*/ 0 w 9"/>
                  <a:gd name="T3" fmla="*/ 3 h 3"/>
                  <a:gd name="T4" fmla="*/ 5 w 9"/>
                  <a:gd name="T5" fmla="*/ 2 h 3"/>
                  <a:gd name="T6" fmla="*/ 9 w 9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3">
                    <a:moveTo>
                      <a:pt x="9" y="0"/>
                    </a:moveTo>
                    <a:lnTo>
                      <a:pt x="0" y="3"/>
                    </a:lnTo>
                    <a:lnTo>
                      <a:pt x="5" y="2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5" name="Freeform 116"/>
              <p:cNvSpPr>
                <a:spLocks/>
              </p:cNvSpPr>
              <p:nvPr/>
            </p:nvSpPr>
            <p:spPr bwMode="auto">
              <a:xfrm>
                <a:off x="3997233" y="3295411"/>
                <a:ext cx="63406" cy="13081"/>
              </a:xfrm>
              <a:custGeom>
                <a:avLst/>
                <a:gdLst>
                  <a:gd name="T0" fmla="*/ 28 w 66"/>
                  <a:gd name="T1" fmla="*/ 7 h 15"/>
                  <a:gd name="T2" fmla="*/ 23 w 66"/>
                  <a:gd name="T3" fmla="*/ 7 h 15"/>
                  <a:gd name="T4" fmla="*/ 15 w 66"/>
                  <a:gd name="T5" fmla="*/ 11 h 15"/>
                  <a:gd name="T6" fmla="*/ 0 w 66"/>
                  <a:gd name="T7" fmla="*/ 15 h 15"/>
                  <a:gd name="T8" fmla="*/ 8 w 66"/>
                  <a:gd name="T9" fmla="*/ 15 h 15"/>
                  <a:gd name="T10" fmla="*/ 51 w 66"/>
                  <a:gd name="T11" fmla="*/ 1 h 15"/>
                  <a:gd name="T12" fmla="*/ 66 w 66"/>
                  <a:gd name="T13" fmla="*/ 0 h 15"/>
                  <a:gd name="T14" fmla="*/ 60 w 66"/>
                  <a:gd name="T15" fmla="*/ 0 h 15"/>
                  <a:gd name="T16" fmla="*/ 45 w 66"/>
                  <a:gd name="T17" fmla="*/ 1 h 15"/>
                  <a:gd name="T18" fmla="*/ 28 w 66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15">
                    <a:moveTo>
                      <a:pt x="28" y="7"/>
                    </a:moveTo>
                    <a:lnTo>
                      <a:pt x="23" y="7"/>
                    </a:lnTo>
                    <a:lnTo>
                      <a:pt x="15" y="11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51" y="1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5" y="1"/>
                    </a:lnTo>
                    <a:lnTo>
                      <a:pt x="28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6" name="Freeform 117"/>
              <p:cNvSpPr>
                <a:spLocks/>
              </p:cNvSpPr>
              <p:nvPr/>
            </p:nvSpPr>
            <p:spPr bwMode="auto">
              <a:xfrm>
                <a:off x="3997233" y="3295411"/>
                <a:ext cx="63406" cy="13081"/>
              </a:xfrm>
              <a:custGeom>
                <a:avLst/>
                <a:gdLst>
                  <a:gd name="T0" fmla="*/ 28 w 66"/>
                  <a:gd name="T1" fmla="*/ 7 h 15"/>
                  <a:gd name="T2" fmla="*/ 23 w 66"/>
                  <a:gd name="T3" fmla="*/ 7 h 15"/>
                  <a:gd name="T4" fmla="*/ 15 w 66"/>
                  <a:gd name="T5" fmla="*/ 11 h 15"/>
                  <a:gd name="T6" fmla="*/ 0 w 66"/>
                  <a:gd name="T7" fmla="*/ 15 h 15"/>
                  <a:gd name="T8" fmla="*/ 8 w 66"/>
                  <a:gd name="T9" fmla="*/ 15 h 15"/>
                  <a:gd name="T10" fmla="*/ 51 w 66"/>
                  <a:gd name="T11" fmla="*/ 1 h 15"/>
                  <a:gd name="T12" fmla="*/ 66 w 66"/>
                  <a:gd name="T13" fmla="*/ 0 h 15"/>
                  <a:gd name="T14" fmla="*/ 60 w 66"/>
                  <a:gd name="T15" fmla="*/ 0 h 15"/>
                  <a:gd name="T16" fmla="*/ 45 w 66"/>
                  <a:gd name="T17" fmla="*/ 1 h 15"/>
                  <a:gd name="T18" fmla="*/ 28 w 66"/>
                  <a:gd name="T1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15">
                    <a:moveTo>
                      <a:pt x="28" y="7"/>
                    </a:moveTo>
                    <a:lnTo>
                      <a:pt x="23" y="7"/>
                    </a:lnTo>
                    <a:lnTo>
                      <a:pt x="15" y="11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51" y="1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5" y="1"/>
                    </a:lnTo>
                    <a:lnTo>
                      <a:pt x="28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357" name="Freeform 118"/>
            <p:cNvSpPr>
              <a:spLocks/>
            </p:cNvSpPr>
            <p:nvPr/>
          </p:nvSpPr>
          <p:spPr bwMode="auto">
            <a:xfrm>
              <a:off x="4067363" y="2150421"/>
              <a:ext cx="343927" cy="355793"/>
            </a:xfrm>
            <a:custGeom>
              <a:avLst/>
              <a:gdLst>
                <a:gd name="T0" fmla="*/ 14 w 358"/>
                <a:gd name="T1" fmla="*/ 181 h 408"/>
                <a:gd name="T2" fmla="*/ 44 w 358"/>
                <a:gd name="T3" fmla="*/ 356 h 408"/>
                <a:gd name="T4" fmla="*/ 61 w 358"/>
                <a:gd name="T5" fmla="*/ 358 h 408"/>
                <a:gd name="T6" fmla="*/ 81 w 358"/>
                <a:gd name="T7" fmla="*/ 373 h 408"/>
                <a:gd name="T8" fmla="*/ 100 w 358"/>
                <a:gd name="T9" fmla="*/ 388 h 408"/>
                <a:gd name="T10" fmla="*/ 117 w 358"/>
                <a:gd name="T11" fmla="*/ 388 h 408"/>
                <a:gd name="T12" fmla="*/ 138 w 358"/>
                <a:gd name="T13" fmla="*/ 397 h 408"/>
                <a:gd name="T14" fmla="*/ 149 w 358"/>
                <a:gd name="T15" fmla="*/ 390 h 408"/>
                <a:gd name="T16" fmla="*/ 166 w 358"/>
                <a:gd name="T17" fmla="*/ 397 h 408"/>
                <a:gd name="T18" fmla="*/ 179 w 358"/>
                <a:gd name="T19" fmla="*/ 393 h 408"/>
                <a:gd name="T20" fmla="*/ 190 w 358"/>
                <a:gd name="T21" fmla="*/ 380 h 408"/>
                <a:gd name="T22" fmla="*/ 203 w 358"/>
                <a:gd name="T23" fmla="*/ 390 h 408"/>
                <a:gd name="T24" fmla="*/ 217 w 358"/>
                <a:gd name="T25" fmla="*/ 395 h 408"/>
                <a:gd name="T26" fmla="*/ 228 w 358"/>
                <a:gd name="T27" fmla="*/ 408 h 408"/>
                <a:gd name="T28" fmla="*/ 235 w 358"/>
                <a:gd name="T29" fmla="*/ 408 h 408"/>
                <a:gd name="T30" fmla="*/ 250 w 358"/>
                <a:gd name="T31" fmla="*/ 397 h 408"/>
                <a:gd name="T32" fmla="*/ 258 w 358"/>
                <a:gd name="T33" fmla="*/ 384 h 408"/>
                <a:gd name="T34" fmla="*/ 254 w 358"/>
                <a:gd name="T35" fmla="*/ 367 h 408"/>
                <a:gd name="T36" fmla="*/ 258 w 358"/>
                <a:gd name="T37" fmla="*/ 358 h 408"/>
                <a:gd name="T38" fmla="*/ 260 w 358"/>
                <a:gd name="T39" fmla="*/ 344 h 408"/>
                <a:gd name="T40" fmla="*/ 271 w 358"/>
                <a:gd name="T41" fmla="*/ 339 h 408"/>
                <a:gd name="T42" fmla="*/ 282 w 358"/>
                <a:gd name="T43" fmla="*/ 343 h 408"/>
                <a:gd name="T44" fmla="*/ 281 w 358"/>
                <a:gd name="T45" fmla="*/ 329 h 408"/>
                <a:gd name="T46" fmla="*/ 284 w 358"/>
                <a:gd name="T47" fmla="*/ 314 h 408"/>
                <a:gd name="T48" fmla="*/ 297 w 358"/>
                <a:gd name="T49" fmla="*/ 303 h 408"/>
                <a:gd name="T50" fmla="*/ 303 w 358"/>
                <a:gd name="T51" fmla="*/ 288 h 408"/>
                <a:gd name="T52" fmla="*/ 329 w 358"/>
                <a:gd name="T53" fmla="*/ 280 h 408"/>
                <a:gd name="T54" fmla="*/ 346 w 358"/>
                <a:gd name="T55" fmla="*/ 258 h 408"/>
                <a:gd name="T56" fmla="*/ 348 w 358"/>
                <a:gd name="T57" fmla="*/ 237 h 408"/>
                <a:gd name="T58" fmla="*/ 348 w 358"/>
                <a:gd name="T59" fmla="*/ 224 h 408"/>
                <a:gd name="T60" fmla="*/ 352 w 358"/>
                <a:gd name="T61" fmla="*/ 215 h 408"/>
                <a:gd name="T62" fmla="*/ 354 w 358"/>
                <a:gd name="T63" fmla="*/ 186 h 408"/>
                <a:gd name="T64" fmla="*/ 352 w 358"/>
                <a:gd name="T65" fmla="*/ 160 h 408"/>
                <a:gd name="T66" fmla="*/ 348 w 358"/>
                <a:gd name="T67" fmla="*/ 147 h 408"/>
                <a:gd name="T68" fmla="*/ 358 w 358"/>
                <a:gd name="T69" fmla="*/ 143 h 408"/>
                <a:gd name="T70" fmla="*/ 333 w 358"/>
                <a:gd name="T71" fmla="*/ 0 h 408"/>
                <a:gd name="T72" fmla="*/ 279 w 358"/>
                <a:gd name="T73" fmla="*/ 34 h 408"/>
                <a:gd name="T74" fmla="*/ 265 w 358"/>
                <a:gd name="T75" fmla="*/ 45 h 408"/>
                <a:gd name="T76" fmla="*/ 245 w 358"/>
                <a:gd name="T77" fmla="*/ 68 h 408"/>
                <a:gd name="T78" fmla="*/ 224 w 358"/>
                <a:gd name="T79" fmla="*/ 70 h 408"/>
                <a:gd name="T80" fmla="*/ 203 w 358"/>
                <a:gd name="T81" fmla="*/ 81 h 408"/>
                <a:gd name="T82" fmla="*/ 190 w 358"/>
                <a:gd name="T83" fmla="*/ 89 h 408"/>
                <a:gd name="T84" fmla="*/ 175 w 358"/>
                <a:gd name="T85" fmla="*/ 83 h 408"/>
                <a:gd name="T86" fmla="*/ 155 w 358"/>
                <a:gd name="T87" fmla="*/ 89 h 408"/>
                <a:gd name="T88" fmla="*/ 155 w 358"/>
                <a:gd name="T89" fmla="*/ 81 h 408"/>
                <a:gd name="T90" fmla="*/ 158 w 358"/>
                <a:gd name="T91" fmla="*/ 72 h 408"/>
                <a:gd name="T92" fmla="*/ 145 w 358"/>
                <a:gd name="T93" fmla="*/ 77 h 408"/>
                <a:gd name="T94" fmla="*/ 128 w 358"/>
                <a:gd name="T95" fmla="*/ 70 h 408"/>
                <a:gd name="T96" fmla="*/ 108 w 358"/>
                <a:gd name="T97" fmla="*/ 66 h 408"/>
                <a:gd name="T98" fmla="*/ 74 w 358"/>
                <a:gd name="T99" fmla="*/ 7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8" h="408">
                  <a:moveTo>
                    <a:pt x="0" y="81"/>
                  </a:moveTo>
                  <a:lnTo>
                    <a:pt x="14" y="181"/>
                  </a:lnTo>
                  <a:lnTo>
                    <a:pt x="34" y="361"/>
                  </a:lnTo>
                  <a:lnTo>
                    <a:pt x="44" y="356"/>
                  </a:lnTo>
                  <a:lnTo>
                    <a:pt x="49" y="361"/>
                  </a:lnTo>
                  <a:lnTo>
                    <a:pt x="61" y="358"/>
                  </a:lnTo>
                  <a:lnTo>
                    <a:pt x="78" y="365"/>
                  </a:lnTo>
                  <a:lnTo>
                    <a:pt x="81" y="373"/>
                  </a:lnTo>
                  <a:lnTo>
                    <a:pt x="93" y="386"/>
                  </a:lnTo>
                  <a:lnTo>
                    <a:pt x="100" y="388"/>
                  </a:lnTo>
                  <a:lnTo>
                    <a:pt x="113" y="386"/>
                  </a:lnTo>
                  <a:lnTo>
                    <a:pt x="117" y="388"/>
                  </a:lnTo>
                  <a:lnTo>
                    <a:pt x="132" y="397"/>
                  </a:lnTo>
                  <a:lnTo>
                    <a:pt x="138" y="397"/>
                  </a:lnTo>
                  <a:lnTo>
                    <a:pt x="143" y="391"/>
                  </a:lnTo>
                  <a:lnTo>
                    <a:pt x="149" y="390"/>
                  </a:lnTo>
                  <a:lnTo>
                    <a:pt x="158" y="391"/>
                  </a:lnTo>
                  <a:lnTo>
                    <a:pt x="166" y="397"/>
                  </a:lnTo>
                  <a:lnTo>
                    <a:pt x="172" y="393"/>
                  </a:lnTo>
                  <a:lnTo>
                    <a:pt x="179" y="393"/>
                  </a:lnTo>
                  <a:lnTo>
                    <a:pt x="183" y="388"/>
                  </a:lnTo>
                  <a:lnTo>
                    <a:pt x="190" y="380"/>
                  </a:lnTo>
                  <a:lnTo>
                    <a:pt x="198" y="376"/>
                  </a:lnTo>
                  <a:lnTo>
                    <a:pt x="203" y="390"/>
                  </a:lnTo>
                  <a:lnTo>
                    <a:pt x="209" y="395"/>
                  </a:lnTo>
                  <a:lnTo>
                    <a:pt x="217" y="395"/>
                  </a:lnTo>
                  <a:lnTo>
                    <a:pt x="222" y="403"/>
                  </a:lnTo>
                  <a:lnTo>
                    <a:pt x="228" y="408"/>
                  </a:lnTo>
                  <a:lnTo>
                    <a:pt x="228" y="408"/>
                  </a:lnTo>
                  <a:lnTo>
                    <a:pt x="235" y="408"/>
                  </a:lnTo>
                  <a:lnTo>
                    <a:pt x="245" y="403"/>
                  </a:lnTo>
                  <a:lnTo>
                    <a:pt x="250" y="397"/>
                  </a:lnTo>
                  <a:lnTo>
                    <a:pt x="250" y="390"/>
                  </a:lnTo>
                  <a:lnTo>
                    <a:pt x="258" y="384"/>
                  </a:lnTo>
                  <a:lnTo>
                    <a:pt x="256" y="371"/>
                  </a:lnTo>
                  <a:lnTo>
                    <a:pt x="254" y="367"/>
                  </a:lnTo>
                  <a:lnTo>
                    <a:pt x="256" y="359"/>
                  </a:lnTo>
                  <a:lnTo>
                    <a:pt x="258" y="358"/>
                  </a:lnTo>
                  <a:lnTo>
                    <a:pt x="258" y="350"/>
                  </a:lnTo>
                  <a:lnTo>
                    <a:pt x="260" y="344"/>
                  </a:lnTo>
                  <a:lnTo>
                    <a:pt x="265" y="337"/>
                  </a:lnTo>
                  <a:lnTo>
                    <a:pt x="271" y="339"/>
                  </a:lnTo>
                  <a:lnTo>
                    <a:pt x="279" y="350"/>
                  </a:lnTo>
                  <a:lnTo>
                    <a:pt x="282" y="343"/>
                  </a:lnTo>
                  <a:lnTo>
                    <a:pt x="286" y="335"/>
                  </a:lnTo>
                  <a:lnTo>
                    <a:pt x="281" y="329"/>
                  </a:lnTo>
                  <a:lnTo>
                    <a:pt x="284" y="322"/>
                  </a:lnTo>
                  <a:lnTo>
                    <a:pt x="284" y="314"/>
                  </a:lnTo>
                  <a:lnTo>
                    <a:pt x="288" y="309"/>
                  </a:lnTo>
                  <a:lnTo>
                    <a:pt x="297" y="303"/>
                  </a:lnTo>
                  <a:lnTo>
                    <a:pt x="297" y="296"/>
                  </a:lnTo>
                  <a:lnTo>
                    <a:pt x="303" y="288"/>
                  </a:lnTo>
                  <a:lnTo>
                    <a:pt x="314" y="292"/>
                  </a:lnTo>
                  <a:lnTo>
                    <a:pt x="329" y="280"/>
                  </a:lnTo>
                  <a:lnTo>
                    <a:pt x="337" y="265"/>
                  </a:lnTo>
                  <a:lnTo>
                    <a:pt x="346" y="258"/>
                  </a:lnTo>
                  <a:lnTo>
                    <a:pt x="348" y="245"/>
                  </a:lnTo>
                  <a:lnTo>
                    <a:pt x="348" y="237"/>
                  </a:lnTo>
                  <a:lnTo>
                    <a:pt x="348" y="232"/>
                  </a:lnTo>
                  <a:lnTo>
                    <a:pt x="348" y="224"/>
                  </a:lnTo>
                  <a:lnTo>
                    <a:pt x="352" y="224"/>
                  </a:lnTo>
                  <a:lnTo>
                    <a:pt x="352" y="215"/>
                  </a:lnTo>
                  <a:lnTo>
                    <a:pt x="350" y="207"/>
                  </a:lnTo>
                  <a:lnTo>
                    <a:pt x="354" y="186"/>
                  </a:lnTo>
                  <a:lnTo>
                    <a:pt x="356" y="181"/>
                  </a:lnTo>
                  <a:lnTo>
                    <a:pt x="352" y="160"/>
                  </a:lnTo>
                  <a:lnTo>
                    <a:pt x="346" y="153"/>
                  </a:lnTo>
                  <a:lnTo>
                    <a:pt x="348" y="147"/>
                  </a:lnTo>
                  <a:lnTo>
                    <a:pt x="352" y="147"/>
                  </a:lnTo>
                  <a:lnTo>
                    <a:pt x="358" y="143"/>
                  </a:lnTo>
                  <a:lnTo>
                    <a:pt x="333" y="4"/>
                  </a:lnTo>
                  <a:lnTo>
                    <a:pt x="333" y="0"/>
                  </a:lnTo>
                  <a:lnTo>
                    <a:pt x="292" y="25"/>
                  </a:lnTo>
                  <a:lnTo>
                    <a:pt x="279" y="34"/>
                  </a:lnTo>
                  <a:lnTo>
                    <a:pt x="271" y="40"/>
                  </a:lnTo>
                  <a:lnTo>
                    <a:pt x="265" y="45"/>
                  </a:lnTo>
                  <a:lnTo>
                    <a:pt x="258" y="57"/>
                  </a:lnTo>
                  <a:lnTo>
                    <a:pt x="245" y="68"/>
                  </a:lnTo>
                  <a:lnTo>
                    <a:pt x="232" y="70"/>
                  </a:lnTo>
                  <a:lnTo>
                    <a:pt x="224" y="70"/>
                  </a:lnTo>
                  <a:lnTo>
                    <a:pt x="209" y="76"/>
                  </a:lnTo>
                  <a:lnTo>
                    <a:pt x="203" y="81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3" y="87"/>
                  </a:lnTo>
                  <a:lnTo>
                    <a:pt x="175" y="83"/>
                  </a:lnTo>
                  <a:lnTo>
                    <a:pt x="160" y="83"/>
                  </a:lnTo>
                  <a:lnTo>
                    <a:pt x="155" y="89"/>
                  </a:lnTo>
                  <a:lnTo>
                    <a:pt x="147" y="89"/>
                  </a:lnTo>
                  <a:lnTo>
                    <a:pt x="155" y="81"/>
                  </a:lnTo>
                  <a:lnTo>
                    <a:pt x="166" y="79"/>
                  </a:lnTo>
                  <a:lnTo>
                    <a:pt x="158" y="72"/>
                  </a:lnTo>
                  <a:lnTo>
                    <a:pt x="153" y="79"/>
                  </a:lnTo>
                  <a:lnTo>
                    <a:pt x="145" y="77"/>
                  </a:lnTo>
                  <a:lnTo>
                    <a:pt x="138" y="72"/>
                  </a:lnTo>
                  <a:lnTo>
                    <a:pt x="128" y="70"/>
                  </a:lnTo>
                  <a:lnTo>
                    <a:pt x="123" y="68"/>
                  </a:lnTo>
                  <a:lnTo>
                    <a:pt x="108" y="66"/>
                  </a:lnTo>
                  <a:lnTo>
                    <a:pt x="106" y="62"/>
                  </a:lnTo>
                  <a:lnTo>
                    <a:pt x="74" y="7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58" name="Freeform 119"/>
            <p:cNvSpPr>
              <a:spLocks/>
            </p:cNvSpPr>
            <p:nvPr/>
          </p:nvSpPr>
          <p:spPr bwMode="auto">
            <a:xfrm>
              <a:off x="4087538" y="2831485"/>
              <a:ext cx="447682" cy="419452"/>
            </a:xfrm>
            <a:custGeom>
              <a:avLst/>
              <a:gdLst>
                <a:gd name="T0" fmla="*/ 436 w 466"/>
                <a:gd name="T1" fmla="*/ 274 h 481"/>
                <a:gd name="T2" fmla="*/ 431 w 466"/>
                <a:gd name="T3" fmla="*/ 253 h 481"/>
                <a:gd name="T4" fmla="*/ 412 w 466"/>
                <a:gd name="T5" fmla="*/ 236 h 481"/>
                <a:gd name="T6" fmla="*/ 404 w 466"/>
                <a:gd name="T7" fmla="*/ 218 h 481"/>
                <a:gd name="T8" fmla="*/ 391 w 466"/>
                <a:gd name="T9" fmla="*/ 193 h 481"/>
                <a:gd name="T10" fmla="*/ 363 w 466"/>
                <a:gd name="T11" fmla="*/ 176 h 481"/>
                <a:gd name="T12" fmla="*/ 355 w 466"/>
                <a:gd name="T13" fmla="*/ 165 h 481"/>
                <a:gd name="T14" fmla="*/ 346 w 466"/>
                <a:gd name="T15" fmla="*/ 150 h 481"/>
                <a:gd name="T16" fmla="*/ 323 w 466"/>
                <a:gd name="T17" fmla="*/ 137 h 481"/>
                <a:gd name="T18" fmla="*/ 307 w 466"/>
                <a:gd name="T19" fmla="*/ 118 h 481"/>
                <a:gd name="T20" fmla="*/ 261 w 466"/>
                <a:gd name="T21" fmla="*/ 80 h 481"/>
                <a:gd name="T22" fmla="*/ 250 w 466"/>
                <a:gd name="T23" fmla="*/ 60 h 481"/>
                <a:gd name="T24" fmla="*/ 218 w 466"/>
                <a:gd name="T25" fmla="*/ 43 h 481"/>
                <a:gd name="T26" fmla="*/ 201 w 466"/>
                <a:gd name="T27" fmla="*/ 31 h 481"/>
                <a:gd name="T28" fmla="*/ 218 w 466"/>
                <a:gd name="T29" fmla="*/ 0 h 481"/>
                <a:gd name="T30" fmla="*/ 0 w 466"/>
                <a:gd name="T31" fmla="*/ 30 h 481"/>
                <a:gd name="T32" fmla="*/ 66 w 466"/>
                <a:gd name="T33" fmla="*/ 251 h 481"/>
                <a:gd name="T34" fmla="*/ 79 w 466"/>
                <a:gd name="T35" fmla="*/ 280 h 481"/>
                <a:gd name="T36" fmla="*/ 92 w 466"/>
                <a:gd name="T37" fmla="*/ 298 h 481"/>
                <a:gd name="T38" fmla="*/ 98 w 466"/>
                <a:gd name="T39" fmla="*/ 319 h 481"/>
                <a:gd name="T40" fmla="*/ 88 w 466"/>
                <a:gd name="T41" fmla="*/ 344 h 481"/>
                <a:gd name="T42" fmla="*/ 88 w 466"/>
                <a:gd name="T43" fmla="*/ 377 h 481"/>
                <a:gd name="T44" fmla="*/ 94 w 466"/>
                <a:gd name="T45" fmla="*/ 402 h 481"/>
                <a:gd name="T46" fmla="*/ 96 w 466"/>
                <a:gd name="T47" fmla="*/ 430 h 481"/>
                <a:gd name="T48" fmla="*/ 107 w 466"/>
                <a:gd name="T49" fmla="*/ 451 h 481"/>
                <a:gd name="T50" fmla="*/ 124 w 466"/>
                <a:gd name="T51" fmla="*/ 479 h 481"/>
                <a:gd name="T52" fmla="*/ 372 w 466"/>
                <a:gd name="T53" fmla="*/ 481 h 481"/>
                <a:gd name="T54" fmla="*/ 385 w 466"/>
                <a:gd name="T55" fmla="*/ 462 h 481"/>
                <a:gd name="T56" fmla="*/ 380 w 466"/>
                <a:gd name="T57" fmla="*/ 443 h 481"/>
                <a:gd name="T58" fmla="*/ 391 w 466"/>
                <a:gd name="T59" fmla="*/ 430 h 481"/>
                <a:gd name="T60" fmla="*/ 423 w 466"/>
                <a:gd name="T61" fmla="*/ 438 h 481"/>
                <a:gd name="T62" fmla="*/ 431 w 466"/>
                <a:gd name="T63" fmla="*/ 428 h 481"/>
                <a:gd name="T64" fmla="*/ 431 w 466"/>
                <a:gd name="T65" fmla="*/ 409 h 481"/>
                <a:gd name="T66" fmla="*/ 423 w 466"/>
                <a:gd name="T67" fmla="*/ 396 h 481"/>
                <a:gd name="T68" fmla="*/ 423 w 466"/>
                <a:gd name="T69" fmla="*/ 392 h 481"/>
                <a:gd name="T70" fmla="*/ 438 w 466"/>
                <a:gd name="T71" fmla="*/ 379 h 481"/>
                <a:gd name="T72" fmla="*/ 427 w 466"/>
                <a:gd name="T73" fmla="*/ 370 h 481"/>
                <a:gd name="T74" fmla="*/ 429 w 466"/>
                <a:gd name="T75" fmla="*/ 368 h 481"/>
                <a:gd name="T76" fmla="*/ 440 w 466"/>
                <a:gd name="T77" fmla="*/ 360 h 481"/>
                <a:gd name="T78" fmla="*/ 434 w 466"/>
                <a:gd name="T79" fmla="*/ 345 h 481"/>
                <a:gd name="T80" fmla="*/ 444 w 466"/>
                <a:gd name="T81" fmla="*/ 338 h 481"/>
                <a:gd name="T82" fmla="*/ 440 w 466"/>
                <a:gd name="T83" fmla="*/ 330 h 481"/>
                <a:gd name="T84" fmla="*/ 451 w 466"/>
                <a:gd name="T85" fmla="*/ 315 h 481"/>
                <a:gd name="T86" fmla="*/ 451 w 466"/>
                <a:gd name="T87" fmla="*/ 306 h 481"/>
                <a:gd name="T88" fmla="*/ 464 w 466"/>
                <a:gd name="T89" fmla="*/ 295 h 481"/>
                <a:gd name="T90" fmla="*/ 459 w 466"/>
                <a:gd name="T91" fmla="*/ 285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66" h="481">
                  <a:moveTo>
                    <a:pt x="455" y="283"/>
                  </a:moveTo>
                  <a:lnTo>
                    <a:pt x="442" y="282"/>
                  </a:lnTo>
                  <a:lnTo>
                    <a:pt x="436" y="274"/>
                  </a:lnTo>
                  <a:lnTo>
                    <a:pt x="436" y="268"/>
                  </a:lnTo>
                  <a:lnTo>
                    <a:pt x="436" y="261"/>
                  </a:lnTo>
                  <a:lnTo>
                    <a:pt x="431" y="253"/>
                  </a:lnTo>
                  <a:lnTo>
                    <a:pt x="427" y="248"/>
                  </a:lnTo>
                  <a:lnTo>
                    <a:pt x="423" y="240"/>
                  </a:lnTo>
                  <a:lnTo>
                    <a:pt x="412" y="236"/>
                  </a:lnTo>
                  <a:lnTo>
                    <a:pt x="406" y="231"/>
                  </a:lnTo>
                  <a:lnTo>
                    <a:pt x="404" y="223"/>
                  </a:lnTo>
                  <a:lnTo>
                    <a:pt x="404" y="218"/>
                  </a:lnTo>
                  <a:lnTo>
                    <a:pt x="401" y="210"/>
                  </a:lnTo>
                  <a:lnTo>
                    <a:pt x="393" y="199"/>
                  </a:lnTo>
                  <a:lnTo>
                    <a:pt x="391" y="193"/>
                  </a:lnTo>
                  <a:lnTo>
                    <a:pt x="378" y="184"/>
                  </a:lnTo>
                  <a:lnTo>
                    <a:pt x="370" y="182"/>
                  </a:lnTo>
                  <a:lnTo>
                    <a:pt x="363" y="176"/>
                  </a:lnTo>
                  <a:lnTo>
                    <a:pt x="363" y="174"/>
                  </a:lnTo>
                  <a:lnTo>
                    <a:pt x="357" y="171"/>
                  </a:lnTo>
                  <a:lnTo>
                    <a:pt x="355" y="165"/>
                  </a:lnTo>
                  <a:lnTo>
                    <a:pt x="348" y="161"/>
                  </a:lnTo>
                  <a:lnTo>
                    <a:pt x="346" y="154"/>
                  </a:lnTo>
                  <a:lnTo>
                    <a:pt x="346" y="150"/>
                  </a:lnTo>
                  <a:lnTo>
                    <a:pt x="340" y="146"/>
                  </a:lnTo>
                  <a:lnTo>
                    <a:pt x="331" y="139"/>
                  </a:lnTo>
                  <a:lnTo>
                    <a:pt x="323" y="137"/>
                  </a:lnTo>
                  <a:lnTo>
                    <a:pt x="318" y="133"/>
                  </a:lnTo>
                  <a:lnTo>
                    <a:pt x="314" y="125"/>
                  </a:lnTo>
                  <a:lnTo>
                    <a:pt x="307" y="118"/>
                  </a:lnTo>
                  <a:lnTo>
                    <a:pt x="293" y="110"/>
                  </a:lnTo>
                  <a:lnTo>
                    <a:pt x="280" y="101"/>
                  </a:lnTo>
                  <a:lnTo>
                    <a:pt x="261" y="80"/>
                  </a:lnTo>
                  <a:lnTo>
                    <a:pt x="260" y="73"/>
                  </a:lnTo>
                  <a:lnTo>
                    <a:pt x="252" y="65"/>
                  </a:lnTo>
                  <a:lnTo>
                    <a:pt x="250" y="60"/>
                  </a:lnTo>
                  <a:lnTo>
                    <a:pt x="243" y="52"/>
                  </a:lnTo>
                  <a:lnTo>
                    <a:pt x="231" y="54"/>
                  </a:lnTo>
                  <a:lnTo>
                    <a:pt x="218" y="43"/>
                  </a:lnTo>
                  <a:lnTo>
                    <a:pt x="213" y="43"/>
                  </a:lnTo>
                  <a:lnTo>
                    <a:pt x="205" y="39"/>
                  </a:lnTo>
                  <a:lnTo>
                    <a:pt x="201" y="31"/>
                  </a:lnTo>
                  <a:lnTo>
                    <a:pt x="203" y="24"/>
                  </a:lnTo>
                  <a:lnTo>
                    <a:pt x="216" y="5"/>
                  </a:lnTo>
                  <a:lnTo>
                    <a:pt x="218" y="0"/>
                  </a:lnTo>
                  <a:lnTo>
                    <a:pt x="113" y="16"/>
                  </a:lnTo>
                  <a:lnTo>
                    <a:pt x="77" y="18"/>
                  </a:lnTo>
                  <a:lnTo>
                    <a:pt x="0" y="30"/>
                  </a:lnTo>
                  <a:lnTo>
                    <a:pt x="32" y="131"/>
                  </a:lnTo>
                  <a:lnTo>
                    <a:pt x="64" y="248"/>
                  </a:lnTo>
                  <a:lnTo>
                    <a:pt x="66" y="251"/>
                  </a:lnTo>
                  <a:lnTo>
                    <a:pt x="68" y="259"/>
                  </a:lnTo>
                  <a:lnTo>
                    <a:pt x="73" y="266"/>
                  </a:lnTo>
                  <a:lnTo>
                    <a:pt x="79" y="280"/>
                  </a:lnTo>
                  <a:lnTo>
                    <a:pt x="87" y="287"/>
                  </a:lnTo>
                  <a:lnTo>
                    <a:pt x="88" y="291"/>
                  </a:lnTo>
                  <a:lnTo>
                    <a:pt x="92" y="298"/>
                  </a:lnTo>
                  <a:lnTo>
                    <a:pt x="90" y="308"/>
                  </a:lnTo>
                  <a:lnTo>
                    <a:pt x="96" y="312"/>
                  </a:lnTo>
                  <a:lnTo>
                    <a:pt x="98" y="319"/>
                  </a:lnTo>
                  <a:lnTo>
                    <a:pt x="92" y="323"/>
                  </a:lnTo>
                  <a:lnTo>
                    <a:pt x="88" y="330"/>
                  </a:lnTo>
                  <a:lnTo>
                    <a:pt x="88" y="344"/>
                  </a:lnTo>
                  <a:lnTo>
                    <a:pt x="85" y="351"/>
                  </a:lnTo>
                  <a:lnTo>
                    <a:pt x="83" y="364"/>
                  </a:lnTo>
                  <a:lnTo>
                    <a:pt x="88" y="377"/>
                  </a:lnTo>
                  <a:lnTo>
                    <a:pt x="94" y="385"/>
                  </a:lnTo>
                  <a:lnTo>
                    <a:pt x="96" y="394"/>
                  </a:lnTo>
                  <a:lnTo>
                    <a:pt x="94" y="402"/>
                  </a:lnTo>
                  <a:lnTo>
                    <a:pt x="96" y="407"/>
                  </a:lnTo>
                  <a:lnTo>
                    <a:pt x="94" y="423"/>
                  </a:lnTo>
                  <a:lnTo>
                    <a:pt x="96" y="430"/>
                  </a:lnTo>
                  <a:lnTo>
                    <a:pt x="102" y="438"/>
                  </a:lnTo>
                  <a:lnTo>
                    <a:pt x="107" y="447"/>
                  </a:lnTo>
                  <a:lnTo>
                    <a:pt x="107" y="451"/>
                  </a:lnTo>
                  <a:lnTo>
                    <a:pt x="117" y="466"/>
                  </a:lnTo>
                  <a:lnTo>
                    <a:pt x="119" y="473"/>
                  </a:lnTo>
                  <a:lnTo>
                    <a:pt x="124" y="479"/>
                  </a:lnTo>
                  <a:lnTo>
                    <a:pt x="359" y="462"/>
                  </a:lnTo>
                  <a:lnTo>
                    <a:pt x="367" y="468"/>
                  </a:lnTo>
                  <a:lnTo>
                    <a:pt x="372" y="481"/>
                  </a:lnTo>
                  <a:lnTo>
                    <a:pt x="380" y="481"/>
                  </a:lnTo>
                  <a:lnTo>
                    <a:pt x="385" y="477"/>
                  </a:lnTo>
                  <a:lnTo>
                    <a:pt x="385" y="462"/>
                  </a:lnTo>
                  <a:lnTo>
                    <a:pt x="385" y="456"/>
                  </a:lnTo>
                  <a:lnTo>
                    <a:pt x="382" y="449"/>
                  </a:lnTo>
                  <a:lnTo>
                    <a:pt x="380" y="443"/>
                  </a:lnTo>
                  <a:lnTo>
                    <a:pt x="382" y="436"/>
                  </a:lnTo>
                  <a:lnTo>
                    <a:pt x="385" y="436"/>
                  </a:lnTo>
                  <a:lnTo>
                    <a:pt x="391" y="430"/>
                  </a:lnTo>
                  <a:lnTo>
                    <a:pt x="399" y="432"/>
                  </a:lnTo>
                  <a:lnTo>
                    <a:pt x="416" y="436"/>
                  </a:lnTo>
                  <a:lnTo>
                    <a:pt x="423" y="438"/>
                  </a:lnTo>
                  <a:lnTo>
                    <a:pt x="427" y="436"/>
                  </a:lnTo>
                  <a:lnTo>
                    <a:pt x="429" y="436"/>
                  </a:lnTo>
                  <a:lnTo>
                    <a:pt x="431" y="428"/>
                  </a:lnTo>
                  <a:lnTo>
                    <a:pt x="425" y="423"/>
                  </a:lnTo>
                  <a:lnTo>
                    <a:pt x="427" y="415"/>
                  </a:lnTo>
                  <a:lnTo>
                    <a:pt x="431" y="409"/>
                  </a:lnTo>
                  <a:lnTo>
                    <a:pt x="425" y="409"/>
                  </a:lnTo>
                  <a:lnTo>
                    <a:pt x="429" y="402"/>
                  </a:lnTo>
                  <a:lnTo>
                    <a:pt x="423" y="396"/>
                  </a:lnTo>
                  <a:lnTo>
                    <a:pt x="429" y="400"/>
                  </a:lnTo>
                  <a:lnTo>
                    <a:pt x="432" y="392"/>
                  </a:lnTo>
                  <a:lnTo>
                    <a:pt x="423" y="392"/>
                  </a:lnTo>
                  <a:lnTo>
                    <a:pt x="427" y="385"/>
                  </a:lnTo>
                  <a:lnTo>
                    <a:pt x="432" y="389"/>
                  </a:lnTo>
                  <a:lnTo>
                    <a:pt x="438" y="379"/>
                  </a:lnTo>
                  <a:lnTo>
                    <a:pt x="440" y="372"/>
                  </a:lnTo>
                  <a:lnTo>
                    <a:pt x="432" y="370"/>
                  </a:lnTo>
                  <a:lnTo>
                    <a:pt x="427" y="370"/>
                  </a:lnTo>
                  <a:lnTo>
                    <a:pt x="419" y="366"/>
                  </a:lnTo>
                  <a:lnTo>
                    <a:pt x="423" y="366"/>
                  </a:lnTo>
                  <a:lnTo>
                    <a:pt x="429" y="368"/>
                  </a:lnTo>
                  <a:lnTo>
                    <a:pt x="436" y="368"/>
                  </a:lnTo>
                  <a:lnTo>
                    <a:pt x="436" y="360"/>
                  </a:lnTo>
                  <a:lnTo>
                    <a:pt x="440" y="360"/>
                  </a:lnTo>
                  <a:lnTo>
                    <a:pt x="444" y="347"/>
                  </a:lnTo>
                  <a:lnTo>
                    <a:pt x="438" y="349"/>
                  </a:lnTo>
                  <a:lnTo>
                    <a:pt x="434" y="345"/>
                  </a:lnTo>
                  <a:lnTo>
                    <a:pt x="440" y="340"/>
                  </a:lnTo>
                  <a:lnTo>
                    <a:pt x="438" y="334"/>
                  </a:lnTo>
                  <a:lnTo>
                    <a:pt x="444" y="338"/>
                  </a:lnTo>
                  <a:lnTo>
                    <a:pt x="448" y="330"/>
                  </a:lnTo>
                  <a:lnTo>
                    <a:pt x="448" y="329"/>
                  </a:lnTo>
                  <a:lnTo>
                    <a:pt x="440" y="330"/>
                  </a:lnTo>
                  <a:lnTo>
                    <a:pt x="438" y="323"/>
                  </a:lnTo>
                  <a:lnTo>
                    <a:pt x="446" y="323"/>
                  </a:lnTo>
                  <a:lnTo>
                    <a:pt x="451" y="315"/>
                  </a:lnTo>
                  <a:lnTo>
                    <a:pt x="444" y="310"/>
                  </a:lnTo>
                  <a:lnTo>
                    <a:pt x="444" y="302"/>
                  </a:lnTo>
                  <a:lnTo>
                    <a:pt x="451" y="306"/>
                  </a:lnTo>
                  <a:lnTo>
                    <a:pt x="459" y="306"/>
                  </a:lnTo>
                  <a:lnTo>
                    <a:pt x="457" y="298"/>
                  </a:lnTo>
                  <a:lnTo>
                    <a:pt x="464" y="295"/>
                  </a:lnTo>
                  <a:lnTo>
                    <a:pt x="466" y="287"/>
                  </a:lnTo>
                  <a:lnTo>
                    <a:pt x="463" y="287"/>
                  </a:lnTo>
                  <a:lnTo>
                    <a:pt x="459" y="285"/>
                  </a:lnTo>
                  <a:lnTo>
                    <a:pt x="455" y="28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2" name="Freeform 123"/>
            <p:cNvSpPr>
              <a:spLocks/>
            </p:cNvSpPr>
            <p:nvPr/>
          </p:nvSpPr>
          <p:spPr bwMode="auto">
            <a:xfrm>
              <a:off x="4286401" y="2275123"/>
              <a:ext cx="365062" cy="333120"/>
            </a:xfrm>
            <a:custGeom>
              <a:avLst/>
              <a:gdLst>
                <a:gd name="T0" fmla="*/ 124 w 380"/>
                <a:gd name="T1" fmla="*/ 17 h 382"/>
                <a:gd name="T2" fmla="*/ 122 w 380"/>
                <a:gd name="T3" fmla="*/ 64 h 382"/>
                <a:gd name="T4" fmla="*/ 120 w 380"/>
                <a:gd name="T5" fmla="*/ 81 h 382"/>
                <a:gd name="T6" fmla="*/ 120 w 380"/>
                <a:gd name="T7" fmla="*/ 102 h 382"/>
                <a:gd name="T8" fmla="*/ 101 w 380"/>
                <a:gd name="T9" fmla="*/ 137 h 382"/>
                <a:gd name="T10" fmla="*/ 69 w 380"/>
                <a:gd name="T11" fmla="*/ 153 h 382"/>
                <a:gd name="T12" fmla="*/ 56 w 380"/>
                <a:gd name="T13" fmla="*/ 171 h 382"/>
                <a:gd name="T14" fmla="*/ 58 w 380"/>
                <a:gd name="T15" fmla="*/ 192 h 382"/>
                <a:gd name="T16" fmla="*/ 43 w 380"/>
                <a:gd name="T17" fmla="*/ 196 h 382"/>
                <a:gd name="T18" fmla="*/ 30 w 380"/>
                <a:gd name="T19" fmla="*/ 207 h 382"/>
                <a:gd name="T20" fmla="*/ 26 w 380"/>
                <a:gd name="T21" fmla="*/ 224 h 382"/>
                <a:gd name="T22" fmla="*/ 22 w 380"/>
                <a:gd name="T23" fmla="*/ 247 h 382"/>
                <a:gd name="T24" fmla="*/ 7 w 380"/>
                <a:gd name="T25" fmla="*/ 265 h 382"/>
                <a:gd name="T26" fmla="*/ 0 w 380"/>
                <a:gd name="T27" fmla="*/ 271 h 382"/>
                <a:gd name="T28" fmla="*/ 0 w 380"/>
                <a:gd name="T29" fmla="*/ 294 h 382"/>
                <a:gd name="T30" fmla="*/ 24 w 380"/>
                <a:gd name="T31" fmla="*/ 322 h 382"/>
                <a:gd name="T32" fmla="*/ 66 w 380"/>
                <a:gd name="T33" fmla="*/ 352 h 382"/>
                <a:gd name="T34" fmla="*/ 79 w 380"/>
                <a:gd name="T35" fmla="*/ 372 h 382"/>
                <a:gd name="T36" fmla="*/ 116 w 380"/>
                <a:gd name="T37" fmla="*/ 372 h 382"/>
                <a:gd name="T38" fmla="*/ 137 w 380"/>
                <a:gd name="T39" fmla="*/ 371 h 382"/>
                <a:gd name="T40" fmla="*/ 162 w 380"/>
                <a:gd name="T41" fmla="*/ 356 h 382"/>
                <a:gd name="T42" fmla="*/ 184 w 380"/>
                <a:gd name="T43" fmla="*/ 341 h 382"/>
                <a:gd name="T44" fmla="*/ 207 w 380"/>
                <a:gd name="T45" fmla="*/ 331 h 382"/>
                <a:gd name="T46" fmla="*/ 205 w 380"/>
                <a:gd name="T47" fmla="*/ 310 h 382"/>
                <a:gd name="T48" fmla="*/ 222 w 380"/>
                <a:gd name="T49" fmla="*/ 275 h 382"/>
                <a:gd name="T50" fmla="*/ 229 w 380"/>
                <a:gd name="T51" fmla="*/ 247 h 382"/>
                <a:gd name="T52" fmla="*/ 237 w 380"/>
                <a:gd name="T53" fmla="*/ 224 h 382"/>
                <a:gd name="T54" fmla="*/ 252 w 380"/>
                <a:gd name="T55" fmla="*/ 213 h 382"/>
                <a:gd name="T56" fmla="*/ 272 w 380"/>
                <a:gd name="T57" fmla="*/ 216 h 382"/>
                <a:gd name="T58" fmla="*/ 282 w 380"/>
                <a:gd name="T59" fmla="*/ 188 h 382"/>
                <a:gd name="T60" fmla="*/ 293 w 380"/>
                <a:gd name="T61" fmla="*/ 171 h 382"/>
                <a:gd name="T62" fmla="*/ 312 w 380"/>
                <a:gd name="T63" fmla="*/ 156 h 382"/>
                <a:gd name="T64" fmla="*/ 327 w 380"/>
                <a:gd name="T65" fmla="*/ 128 h 382"/>
                <a:gd name="T66" fmla="*/ 327 w 380"/>
                <a:gd name="T67" fmla="*/ 100 h 382"/>
                <a:gd name="T68" fmla="*/ 376 w 380"/>
                <a:gd name="T69" fmla="*/ 111 h 382"/>
                <a:gd name="T70" fmla="*/ 372 w 380"/>
                <a:gd name="T71" fmla="*/ 89 h 382"/>
                <a:gd name="T72" fmla="*/ 366 w 380"/>
                <a:gd name="T73" fmla="*/ 72 h 382"/>
                <a:gd name="T74" fmla="*/ 346 w 380"/>
                <a:gd name="T75" fmla="*/ 68 h 382"/>
                <a:gd name="T76" fmla="*/ 329 w 380"/>
                <a:gd name="T77" fmla="*/ 75 h 382"/>
                <a:gd name="T78" fmla="*/ 314 w 380"/>
                <a:gd name="T79" fmla="*/ 89 h 382"/>
                <a:gd name="T80" fmla="*/ 289 w 380"/>
                <a:gd name="T81" fmla="*/ 83 h 382"/>
                <a:gd name="T82" fmla="*/ 278 w 380"/>
                <a:gd name="T83" fmla="*/ 104 h 382"/>
                <a:gd name="T84" fmla="*/ 263 w 380"/>
                <a:gd name="T85" fmla="*/ 111 h 382"/>
                <a:gd name="T86" fmla="*/ 246 w 380"/>
                <a:gd name="T87" fmla="*/ 132 h 382"/>
                <a:gd name="T88" fmla="*/ 147 w 380"/>
                <a:gd name="T89" fmla="*/ 98 h 382"/>
                <a:gd name="T90" fmla="*/ 120 w 380"/>
                <a:gd name="T91" fmla="*/ 4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80" h="382">
                  <a:moveTo>
                    <a:pt x="120" y="4"/>
                  </a:moveTo>
                  <a:lnTo>
                    <a:pt x="118" y="10"/>
                  </a:lnTo>
                  <a:lnTo>
                    <a:pt x="124" y="17"/>
                  </a:lnTo>
                  <a:lnTo>
                    <a:pt x="128" y="38"/>
                  </a:lnTo>
                  <a:lnTo>
                    <a:pt x="126" y="43"/>
                  </a:lnTo>
                  <a:lnTo>
                    <a:pt x="122" y="64"/>
                  </a:lnTo>
                  <a:lnTo>
                    <a:pt x="124" y="72"/>
                  </a:lnTo>
                  <a:lnTo>
                    <a:pt x="124" y="81"/>
                  </a:lnTo>
                  <a:lnTo>
                    <a:pt x="120" y="81"/>
                  </a:lnTo>
                  <a:lnTo>
                    <a:pt x="120" y="89"/>
                  </a:lnTo>
                  <a:lnTo>
                    <a:pt x="120" y="94"/>
                  </a:lnTo>
                  <a:lnTo>
                    <a:pt x="120" y="102"/>
                  </a:lnTo>
                  <a:lnTo>
                    <a:pt x="118" y="115"/>
                  </a:lnTo>
                  <a:lnTo>
                    <a:pt x="109" y="122"/>
                  </a:lnTo>
                  <a:lnTo>
                    <a:pt x="101" y="137"/>
                  </a:lnTo>
                  <a:lnTo>
                    <a:pt x="86" y="149"/>
                  </a:lnTo>
                  <a:lnTo>
                    <a:pt x="75" y="145"/>
                  </a:lnTo>
                  <a:lnTo>
                    <a:pt x="69" y="153"/>
                  </a:lnTo>
                  <a:lnTo>
                    <a:pt x="69" y="160"/>
                  </a:lnTo>
                  <a:lnTo>
                    <a:pt x="60" y="166"/>
                  </a:lnTo>
                  <a:lnTo>
                    <a:pt x="56" y="171"/>
                  </a:lnTo>
                  <a:lnTo>
                    <a:pt x="56" y="179"/>
                  </a:lnTo>
                  <a:lnTo>
                    <a:pt x="53" y="186"/>
                  </a:lnTo>
                  <a:lnTo>
                    <a:pt x="58" y="192"/>
                  </a:lnTo>
                  <a:lnTo>
                    <a:pt x="54" y="200"/>
                  </a:lnTo>
                  <a:lnTo>
                    <a:pt x="51" y="207"/>
                  </a:lnTo>
                  <a:lnTo>
                    <a:pt x="43" y="196"/>
                  </a:lnTo>
                  <a:lnTo>
                    <a:pt x="37" y="194"/>
                  </a:lnTo>
                  <a:lnTo>
                    <a:pt x="32" y="201"/>
                  </a:lnTo>
                  <a:lnTo>
                    <a:pt x="30" y="207"/>
                  </a:lnTo>
                  <a:lnTo>
                    <a:pt x="30" y="215"/>
                  </a:lnTo>
                  <a:lnTo>
                    <a:pt x="28" y="216"/>
                  </a:lnTo>
                  <a:lnTo>
                    <a:pt x="26" y="224"/>
                  </a:lnTo>
                  <a:lnTo>
                    <a:pt x="28" y="228"/>
                  </a:lnTo>
                  <a:lnTo>
                    <a:pt x="30" y="241"/>
                  </a:lnTo>
                  <a:lnTo>
                    <a:pt x="22" y="247"/>
                  </a:lnTo>
                  <a:lnTo>
                    <a:pt x="22" y="254"/>
                  </a:lnTo>
                  <a:lnTo>
                    <a:pt x="17" y="260"/>
                  </a:lnTo>
                  <a:lnTo>
                    <a:pt x="7" y="265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0" y="271"/>
                  </a:lnTo>
                  <a:lnTo>
                    <a:pt x="4" y="273"/>
                  </a:lnTo>
                  <a:lnTo>
                    <a:pt x="4" y="280"/>
                  </a:lnTo>
                  <a:lnTo>
                    <a:pt x="0" y="294"/>
                  </a:lnTo>
                  <a:lnTo>
                    <a:pt x="15" y="309"/>
                  </a:lnTo>
                  <a:lnTo>
                    <a:pt x="17" y="316"/>
                  </a:lnTo>
                  <a:lnTo>
                    <a:pt x="24" y="322"/>
                  </a:lnTo>
                  <a:lnTo>
                    <a:pt x="37" y="341"/>
                  </a:lnTo>
                  <a:lnTo>
                    <a:pt x="53" y="352"/>
                  </a:lnTo>
                  <a:lnTo>
                    <a:pt x="66" y="352"/>
                  </a:lnTo>
                  <a:lnTo>
                    <a:pt x="66" y="357"/>
                  </a:lnTo>
                  <a:lnTo>
                    <a:pt x="71" y="365"/>
                  </a:lnTo>
                  <a:lnTo>
                    <a:pt x="79" y="372"/>
                  </a:lnTo>
                  <a:lnTo>
                    <a:pt x="92" y="380"/>
                  </a:lnTo>
                  <a:lnTo>
                    <a:pt x="103" y="382"/>
                  </a:lnTo>
                  <a:lnTo>
                    <a:pt x="116" y="372"/>
                  </a:lnTo>
                  <a:lnTo>
                    <a:pt x="118" y="367"/>
                  </a:lnTo>
                  <a:lnTo>
                    <a:pt x="130" y="371"/>
                  </a:lnTo>
                  <a:lnTo>
                    <a:pt x="137" y="371"/>
                  </a:lnTo>
                  <a:lnTo>
                    <a:pt x="152" y="363"/>
                  </a:lnTo>
                  <a:lnTo>
                    <a:pt x="160" y="361"/>
                  </a:lnTo>
                  <a:lnTo>
                    <a:pt x="162" y="356"/>
                  </a:lnTo>
                  <a:lnTo>
                    <a:pt x="162" y="348"/>
                  </a:lnTo>
                  <a:lnTo>
                    <a:pt x="171" y="352"/>
                  </a:lnTo>
                  <a:lnTo>
                    <a:pt x="184" y="341"/>
                  </a:lnTo>
                  <a:lnTo>
                    <a:pt x="192" y="342"/>
                  </a:lnTo>
                  <a:lnTo>
                    <a:pt x="205" y="333"/>
                  </a:lnTo>
                  <a:lnTo>
                    <a:pt x="207" y="331"/>
                  </a:lnTo>
                  <a:lnTo>
                    <a:pt x="205" y="324"/>
                  </a:lnTo>
                  <a:lnTo>
                    <a:pt x="210" y="318"/>
                  </a:lnTo>
                  <a:lnTo>
                    <a:pt x="205" y="310"/>
                  </a:lnTo>
                  <a:lnTo>
                    <a:pt x="207" y="297"/>
                  </a:lnTo>
                  <a:lnTo>
                    <a:pt x="214" y="284"/>
                  </a:lnTo>
                  <a:lnTo>
                    <a:pt x="222" y="275"/>
                  </a:lnTo>
                  <a:lnTo>
                    <a:pt x="224" y="262"/>
                  </a:lnTo>
                  <a:lnTo>
                    <a:pt x="225" y="254"/>
                  </a:lnTo>
                  <a:lnTo>
                    <a:pt x="229" y="247"/>
                  </a:lnTo>
                  <a:lnTo>
                    <a:pt x="233" y="233"/>
                  </a:lnTo>
                  <a:lnTo>
                    <a:pt x="237" y="230"/>
                  </a:lnTo>
                  <a:lnTo>
                    <a:pt x="237" y="224"/>
                  </a:lnTo>
                  <a:lnTo>
                    <a:pt x="237" y="209"/>
                  </a:lnTo>
                  <a:lnTo>
                    <a:pt x="244" y="207"/>
                  </a:lnTo>
                  <a:lnTo>
                    <a:pt x="252" y="213"/>
                  </a:lnTo>
                  <a:lnTo>
                    <a:pt x="252" y="216"/>
                  </a:lnTo>
                  <a:lnTo>
                    <a:pt x="267" y="218"/>
                  </a:lnTo>
                  <a:lnTo>
                    <a:pt x="272" y="216"/>
                  </a:lnTo>
                  <a:lnTo>
                    <a:pt x="276" y="209"/>
                  </a:lnTo>
                  <a:lnTo>
                    <a:pt x="278" y="194"/>
                  </a:lnTo>
                  <a:lnTo>
                    <a:pt x="282" y="188"/>
                  </a:lnTo>
                  <a:lnTo>
                    <a:pt x="284" y="179"/>
                  </a:lnTo>
                  <a:lnTo>
                    <a:pt x="286" y="171"/>
                  </a:lnTo>
                  <a:lnTo>
                    <a:pt x="293" y="171"/>
                  </a:lnTo>
                  <a:lnTo>
                    <a:pt x="301" y="169"/>
                  </a:lnTo>
                  <a:lnTo>
                    <a:pt x="306" y="156"/>
                  </a:lnTo>
                  <a:lnTo>
                    <a:pt x="312" y="156"/>
                  </a:lnTo>
                  <a:lnTo>
                    <a:pt x="318" y="149"/>
                  </a:lnTo>
                  <a:lnTo>
                    <a:pt x="321" y="136"/>
                  </a:lnTo>
                  <a:lnTo>
                    <a:pt x="327" y="128"/>
                  </a:lnTo>
                  <a:lnTo>
                    <a:pt x="325" y="115"/>
                  </a:lnTo>
                  <a:lnTo>
                    <a:pt x="329" y="107"/>
                  </a:lnTo>
                  <a:lnTo>
                    <a:pt x="327" y="100"/>
                  </a:lnTo>
                  <a:lnTo>
                    <a:pt x="335" y="98"/>
                  </a:lnTo>
                  <a:lnTo>
                    <a:pt x="372" y="119"/>
                  </a:lnTo>
                  <a:lnTo>
                    <a:pt x="376" y="111"/>
                  </a:lnTo>
                  <a:lnTo>
                    <a:pt x="380" y="98"/>
                  </a:lnTo>
                  <a:lnTo>
                    <a:pt x="378" y="94"/>
                  </a:lnTo>
                  <a:lnTo>
                    <a:pt x="372" y="89"/>
                  </a:lnTo>
                  <a:lnTo>
                    <a:pt x="370" y="81"/>
                  </a:lnTo>
                  <a:lnTo>
                    <a:pt x="365" y="79"/>
                  </a:lnTo>
                  <a:lnTo>
                    <a:pt x="366" y="72"/>
                  </a:lnTo>
                  <a:lnTo>
                    <a:pt x="366" y="72"/>
                  </a:lnTo>
                  <a:lnTo>
                    <a:pt x="351" y="74"/>
                  </a:lnTo>
                  <a:lnTo>
                    <a:pt x="346" y="68"/>
                  </a:lnTo>
                  <a:lnTo>
                    <a:pt x="338" y="66"/>
                  </a:lnTo>
                  <a:lnTo>
                    <a:pt x="333" y="68"/>
                  </a:lnTo>
                  <a:lnTo>
                    <a:pt x="329" y="75"/>
                  </a:lnTo>
                  <a:lnTo>
                    <a:pt x="321" y="75"/>
                  </a:lnTo>
                  <a:lnTo>
                    <a:pt x="316" y="83"/>
                  </a:lnTo>
                  <a:lnTo>
                    <a:pt x="314" y="89"/>
                  </a:lnTo>
                  <a:lnTo>
                    <a:pt x="304" y="90"/>
                  </a:lnTo>
                  <a:lnTo>
                    <a:pt x="297" y="89"/>
                  </a:lnTo>
                  <a:lnTo>
                    <a:pt x="289" y="83"/>
                  </a:lnTo>
                  <a:lnTo>
                    <a:pt x="288" y="83"/>
                  </a:lnTo>
                  <a:lnTo>
                    <a:pt x="288" y="90"/>
                  </a:lnTo>
                  <a:lnTo>
                    <a:pt x="278" y="104"/>
                  </a:lnTo>
                  <a:lnTo>
                    <a:pt x="271" y="102"/>
                  </a:lnTo>
                  <a:lnTo>
                    <a:pt x="265" y="106"/>
                  </a:lnTo>
                  <a:lnTo>
                    <a:pt x="263" y="111"/>
                  </a:lnTo>
                  <a:lnTo>
                    <a:pt x="256" y="119"/>
                  </a:lnTo>
                  <a:lnTo>
                    <a:pt x="252" y="126"/>
                  </a:lnTo>
                  <a:lnTo>
                    <a:pt x="246" y="132"/>
                  </a:lnTo>
                  <a:lnTo>
                    <a:pt x="241" y="139"/>
                  </a:lnTo>
                  <a:lnTo>
                    <a:pt x="231" y="83"/>
                  </a:lnTo>
                  <a:lnTo>
                    <a:pt x="147" y="98"/>
                  </a:lnTo>
                  <a:lnTo>
                    <a:pt x="130" y="0"/>
                  </a:lnTo>
                  <a:lnTo>
                    <a:pt x="124" y="4"/>
                  </a:lnTo>
                  <a:lnTo>
                    <a:pt x="120" y="4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3" name="Freeform 124"/>
            <p:cNvSpPr>
              <a:spLocks/>
            </p:cNvSpPr>
            <p:nvPr/>
          </p:nvSpPr>
          <p:spPr bwMode="auto">
            <a:xfrm>
              <a:off x="4280636" y="2793115"/>
              <a:ext cx="414057" cy="288645"/>
            </a:xfrm>
            <a:custGeom>
              <a:avLst/>
              <a:gdLst>
                <a:gd name="T0" fmla="*/ 218 w 431"/>
                <a:gd name="T1" fmla="*/ 28 h 331"/>
                <a:gd name="T2" fmla="*/ 203 w 431"/>
                <a:gd name="T3" fmla="*/ 4 h 331"/>
                <a:gd name="T4" fmla="*/ 162 w 431"/>
                <a:gd name="T5" fmla="*/ 2 h 331"/>
                <a:gd name="T6" fmla="*/ 72 w 431"/>
                <a:gd name="T7" fmla="*/ 17 h 331"/>
                <a:gd name="T8" fmla="*/ 40 w 431"/>
                <a:gd name="T9" fmla="*/ 32 h 331"/>
                <a:gd name="T10" fmla="*/ 2 w 431"/>
                <a:gd name="T11" fmla="*/ 68 h 331"/>
                <a:gd name="T12" fmla="*/ 12 w 431"/>
                <a:gd name="T13" fmla="*/ 87 h 331"/>
                <a:gd name="T14" fmla="*/ 42 w 431"/>
                <a:gd name="T15" fmla="*/ 96 h 331"/>
                <a:gd name="T16" fmla="*/ 59 w 431"/>
                <a:gd name="T17" fmla="*/ 117 h 331"/>
                <a:gd name="T18" fmla="*/ 92 w 431"/>
                <a:gd name="T19" fmla="*/ 154 h 331"/>
                <a:gd name="T20" fmla="*/ 117 w 431"/>
                <a:gd name="T21" fmla="*/ 177 h 331"/>
                <a:gd name="T22" fmla="*/ 139 w 431"/>
                <a:gd name="T23" fmla="*/ 190 h 331"/>
                <a:gd name="T24" fmla="*/ 147 w 431"/>
                <a:gd name="T25" fmla="*/ 205 h 331"/>
                <a:gd name="T26" fmla="*/ 162 w 431"/>
                <a:gd name="T27" fmla="*/ 218 h 331"/>
                <a:gd name="T28" fmla="*/ 177 w 431"/>
                <a:gd name="T29" fmla="*/ 228 h 331"/>
                <a:gd name="T30" fmla="*/ 200 w 431"/>
                <a:gd name="T31" fmla="*/ 254 h 331"/>
                <a:gd name="T32" fmla="*/ 205 w 431"/>
                <a:gd name="T33" fmla="*/ 275 h 331"/>
                <a:gd name="T34" fmla="*/ 226 w 431"/>
                <a:gd name="T35" fmla="*/ 292 h 331"/>
                <a:gd name="T36" fmla="*/ 235 w 431"/>
                <a:gd name="T37" fmla="*/ 312 h 331"/>
                <a:gd name="T38" fmla="*/ 254 w 431"/>
                <a:gd name="T39" fmla="*/ 327 h 331"/>
                <a:gd name="T40" fmla="*/ 263 w 431"/>
                <a:gd name="T41" fmla="*/ 316 h 331"/>
                <a:gd name="T42" fmla="*/ 271 w 431"/>
                <a:gd name="T43" fmla="*/ 316 h 331"/>
                <a:gd name="T44" fmla="*/ 265 w 431"/>
                <a:gd name="T45" fmla="*/ 299 h 331"/>
                <a:gd name="T46" fmla="*/ 263 w 431"/>
                <a:gd name="T47" fmla="*/ 284 h 331"/>
                <a:gd name="T48" fmla="*/ 273 w 431"/>
                <a:gd name="T49" fmla="*/ 284 h 331"/>
                <a:gd name="T50" fmla="*/ 292 w 431"/>
                <a:gd name="T51" fmla="*/ 295 h 331"/>
                <a:gd name="T52" fmla="*/ 294 w 431"/>
                <a:gd name="T53" fmla="*/ 284 h 331"/>
                <a:gd name="T54" fmla="*/ 277 w 431"/>
                <a:gd name="T55" fmla="*/ 277 h 331"/>
                <a:gd name="T56" fmla="*/ 294 w 431"/>
                <a:gd name="T57" fmla="*/ 273 h 331"/>
                <a:gd name="T58" fmla="*/ 312 w 431"/>
                <a:gd name="T59" fmla="*/ 263 h 331"/>
                <a:gd name="T60" fmla="*/ 322 w 431"/>
                <a:gd name="T61" fmla="*/ 258 h 331"/>
                <a:gd name="T62" fmla="*/ 335 w 431"/>
                <a:gd name="T63" fmla="*/ 248 h 331"/>
                <a:gd name="T64" fmla="*/ 329 w 431"/>
                <a:gd name="T65" fmla="*/ 228 h 331"/>
                <a:gd name="T66" fmla="*/ 344 w 431"/>
                <a:gd name="T67" fmla="*/ 233 h 331"/>
                <a:gd name="T68" fmla="*/ 359 w 431"/>
                <a:gd name="T69" fmla="*/ 218 h 331"/>
                <a:gd name="T70" fmla="*/ 369 w 431"/>
                <a:gd name="T71" fmla="*/ 205 h 331"/>
                <a:gd name="T72" fmla="*/ 382 w 431"/>
                <a:gd name="T73" fmla="*/ 190 h 331"/>
                <a:gd name="T74" fmla="*/ 389 w 431"/>
                <a:gd name="T75" fmla="*/ 183 h 331"/>
                <a:gd name="T76" fmla="*/ 378 w 431"/>
                <a:gd name="T77" fmla="*/ 164 h 331"/>
                <a:gd name="T78" fmla="*/ 380 w 431"/>
                <a:gd name="T79" fmla="*/ 168 h 331"/>
                <a:gd name="T80" fmla="*/ 389 w 431"/>
                <a:gd name="T81" fmla="*/ 154 h 331"/>
                <a:gd name="T82" fmla="*/ 423 w 431"/>
                <a:gd name="T83" fmla="*/ 106 h 331"/>
                <a:gd name="T84" fmla="*/ 427 w 431"/>
                <a:gd name="T85" fmla="*/ 9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31" h="331">
                  <a:moveTo>
                    <a:pt x="316" y="15"/>
                  </a:moveTo>
                  <a:lnTo>
                    <a:pt x="220" y="30"/>
                  </a:lnTo>
                  <a:lnTo>
                    <a:pt x="218" y="28"/>
                  </a:lnTo>
                  <a:lnTo>
                    <a:pt x="218" y="23"/>
                  </a:lnTo>
                  <a:lnTo>
                    <a:pt x="215" y="15"/>
                  </a:lnTo>
                  <a:lnTo>
                    <a:pt x="203" y="4"/>
                  </a:lnTo>
                  <a:lnTo>
                    <a:pt x="198" y="8"/>
                  </a:lnTo>
                  <a:lnTo>
                    <a:pt x="190" y="0"/>
                  </a:lnTo>
                  <a:lnTo>
                    <a:pt x="162" y="2"/>
                  </a:lnTo>
                  <a:lnTo>
                    <a:pt x="85" y="12"/>
                  </a:lnTo>
                  <a:lnTo>
                    <a:pt x="77" y="13"/>
                  </a:lnTo>
                  <a:lnTo>
                    <a:pt x="72" y="17"/>
                  </a:lnTo>
                  <a:lnTo>
                    <a:pt x="57" y="23"/>
                  </a:lnTo>
                  <a:lnTo>
                    <a:pt x="45" y="32"/>
                  </a:lnTo>
                  <a:lnTo>
                    <a:pt x="40" y="32"/>
                  </a:lnTo>
                  <a:lnTo>
                    <a:pt x="17" y="44"/>
                  </a:lnTo>
                  <a:lnTo>
                    <a:pt x="15" y="49"/>
                  </a:lnTo>
                  <a:lnTo>
                    <a:pt x="2" y="68"/>
                  </a:lnTo>
                  <a:lnTo>
                    <a:pt x="0" y="75"/>
                  </a:lnTo>
                  <a:lnTo>
                    <a:pt x="4" y="83"/>
                  </a:lnTo>
                  <a:lnTo>
                    <a:pt x="12" y="87"/>
                  </a:lnTo>
                  <a:lnTo>
                    <a:pt x="17" y="87"/>
                  </a:lnTo>
                  <a:lnTo>
                    <a:pt x="30" y="98"/>
                  </a:lnTo>
                  <a:lnTo>
                    <a:pt x="42" y="96"/>
                  </a:lnTo>
                  <a:lnTo>
                    <a:pt x="49" y="104"/>
                  </a:lnTo>
                  <a:lnTo>
                    <a:pt x="51" y="109"/>
                  </a:lnTo>
                  <a:lnTo>
                    <a:pt x="59" y="117"/>
                  </a:lnTo>
                  <a:lnTo>
                    <a:pt x="60" y="124"/>
                  </a:lnTo>
                  <a:lnTo>
                    <a:pt x="79" y="145"/>
                  </a:lnTo>
                  <a:lnTo>
                    <a:pt x="92" y="154"/>
                  </a:lnTo>
                  <a:lnTo>
                    <a:pt x="106" y="162"/>
                  </a:lnTo>
                  <a:lnTo>
                    <a:pt x="113" y="169"/>
                  </a:lnTo>
                  <a:lnTo>
                    <a:pt x="117" y="177"/>
                  </a:lnTo>
                  <a:lnTo>
                    <a:pt x="122" y="181"/>
                  </a:lnTo>
                  <a:lnTo>
                    <a:pt x="130" y="183"/>
                  </a:lnTo>
                  <a:lnTo>
                    <a:pt x="139" y="190"/>
                  </a:lnTo>
                  <a:lnTo>
                    <a:pt x="145" y="194"/>
                  </a:lnTo>
                  <a:lnTo>
                    <a:pt x="145" y="198"/>
                  </a:lnTo>
                  <a:lnTo>
                    <a:pt x="147" y="205"/>
                  </a:lnTo>
                  <a:lnTo>
                    <a:pt x="154" y="209"/>
                  </a:lnTo>
                  <a:lnTo>
                    <a:pt x="156" y="215"/>
                  </a:lnTo>
                  <a:lnTo>
                    <a:pt x="162" y="218"/>
                  </a:lnTo>
                  <a:lnTo>
                    <a:pt x="162" y="220"/>
                  </a:lnTo>
                  <a:lnTo>
                    <a:pt x="169" y="226"/>
                  </a:lnTo>
                  <a:lnTo>
                    <a:pt x="177" y="228"/>
                  </a:lnTo>
                  <a:lnTo>
                    <a:pt x="190" y="237"/>
                  </a:lnTo>
                  <a:lnTo>
                    <a:pt x="192" y="243"/>
                  </a:lnTo>
                  <a:lnTo>
                    <a:pt x="200" y="254"/>
                  </a:lnTo>
                  <a:lnTo>
                    <a:pt x="203" y="262"/>
                  </a:lnTo>
                  <a:lnTo>
                    <a:pt x="203" y="267"/>
                  </a:lnTo>
                  <a:lnTo>
                    <a:pt x="205" y="275"/>
                  </a:lnTo>
                  <a:lnTo>
                    <a:pt x="211" y="280"/>
                  </a:lnTo>
                  <a:lnTo>
                    <a:pt x="222" y="284"/>
                  </a:lnTo>
                  <a:lnTo>
                    <a:pt x="226" y="292"/>
                  </a:lnTo>
                  <a:lnTo>
                    <a:pt x="230" y="297"/>
                  </a:lnTo>
                  <a:lnTo>
                    <a:pt x="235" y="305"/>
                  </a:lnTo>
                  <a:lnTo>
                    <a:pt x="235" y="312"/>
                  </a:lnTo>
                  <a:lnTo>
                    <a:pt x="235" y="318"/>
                  </a:lnTo>
                  <a:lnTo>
                    <a:pt x="241" y="326"/>
                  </a:lnTo>
                  <a:lnTo>
                    <a:pt x="254" y="327"/>
                  </a:lnTo>
                  <a:lnTo>
                    <a:pt x="258" y="329"/>
                  </a:lnTo>
                  <a:lnTo>
                    <a:pt x="262" y="331"/>
                  </a:lnTo>
                  <a:lnTo>
                    <a:pt x="263" y="316"/>
                  </a:lnTo>
                  <a:lnTo>
                    <a:pt x="267" y="310"/>
                  </a:lnTo>
                  <a:lnTo>
                    <a:pt x="267" y="316"/>
                  </a:lnTo>
                  <a:lnTo>
                    <a:pt x="271" y="316"/>
                  </a:lnTo>
                  <a:lnTo>
                    <a:pt x="277" y="309"/>
                  </a:lnTo>
                  <a:lnTo>
                    <a:pt x="269" y="305"/>
                  </a:lnTo>
                  <a:lnTo>
                    <a:pt x="265" y="299"/>
                  </a:lnTo>
                  <a:lnTo>
                    <a:pt x="263" y="294"/>
                  </a:lnTo>
                  <a:lnTo>
                    <a:pt x="258" y="280"/>
                  </a:lnTo>
                  <a:lnTo>
                    <a:pt x="263" y="284"/>
                  </a:lnTo>
                  <a:lnTo>
                    <a:pt x="265" y="292"/>
                  </a:lnTo>
                  <a:lnTo>
                    <a:pt x="273" y="297"/>
                  </a:lnTo>
                  <a:lnTo>
                    <a:pt x="273" y="284"/>
                  </a:lnTo>
                  <a:lnTo>
                    <a:pt x="278" y="295"/>
                  </a:lnTo>
                  <a:lnTo>
                    <a:pt x="284" y="301"/>
                  </a:lnTo>
                  <a:lnTo>
                    <a:pt x="292" y="295"/>
                  </a:lnTo>
                  <a:lnTo>
                    <a:pt x="295" y="284"/>
                  </a:lnTo>
                  <a:lnTo>
                    <a:pt x="288" y="290"/>
                  </a:lnTo>
                  <a:lnTo>
                    <a:pt x="294" y="284"/>
                  </a:lnTo>
                  <a:lnTo>
                    <a:pt x="292" y="280"/>
                  </a:lnTo>
                  <a:lnTo>
                    <a:pt x="284" y="280"/>
                  </a:lnTo>
                  <a:lnTo>
                    <a:pt x="277" y="277"/>
                  </a:lnTo>
                  <a:lnTo>
                    <a:pt x="271" y="279"/>
                  </a:lnTo>
                  <a:lnTo>
                    <a:pt x="284" y="271"/>
                  </a:lnTo>
                  <a:lnTo>
                    <a:pt x="294" y="273"/>
                  </a:lnTo>
                  <a:lnTo>
                    <a:pt x="299" y="271"/>
                  </a:lnTo>
                  <a:lnTo>
                    <a:pt x="307" y="269"/>
                  </a:lnTo>
                  <a:lnTo>
                    <a:pt x="312" y="263"/>
                  </a:lnTo>
                  <a:lnTo>
                    <a:pt x="309" y="260"/>
                  </a:lnTo>
                  <a:lnTo>
                    <a:pt x="316" y="263"/>
                  </a:lnTo>
                  <a:lnTo>
                    <a:pt x="322" y="258"/>
                  </a:lnTo>
                  <a:lnTo>
                    <a:pt x="329" y="256"/>
                  </a:lnTo>
                  <a:lnTo>
                    <a:pt x="329" y="252"/>
                  </a:lnTo>
                  <a:lnTo>
                    <a:pt x="335" y="248"/>
                  </a:lnTo>
                  <a:lnTo>
                    <a:pt x="339" y="241"/>
                  </a:lnTo>
                  <a:lnTo>
                    <a:pt x="333" y="239"/>
                  </a:lnTo>
                  <a:lnTo>
                    <a:pt x="329" y="228"/>
                  </a:lnTo>
                  <a:lnTo>
                    <a:pt x="335" y="228"/>
                  </a:lnTo>
                  <a:lnTo>
                    <a:pt x="339" y="235"/>
                  </a:lnTo>
                  <a:lnTo>
                    <a:pt x="344" y="233"/>
                  </a:lnTo>
                  <a:lnTo>
                    <a:pt x="352" y="228"/>
                  </a:lnTo>
                  <a:lnTo>
                    <a:pt x="356" y="220"/>
                  </a:lnTo>
                  <a:lnTo>
                    <a:pt x="359" y="218"/>
                  </a:lnTo>
                  <a:lnTo>
                    <a:pt x="357" y="211"/>
                  </a:lnTo>
                  <a:lnTo>
                    <a:pt x="361" y="203"/>
                  </a:lnTo>
                  <a:lnTo>
                    <a:pt x="369" y="205"/>
                  </a:lnTo>
                  <a:lnTo>
                    <a:pt x="374" y="203"/>
                  </a:lnTo>
                  <a:lnTo>
                    <a:pt x="378" y="198"/>
                  </a:lnTo>
                  <a:lnTo>
                    <a:pt x="382" y="190"/>
                  </a:lnTo>
                  <a:lnTo>
                    <a:pt x="378" y="186"/>
                  </a:lnTo>
                  <a:lnTo>
                    <a:pt x="384" y="188"/>
                  </a:lnTo>
                  <a:lnTo>
                    <a:pt x="389" y="183"/>
                  </a:lnTo>
                  <a:lnTo>
                    <a:pt x="386" y="175"/>
                  </a:lnTo>
                  <a:lnTo>
                    <a:pt x="378" y="171"/>
                  </a:lnTo>
                  <a:lnTo>
                    <a:pt x="378" y="164"/>
                  </a:lnTo>
                  <a:lnTo>
                    <a:pt x="382" y="156"/>
                  </a:lnTo>
                  <a:lnTo>
                    <a:pt x="386" y="154"/>
                  </a:lnTo>
                  <a:lnTo>
                    <a:pt x="380" y="168"/>
                  </a:lnTo>
                  <a:lnTo>
                    <a:pt x="387" y="171"/>
                  </a:lnTo>
                  <a:lnTo>
                    <a:pt x="389" y="177"/>
                  </a:lnTo>
                  <a:lnTo>
                    <a:pt x="389" y="154"/>
                  </a:lnTo>
                  <a:lnTo>
                    <a:pt x="393" y="149"/>
                  </a:lnTo>
                  <a:lnTo>
                    <a:pt x="408" y="121"/>
                  </a:lnTo>
                  <a:lnTo>
                    <a:pt x="423" y="106"/>
                  </a:lnTo>
                  <a:lnTo>
                    <a:pt x="431" y="100"/>
                  </a:lnTo>
                  <a:lnTo>
                    <a:pt x="431" y="96"/>
                  </a:lnTo>
                  <a:lnTo>
                    <a:pt x="427" y="94"/>
                  </a:lnTo>
                  <a:lnTo>
                    <a:pt x="316" y="15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5" name="Freeform 126"/>
            <p:cNvSpPr>
              <a:spLocks/>
            </p:cNvSpPr>
            <p:nvPr/>
          </p:nvSpPr>
          <p:spPr bwMode="auto">
            <a:xfrm>
              <a:off x="4387273" y="2078914"/>
              <a:ext cx="475542" cy="281669"/>
            </a:xfrm>
            <a:custGeom>
              <a:avLst/>
              <a:gdLst>
                <a:gd name="T0" fmla="*/ 478 w 495"/>
                <a:gd name="T1" fmla="*/ 203 h 323"/>
                <a:gd name="T2" fmla="*/ 491 w 495"/>
                <a:gd name="T3" fmla="*/ 188 h 323"/>
                <a:gd name="T4" fmla="*/ 478 w 495"/>
                <a:gd name="T5" fmla="*/ 169 h 323"/>
                <a:gd name="T6" fmla="*/ 468 w 495"/>
                <a:gd name="T7" fmla="*/ 161 h 323"/>
                <a:gd name="T8" fmla="*/ 461 w 495"/>
                <a:gd name="T9" fmla="*/ 150 h 323"/>
                <a:gd name="T10" fmla="*/ 448 w 495"/>
                <a:gd name="T11" fmla="*/ 141 h 323"/>
                <a:gd name="T12" fmla="*/ 449 w 495"/>
                <a:gd name="T13" fmla="*/ 122 h 323"/>
                <a:gd name="T14" fmla="*/ 449 w 495"/>
                <a:gd name="T15" fmla="*/ 109 h 323"/>
                <a:gd name="T16" fmla="*/ 444 w 495"/>
                <a:gd name="T17" fmla="*/ 103 h 323"/>
                <a:gd name="T18" fmla="*/ 459 w 495"/>
                <a:gd name="T19" fmla="*/ 79 h 323"/>
                <a:gd name="T20" fmla="*/ 461 w 495"/>
                <a:gd name="T21" fmla="*/ 65 h 323"/>
                <a:gd name="T22" fmla="*/ 468 w 495"/>
                <a:gd name="T23" fmla="*/ 54 h 323"/>
                <a:gd name="T24" fmla="*/ 453 w 495"/>
                <a:gd name="T25" fmla="*/ 49 h 323"/>
                <a:gd name="T26" fmla="*/ 434 w 495"/>
                <a:gd name="T27" fmla="*/ 37 h 323"/>
                <a:gd name="T28" fmla="*/ 427 w 495"/>
                <a:gd name="T29" fmla="*/ 15 h 323"/>
                <a:gd name="T30" fmla="*/ 414 w 495"/>
                <a:gd name="T31" fmla="*/ 11 h 323"/>
                <a:gd name="T32" fmla="*/ 402 w 495"/>
                <a:gd name="T33" fmla="*/ 2 h 323"/>
                <a:gd name="T34" fmla="*/ 329 w 495"/>
                <a:gd name="T35" fmla="*/ 17 h 323"/>
                <a:gd name="T36" fmla="*/ 122 w 495"/>
                <a:gd name="T37" fmla="*/ 58 h 323"/>
                <a:gd name="T38" fmla="*/ 55 w 495"/>
                <a:gd name="T39" fmla="*/ 45 h 323"/>
                <a:gd name="T40" fmla="*/ 30 w 495"/>
                <a:gd name="T41" fmla="*/ 60 h 323"/>
                <a:gd name="T42" fmla="*/ 23 w 495"/>
                <a:gd name="T43" fmla="*/ 65 h 323"/>
                <a:gd name="T44" fmla="*/ 0 w 495"/>
                <a:gd name="T45" fmla="*/ 82 h 323"/>
                <a:gd name="T46" fmla="*/ 25 w 495"/>
                <a:gd name="T47" fmla="*/ 225 h 323"/>
                <a:gd name="T48" fmla="*/ 126 w 495"/>
                <a:gd name="T49" fmla="*/ 308 h 323"/>
                <a:gd name="T50" fmla="*/ 421 w 495"/>
                <a:gd name="T51" fmla="*/ 248 h 323"/>
                <a:gd name="T52" fmla="*/ 429 w 495"/>
                <a:gd name="T53" fmla="*/ 235 h 323"/>
                <a:gd name="T54" fmla="*/ 442 w 495"/>
                <a:gd name="T55" fmla="*/ 229 h 323"/>
                <a:gd name="T56" fmla="*/ 449 w 495"/>
                <a:gd name="T57" fmla="*/ 233 h 323"/>
                <a:gd name="T58" fmla="*/ 463 w 495"/>
                <a:gd name="T59" fmla="*/ 223 h 323"/>
                <a:gd name="T60" fmla="*/ 470 w 495"/>
                <a:gd name="T61" fmla="*/ 210 h 323"/>
                <a:gd name="T62" fmla="*/ 476 w 495"/>
                <a:gd name="T63" fmla="*/ 205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5" h="323">
                  <a:moveTo>
                    <a:pt x="476" y="203"/>
                  </a:moveTo>
                  <a:lnTo>
                    <a:pt x="478" y="203"/>
                  </a:lnTo>
                  <a:lnTo>
                    <a:pt x="483" y="195"/>
                  </a:lnTo>
                  <a:lnTo>
                    <a:pt x="491" y="188"/>
                  </a:lnTo>
                  <a:lnTo>
                    <a:pt x="495" y="182"/>
                  </a:lnTo>
                  <a:lnTo>
                    <a:pt x="478" y="169"/>
                  </a:lnTo>
                  <a:lnTo>
                    <a:pt x="472" y="163"/>
                  </a:lnTo>
                  <a:lnTo>
                    <a:pt x="468" y="161"/>
                  </a:lnTo>
                  <a:lnTo>
                    <a:pt x="461" y="158"/>
                  </a:lnTo>
                  <a:lnTo>
                    <a:pt x="461" y="150"/>
                  </a:lnTo>
                  <a:lnTo>
                    <a:pt x="453" y="148"/>
                  </a:lnTo>
                  <a:lnTo>
                    <a:pt x="448" y="141"/>
                  </a:lnTo>
                  <a:lnTo>
                    <a:pt x="444" y="129"/>
                  </a:lnTo>
                  <a:lnTo>
                    <a:pt x="449" y="122"/>
                  </a:lnTo>
                  <a:lnTo>
                    <a:pt x="451" y="116"/>
                  </a:lnTo>
                  <a:lnTo>
                    <a:pt x="449" y="109"/>
                  </a:lnTo>
                  <a:lnTo>
                    <a:pt x="446" y="107"/>
                  </a:lnTo>
                  <a:lnTo>
                    <a:pt x="444" y="103"/>
                  </a:lnTo>
                  <a:lnTo>
                    <a:pt x="449" y="96"/>
                  </a:lnTo>
                  <a:lnTo>
                    <a:pt x="459" y="79"/>
                  </a:lnTo>
                  <a:lnTo>
                    <a:pt x="459" y="71"/>
                  </a:lnTo>
                  <a:lnTo>
                    <a:pt x="461" y="65"/>
                  </a:lnTo>
                  <a:lnTo>
                    <a:pt x="468" y="56"/>
                  </a:lnTo>
                  <a:lnTo>
                    <a:pt x="468" y="54"/>
                  </a:lnTo>
                  <a:lnTo>
                    <a:pt x="461" y="50"/>
                  </a:lnTo>
                  <a:lnTo>
                    <a:pt x="453" y="49"/>
                  </a:lnTo>
                  <a:lnTo>
                    <a:pt x="440" y="45"/>
                  </a:lnTo>
                  <a:lnTo>
                    <a:pt x="434" y="37"/>
                  </a:lnTo>
                  <a:lnTo>
                    <a:pt x="433" y="30"/>
                  </a:lnTo>
                  <a:lnTo>
                    <a:pt x="427" y="15"/>
                  </a:lnTo>
                  <a:lnTo>
                    <a:pt x="419" y="9"/>
                  </a:lnTo>
                  <a:lnTo>
                    <a:pt x="414" y="11"/>
                  </a:lnTo>
                  <a:lnTo>
                    <a:pt x="410" y="3"/>
                  </a:lnTo>
                  <a:lnTo>
                    <a:pt x="402" y="2"/>
                  </a:lnTo>
                  <a:lnTo>
                    <a:pt x="402" y="0"/>
                  </a:lnTo>
                  <a:lnTo>
                    <a:pt x="329" y="17"/>
                  </a:lnTo>
                  <a:lnTo>
                    <a:pt x="220" y="39"/>
                  </a:lnTo>
                  <a:lnTo>
                    <a:pt x="122" y="58"/>
                  </a:lnTo>
                  <a:lnTo>
                    <a:pt x="58" y="69"/>
                  </a:lnTo>
                  <a:lnTo>
                    <a:pt x="55" y="45"/>
                  </a:lnTo>
                  <a:lnTo>
                    <a:pt x="53" y="43"/>
                  </a:lnTo>
                  <a:lnTo>
                    <a:pt x="30" y="60"/>
                  </a:lnTo>
                  <a:lnTo>
                    <a:pt x="30" y="58"/>
                  </a:lnTo>
                  <a:lnTo>
                    <a:pt x="23" y="65"/>
                  </a:lnTo>
                  <a:lnTo>
                    <a:pt x="10" y="77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25" y="225"/>
                  </a:lnTo>
                  <a:lnTo>
                    <a:pt x="42" y="323"/>
                  </a:lnTo>
                  <a:lnTo>
                    <a:pt x="126" y="308"/>
                  </a:lnTo>
                  <a:lnTo>
                    <a:pt x="265" y="282"/>
                  </a:lnTo>
                  <a:lnTo>
                    <a:pt x="421" y="248"/>
                  </a:lnTo>
                  <a:lnTo>
                    <a:pt x="425" y="242"/>
                  </a:lnTo>
                  <a:lnTo>
                    <a:pt x="429" y="235"/>
                  </a:lnTo>
                  <a:lnTo>
                    <a:pt x="434" y="231"/>
                  </a:lnTo>
                  <a:lnTo>
                    <a:pt x="442" y="229"/>
                  </a:lnTo>
                  <a:lnTo>
                    <a:pt x="448" y="231"/>
                  </a:lnTo>
                  <a:lnTo>
                    <a:pt x="449" y="233"/>
                  </a:lnTo>
                  <a:lnTo>
                    <a:pt x="455" y="225"/>
                  </a:lnTo>
                  <a:lnTo>
                    <a:pt x="463" y="223"/>
                  </a:lnTo>
                  <a:lnTo>
                    <a:pt x="470" y="218"/>
                  </a:lnTo>
                  <a:lnTo>
                    <a:pt x="470" y="210"/>
                  </a:lnTo>
                  <a:lnTo>
                    <a:pt x="474" y="205"/>
                  </a:lnTo>
                  <a:lnTo>
                    <a:pt x="476" y="205"/>
                  </a:lnTo>
                  <a:lnTo>
                    <a:pt x="476" y="203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9" name="Freeform 130"/>
            <p:cNvSpPr>
              <a:spLocks/>
            </p:cNvSpPr>
            <p:nvPr/>
          </p:nvSpPr>
          <p:spPr bwMode="auto">
            <a:xfrm>
              <a:off x="4791723" y="2278611"/>
              <a:ext cx="88383" cy="132550"/>
            </a:xfrm>
            <a:custGeom>
              <a:avLst/>
              <a:gdLst>
                <a:gd name="T0" fmla="*/ 21 w 92"/>
                <a:gd name="T1" fmla="*/ 0 h 152"/>
                <a:gd name="T2" fmla="*/ 13 w 92"/>
                <a:gd name="T3" fmla="*/ 2 h 152"/>
                <a:gd name="T4" fmla="*/ 8 w 92"/>
                <a:gd name="T5" fmla="*/ 6 h 152"/>
                <a:gd name="T6" fmla="*/ 4 w 92"/>
                <a:gd name="T7" fmla="*/ 13 h 152"/>
                <a:gd name="T8" fmla="*/ 0 w 92"/>
                <a:gd name="T9" fmla="*/ 19 h 152"/>
                <a:gd name="T10" fmla="*/ 23 w 92"/>
                <a:gd name="T11" fmla="*/ 98 h 152"/>
                <a:gd name="T12" fmla="*/ 34 w 92"/>
                <a:gd name="T13" fmla="*/ 145 h 152"/>
                <a:gd name="T14" fmla="*/ 40 w 92"/>
                <a:gd name="T15" fmla="*/ 152 h 152"/>
                <a:gd name="T16" fmla="*/ 89 w 92"/>
                <a:gd name="T17" fmla="*/ 141 h 152"/>
                <a:gd name="T18" fmla="*/ 90 w 92"/>
                <a:gd name="T19" fmla="*/ 139 h 152"/>
                <a:gd name="T20" fmla="*/ 92 w 92"/>
                <a:gd name="T21" fmla="*/ 139 h 152"/>
                <a:gd name="T22" fmla="*/ 87 w 92"/>
                <a:gd name="T23" fmla="*/ 126 h 152"/>
                <a:gd name="T24" fmla="*/ 79 w 92"/>
                <a:gd name="T25" fmla="*/ 128 h 152"/>
                <a:gd name="T26" fmla="*/ 77 w 92"/>
                <a:gd name="T27" fmla="*/ 130 h 152"/>
                <a:gd name="T28" fmla="*/ 83 w 92"/>
                <a:gd name="T29" fmla="*/ 122 h 152"/>
                <a:gd name="T30" fmla="*/ 79 w 92"/>
                <a:gd name="T31" fmla="*/ 120 h 152"/>
                <a:gd name="T32" fmla="*/ 79 w 92"/>
                <a:gd name="T33" fmla="*/ 115 h 152"/>
                <a:gd name="T34" fmla="*/ 81 w 92"/>
                <a:gd name="T35" fmla="*/ 107 h 152"/>
                <a:gd name="T36" fmla="*/ 79 w 92"/>
                <a:gd name="T37" fmla="*/ 103 h 152"/>
                <a:gd name="T38" fmla="*/ 72 w 92"/>
                <a:gd name="T39" fmla="*/ 105 h 152"/>
                <a:gd name="T40" fmla="*/ 59 w 92"/>
                <a:gd name="T41" fmla="*/ 94 h 152"/>
                <a:gd name="T42" fmla="*/ 57 w 92"/>
                <a:gd name="T43" fmla="*/ 86 h 152"/>
                <a:gd name="T44" fmla="*/ 49 w 92"/>
                <a:gd name="T45" fmla="*/ 81 h 152"/>
                <a:gd name="T46" fmla="*/ 45 w 92"/>
                <a:gd name="T47" fmla="*/ 71 h 152"/>
                <a:gd name="T48" fmla="*/ 43 w 92"/>
                <a:gd name="T49" fmla="*/ 64 h 152"/>
                <a:gd name="T50" fmla="*/ 40 w 92"/>
                <a:gd name="T51" fmla="*/ 56 h 152"/>
                <a:gd name="T52" fmla="*/ 32 w 92"/>
                <a:gd name="T53" fmla="*/ 51 h 152"/>
                <a:gd name="T54" fmla="*/ 27 w 92"/>
                <a:gd name="T55" fmla="*/ 45 h 152"/>
                <a:gd name="T56" fmla="*/ 23 w 92"/>
                <a:gd name="T57" fmla="*/ 38 h 152"/>
                <a:gd name="T58" fmla="*/ 23 w 92"/>
                <a:gd name="T59" fmla="*/ 32 h 152"/>
                <a:gd name="T60" fmla="*/ 19 w 92"/>
                <a:gd name="T61" fmla="*/ 24 h 152"/>
                <a:gd name="T62" fmla="*/ 21 w 92"/>
                <a:gd name="T63" fmla="*/ 21 h 152"/>
                <a:gd name="T64" fmla="*/ 25 w 92"/>
                <a:gd name="T65" fmla="*/ 13 h 152"/>
                <a:gd name="T66" fmla="*/ 25 w 92"/>
                <a:gd name="T67" fmla="*/ 6 h 152"/>
                <a:gd name="T68" fmla="*/ 28 w 92"/>
                <a:gd name="T69" fmla="*/ 4 h 152"/>
                <a:gd name="T70" fmla="*/ 27 w 92"/>
                <a:gd name="T71" fmla="*/ 2 h 152"/>
                <a:gd name="T72" fmla="*/ 21 w 92"/>
                <a:gd name="T7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152">
                  <a:moveTo>
                    <a:pt x="21" y="0"/>
                  </a:moveTo>
                  <a:lnTo>
                    <a:pt x="13" y="2"/>
                  </a:lnTo>
                  <a:lnTo>
                    <a:pt x="8" y="6"/>
                  </a:lnTo>
                  <a:lnTo>
                    <a:pt x="4" y="13"/>
                  </a:lnTo>
                  <a:lnTo>
                    <a:pt x="0" y="19"/>
                  </a:lnTo>
                  <a:lnTo>
                    <a:pt x="23" y="98"/>
                  </a:lnTo>
                  <a:lnTo>
                    <a:pt x="34" y="145"/>
                  </a:lnTo>
                  <a:lnTo>
                    <a:pt x="40" y="152"/>
                  </a:lnTo>
                  <a:lnTo>
                    <a:pt x="89" y="141"/>
                  </a:lnTo>
                  <a:lnTo>
                    <a:pt x="90" y="139"/>
                  </a:lnTo>
                  <a:lnTo>
                    <a:pt x="92" y="139"/>
                  </a:lnTo>
                  <a:lnTo>
                    <a:pt x="87" y="126"/>
                  </a:lnTo>
                  <a:lnTo>
                    <a:pt x="79" y="128"/>
                  </a:lnTo>
                  <a:lnTo>
                    <a:pt x="77" y="130"/>
                  </a:lnTo>
                  <a:lnTo>
                    <a:pt x="83" y="122"/>
                  </a:lnTo>
                  <a:lnTo>
                    <a:pt x="79" y="120"/>
                  </a:lnTo>
                  <a:lnTo>
                    <a:pt x="79" y="115"/>
                  </a:lnTo>
                  <a:lnTo>
                    <a:pt x="81" y="107"/>
                  </a:lnTo>
                  <a:lnTo>
                    <a:pt x="79" y="103"/>
                  </a:lnTo>
                  <a:lnTo>
                    <a:pt x="72" y="105"/>
                  </a:lnTo>
                  <a:lnTo>
                    <a:pt x="59" y="94"/>
                  </a:lnTo>
                  <a:lnTo>
                    <a:pt x="57" y="86"/>
                  </a:lnTo>
                  <a:lnTo>
                    <a:pt x="49" y="81"/>
                  </a:lnTo>
                  <a:lnTo>
                    <a:pt x="45" y="71"/>
                  </a:lnTo>
                  <a:lnTo>
                    <a:pt x="43" y="64"/>
                  </a:lnTo>
                  <a:lnTo>
                    <a:pt x="40" y="56"/>
                  </a:lnTo>
                  <a:lnTo>
                    <a:pt x="32" y="51"/>
                  </a:lnTo>
                  <a:lnTo>
                    <a:pt x="27" y="45"/>
                  </a:lnTo>
                  <a:lnTo>
                    <a:pt x="23" y="38"/>
                  </a:lnTo>
                  <a:lnTo>
                    <a:pt x="23" y="32"/>
                  </a:lnTo>
                  <a:lnTo>
                    <a:pt x="19" y="24"/>
                  </a:lnTo>
                  <a:lnTo>
                    <a:pt x="21" y="21"/>
                  </a:lnTo>
                  <a:lnTo>
                    <a:pt x="25" y="13"/>
                  </a:lnTo>
                  <a:lnTo>
                    <a:pt x="25" y="6"/>
                  </a:lnTo>
                  <a:lnTo>
                    <a:pt x="28" y="4"/>
                  </a:lnTo>
                  <a:lnTo>
                    <a:pt x="27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450" name="Group 449"/>
            <p:cNvGrpSpPr/>
            <p:nvPr/>
          </p:nvGrpSpPr>
          <p:grpSpPr>
            <a:xfrm>
              <a:off x="4226838" y="2360583"/>
              <a:ext cx="636937" cy="326143"/>
              <a:chOff x="4226838" y="2360583"/>
              <a:chExt cx="636937" cy="326143"/>
            </a:xfrm>
            <a:grpFill/>
          </p:grpSpPr>
          <p:sp>
            <p:nvSpPr>
              <p:cNvPr id="361" name="Freeform 122"/>
              <p:cNvSpPr>
                <a:spLocks/>
              </p:cNvSpPr>
              <p:nvPr/>
            </p:nvSpPr>
            <p:spPr bwMode="auto">
              <a:xfrm>
                <a:off x="4226838" y="2360583"/>
                <a:ext cx="632134" cy="326143"/>
              </a:xfrm>
              <a:custGeom>
                <a:avLst/>
                <a:gdLst>
                  <a:gd name="T0" fmla="*/ 472 w 658"/>
                  <a:gd name="T1" fmla="*/ 23 h 374"/>
                  <a:gd name="T2" fmla="*/ 455 w 658"/>
                  <a:gd name="T3" fmla="*/ 0 h 374"/>
                  <a:gd name="T4" fmla="*/ 397 w 658"/>
                  <a:gd name="T5" fmla="*/ 0 h 374"/>
                  <a:gd name="T6" fmla="*/ 389 w 658"/>
                  <a:gd name="T7" fmla="*/ 30 h 374"/>
                  <a:gd name="T8" fmla="*/ 368 w 658"/>
                  <a:gd name="T9" fmla="*/ 58 h 374"/>
                  <a:gd name="T10" fmla="*/ 346 w 658"/>
                  <a:gd name="T11" fmla="*/ 81 h 374"/>
                  <a:gd name="T12" fmla="*/ 334 w 658"/>
                  <a:gd name="T13" fmla="*/ 118 h 374"/>
                  <a:gd name="T14" fmla="*/ 306 w 658"/>
                  <a:gd name="T15" fmla="*/ 109 h 374"/>
                  <a:gd name="T16" fmla="*/ 295 w 658"/>
                  <a:gd name="T17" fmla="*/ 135 h 374"/>
                  <a:gd name="T18" fmla="*/ 284 w 658"/>
                  <a:gd name="T19" fmla="*/ 177 h 374"/>
                  <a:gd name="T20" fmla="*/ 272 w 658"/>
                  <a:gd name="T21" fmla="*/ 220 h 374"/>
                  <a:gd name="T22" fmla="*/ 254 w 658"/>
                  <a:gd name="T23" fmla="*/ 244 h 374"/>
                  <a:gd name="T24" fmla="*/ 224 w 658"/>
                  <a:gd name="T25" fmla="*/ 258 h 374"/>
                  <a:gd name="T26" fmla="*/ 192 w 658"/>
                  <a:gd name="T27" fmla="*/ 273 h 374"/>
                  <a:gd name="T28" fmla="*/ 154 w 658"/>
                  <a:gd name="T29" fmla="*/ 282 h 374"/>
                  <a:gd name="T30" fmla="*/ 128 w 658"/>
                  <a:gd name="T31" fmla="*/ 254 h 374"/>
                  <a:gd name="T32" fmla="*/ 73 w 658"/>
                  <a:gd name="T33" fmla="*/ 318 h 374"/>
                  <a:gd name="T34" fmla="*/ 53 w 658"/>
                  <a:gd name="T35" fmla="*/ 340 h 374"/>
                  <a:gd name="T36" fmla="*/ 21 w 658"/>
                  <a:gd name="T37" fmla="*/ 365 h 374"/>
                  <a:gd name="T38" fmla="*/ 41 w 658"/>
                  <a:gd name="T39" fmla="*/ 370 h 374"/>
                  <a:gd name="T40" fmla="*/ 169 w 658"/>
                  <a:gd name="T41" fmla="*/ 350 h 374"/>
                  <a:gd name="T42" fmla="*/ 466 w 658"/>
                  <a:gd name="T43" fmla="*/ 303 h 374"/>
                  <a:gd name="T44" fmla="*/ 645 w 658"/>
                  <a:gd name="T45" fmla="*/ 265 h 374"/>
                  <a:gd name="T46" fmla="*/ 652 w 658"/>
                  <a:gd name="T47" fmla="*/ 256 h 374"/>
                  <a:gd name="T48" fmla="*/ 641 w 658"/>
                  <a:gd name="T49" fmla="*/ 227 h 374"/>
                  <a:gd name="T50" fmla="*/ 615 w 658"/>
                  <a:gd name="T51" fmla="*/ 239 h 374"/>
                  <a:gd name="T52" fmla="*/ 598 w 658"/>
                  <a:gd name="T53" fmla="*/ 235 h 374"/>
                  <a:gd name="T54" fmla="*/ 579 w 658"/>
                  <a:gd name="T55" fmla="*/ 216 h 374"/>
                  <a:gd name="T56" fmla="*/ 556 w 658"/>
                  <a:gd name="T57" fmla="*/ 211 h 374"/>
                  <a:gd name="T58" fmla="*/ 530 w 658"/>
                  <a:gd name="T59" fmla="*/ 205 h 374"/>
                  <a:gd name="T60" fmla="*/ 556 w 658"/>
                  <a:gd name="T61" fmla="*/ 199 h 374"/>
                  <a:gd name="T62" fmla="*/ 581 w 658"/>
                  <a:gd name="T63" fmla="*/ 212 h 374"/>
                  <a:gd name="T64" fmla="*/ 605 w 658"/>
                  <a:gd name="T65" fmla="*/ 224 h 374"/>
                  <a:gd name="T66" fmla="*/ 601 w 658"/>
                  <a:gd name="T67" fmla="*/ 207 h 374"/>
                  <a:gd name="T68" fmla="*/ 573 w 658"/>
                  <a:gd name="T69" fmla="*/ 190 h 374"/>
                  <a:gd name="T70" fmla="*/ 592 w 658"/>
                  <a:gd name="T71" fmla="*/ 197 h 374"/>
                  <a:gd name="T72" fmla="*/ 600 w 658"/>
                  <a:gd name="T73" fmla="*/ 182 h 374"/>
                  <a:gd name="T74" fmla="*/ 598 w 658"/>
                  <a:gd name="T75" fmla="*/ 169 h 374"/>
                  <a:gd name="T76" fmla="*/ 579 w 658"/>
                  <a:gd name="T77" fmla="*/ 160 h 374"/>
                  <a:gd name="T78" fmla="*/ 551 w 658"/>
                  <a:gd name="T79" fmla="*/ 137 h 374"/>
                  <a:gd name="T80" fmla="*/ 522 w 658"/>
                  <a:gd name="T81" fmla="*/ 115 h 374"/>
                  <a:gd name="T82" fmla="*/ 537 w 658"/>
                  <a:gd name="T83" fmla="*/ 122 h 374"/>
                  <a:gd name="T84" fmla="*/ 562 w 658"/>
                  <a:gd name="T85" fmla="*/ 141 h 374"/>
                  <a:gd name="T86" fmla="*/ 590 w 658"/>
                  <a:gd name="T87" fmla="*/ 156 h 374"/>
                  <a:gd name="T88" fmla="*/ 596 w 658"/>
                  <a:gd name="T89" fmla="*/ 133 h 374"/>
                  <a:gd name="T90" fmla="*/ 575 w 658"/>
                  <a:gd name="T91" fmla="*/ 118 h 374"/>
                  <a:gd name="T92" fmla="*/ 560 w 658"/>
                  <a:gd name="T93" fmla="*/ 105 h 374"/>
                  <a:gd name="T94" fmla="*/ 534 w 658"/>
                  <a:gd name="T95" fmla="*/ 107 h 374"/>
                  <a:gd name="T96" fmla="*/ 507 w 658"/>
                  <a:gd name="T97" fmla="*/ 96 h 374"/>
                  <a:gd name="T98" fmla="*/ 496 w 658"/>
                  <a:gd name="T99" fmla="*/ 90 h 374"/>
                  <a:gd name="T100" fmla="*/ 504 w 658"/>
                  <a:gd name="T101" fmla="*/ 66 h 374"/>
                  <a:gd name="T102" fmla="*/ 509 w 658"/>
                  <a:gd name="T103" fmla="*/ 45 h 374"/>
                  <a:gd name="T104" fmla="*/ 492 w 658"/>
                  <a:gd name="T105" fmla="*/ 28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58" h="374">
                    <a:moveTo>
                      <a:pt x="492" y="28"/>
                    </a:moveTo>
                    <a:lnTo>
                      <a:pt x="489" y="24"/>
                    </a:lnTo>
                    <a:lnTo>
                      <a:pt x="481" y="23"/>
                    </a:lnTo>
                    <a:lnTo>
                      <a:pt x="472" y="23"/>
                    </a:lnTo>
                    <a:lnTo>
                      <a:pt x="464" y="17"/>
                    </a:lnTo>
                    <a:lnTo>
                      <a:pt x="466" y="11"/>
                    </a:lnTo>
                    <a:lnTo>
                      <a:pt x="462" y="4"/>
                    </a:lnTo>
                    <a:lnTo>
                      <a:pt x="455" y="0"/>
                    </a:lnTo>
                    <a:lnTo>
                      <a:pt x="442" y="0"/>
                    </a:lnTo>
                    <a:lnTo>
                      <a:pt x="438" y="13"/>
                    </a:lnTo>
                    <a:lnTo>
                      <a:pt x="434" y="21"/>
                    </a:lnTo>
                    <a:lnTo>
                      <a:pt x="397" y="0"/>
                    </a:lnTo>
                    <a:lnTo>
                      <a:pt x="389" y="2"/>
                    </a:lnTo>
                    <a:lnTo>
                      <a:pt x="391" y="9"/>
                    </a:lnTo>
                    <a:lnTo>
                      <a:pt x="387" y="17"/>
                    </a:lnTo>
                    <a:lnTo>
                      <a:pt x="389" y="30"/>
                    </a:lnTo>
                    <a:lnTo>
                      <a:pt x="383" y="38"/>
                    </a:lnTo>
                    <a:lnTo>
                      <a:pt x="380" y="51"/>
                    </a:lnTo>
                    <a:lnTo>
                      <a:pt x="374" y="58"/>
                    </a:lnTo>
                    <a:lnTo>
                      <a:pt x="368" y="58"/>
                    </a:lnTo>
                    <a:lnTo>
                      <a:pt x="363" y="71"/>
                    </a:lnTo>
                    <a:lnTo>
                      <a:pt x="355" y="73"/>
                    </a:lnTo>
                    <a:lnTo>
                      <a:pt x="348" y="73"/>
                    </a:lnTo>
                    <a:lnTo>
                      <a:pt x="346" y="81"/>
                    </a:lnTo>
                    <a:lnTo>
                      <a:pt x="344" y="90"/>
                    </a:lnTo>
                    <a:lnTo>
                      <a:pt x="340" y="96"/>
                    </a:lnTo>
                    <a:lnTo>
                      <a:pt x="338" y="111"/>
                    </a:lnTo>
                    <a:lnTo>
                      <a:pt x="334" y="118"/>
                    </a:lnTo>
                    <a:lnTo>
                      <a:pt x="329" y="120"/>
                    </a:lnTo>
                    <a:lnTo>
                      <a:pt x="314" y="118"/>
                    </a:lnTo>
                    <a:lnTo>
                      <a:pt x="314" y="115"/>
                    </a:lnTo>
                    <a:lnTo>
                      <a:pt x="306" y="109"/>
                    </a:lnTo>
                    <a:lnTo>
                      <a:pt x="299" y="111"/>
                    </a:lnTo>
                    <a:lnTo>
                      <a:pt x="299" y="126"/>
                    </a:lnTo>
                    <a:lnTo>
                      <a:pt x="299" y="132"/>
                    </a:lnTo>
                    <a:lnTo>
                      <a:pt x="295" y="135"/>
                    </a:lnTo>
                    <a:lnTo>
                      <a:pt x="291" y="149"/>
                    </a:lnTo>
                    <a:lnTo>
                      <a:pt x="287" y="156"/>
                    </a:lnTo>
                    <a:lnTo>
                      <a:pt x="286" y="164"/>
                    </a:lnTo>
                    <a:lnTo>
                      <a:pt x="284" y="177"/>
                    </a:lnTo>
                    <a:lnTo>
                      <a:pt x="276" y="186"/>
                    </a:lnTo>
                    <a:lnTo>
                      <a:pt x="269" y="199"/>
                    </a:lnTo>
                    <a:lnTo>
                      <a:pt x="267" y="212"/>
                    </a:lnTo>
                    <a:lnTo>
                      <a:pt x="272" y="220"/>
                    </a:lnTo>
                    <a:lnTo>
                      <a:pt x="267" y="226"/>
                    </a:lnTo>
                    <a:lnTo>
                      <a:pt x="269" y="233"/>
                    </a:lnTo>
                    <a:lnTo>
                      <a:pt x="267" y="235"/>
                    </a:lnTo>
                    <a:lnTo>
                      <a:pt x="254" y="244"/>
                    </a:lnTo>
                    <a:lnTo>
                      <a:pt x="246" y="243"/>
                    </a:lnTo>
                    <a:lnTo>
                      <a:pt x="233" y="254"/>
                    </a:lnTo>
                    <a:lnTo>
                      <a:pt x="224" y="250"/>
                    </a:lnTo>
                    <a:lnTo>
                      <a:pt x="224" y="258"/>
                    </a:lnTo>
                    <a:lnTo>
                      <a:pt x="222" y="263"/>
                    </a:lnTo>
                    <a:lnTo>
                      <a:pt x="214" y="265"/>
                    </a:lnTo>
                    <a:lnTo>
                      <a:pt x="199" y="273"/>
                    </a:lnTo>
                    <a:lnTo>
                      <a:pt x="192" y="273"/>
                    </a:lnTo>
                    <a:lnTo>
                      <a:pt x="180" y="269"/>
                    </a:lnTo>
                    <a:lnTo>
                      <a:pt x="178" y="274"/>
                    </a:lnTo>
                    <a:lnTo>
                      <a:pt x="165" y="284"/>
                    </a:lnTo>
                    <a:lnTo>
                      <a:pt x="154" y="282"/>
                    </a:lnTo>
                    <a:lnTo>
                      <a:pt x="141" y="274"/>
                    </a:lnTo>
                    <a:lnTo>
                      <a:pt x="133" y="267"/>
                    </a:lnTo>
                    <a:lnTo>
                      <a:pt x="128" y="259"/>
                    </a:lnTo>
                    <a:lnTo>
                      <a:pt x="128" y="254"/>
                    </a:lnTo>
                    <a:lnTo>
                      <a:pt x="101" y="286"/>
                    </a:lnTo>
                    <a:lnTo>
                      <a:pt x="77" y="303"/>
                    </a:lnTo>
                    <a:lnTo>
                      <a:pt x="73" y="310"/>
                    </a:lnTo>
                    <a:lnTo>
                      <a:pt x="73" y="318"/>
                    </a:lnTo>
                    <a:lnTo>
                      <a:pt x="64" y="323"/>
                    </a:lnTo>
                    <a:lnTo>
                      <a:pt x="64" y="329"/>
                    </a:lnTo>
                    <a:lnTo>
                      <a:pt x="58" y="336"/>
                    </a:lnTo>
                    <a:lnTo>
                      <a:pt x="53" y="340"/>
                    </a:lnTo>
                    <a:lnTo>
                      <a:pt x="45" y="346"/>
                    </a:lnTo>
                    <a:lnTo>
                      <a:pt x="43" y="352"/>
                    </a:lnTo>
                    <a:lnTo>
                      <a:pt x="28" y="359"/>
                    </a:lnTo>
                    <a:lnTo>
                      <a:pt x="21" y="365"/>
                    </a:lnTo>
                    <a:lnTo>
                      <a:pt x="13" y="367"/>
                    </a:lnTo>
                    <a:lnTo>
                      <a:pt x="0" y="374"/>
                    </a:lnTo>
                    <a:lnTo>
                      <a:pt x="26" y="370"/>
                    </a:lnTo>
                    <a:lnTo>
                      <a:pt x="41" y="370"/>
                    </a:lnTo>
                    <a:lnTo>
                      <a:pt x="98" y="361"/>
                    </a:lnTo>
                    <a:lnTo>
                      <a:pt x="133" y="357"/>
                    </a:lnTo>
                    <a:lnTo>
                      <a:pt x="160" y="350"/>
                    </a:lnTo>
                    <a:lnTo>
                      <a:pt x="169" y="350"/>
                    </a:lnTo>
                    <a:lnTo>
                      <a:pt x="184" y="350"/>
                    </a:lnTo>
                    <a:lnTo>
                      <a:pt x="210" y="348"/>
                    </a:lnTo>
                    <a:lnTo>
                      <a:pt x="278" y="336"/>
                    </a:lnTo>
                    <a:lnTo>
                      <a:pt x="466" y="303"/>
                    </a:lnTo>
                    <a:lnTo>
                      <a:pt x="560" y="284"/>
                    </a:lnTo>
                    <a:lnTo>
                      <a:pt x="643" y="265"/>
                    </a:lnTo>
                    <a:lnTo>
                      <a:pt x="641" y="261"/>
                    </a:lnTo>
                    <a:lnTo>
                      <a:pt x="645" y="265"/>
                    </a:lnTo>
                    <a:lnTo>
                      <a:pt x="648" y="263"/>
                    </a:lnTo>
                    <a:lnTo>
                      <a:pt x="647" y="258"/>
                    </a:lnTo>
                    <a:lnTo>
                      <a:pt x="647" y="250"/>
                    </a:lnTo>
                    <a:lnTo>
                      <a:pt x="652" y="256"/>
                    </a:lnTo>
                    <a:lnTo>
                      <a:pt x="656" y="263"/>
                    </a:lnTo>
                    <a:lnTo>
                      <a:pt x="658" y="261"/>
                    </a:lnTo>
                    <a:lnTo>
                      <a:pt x="647" y="241"/>
                    </a:lnTo>
                    <a:lnTo>
                      <a:pt x="641" y="227"/>
                    </a:lnTo>
                    <a:lnTo>
                      <a:pt x="620" y="227"/>
                    </a:lnTo>
                    <a:lnTo>
                      <a:pt x="615" y="226"/>
                    </a:lnTo>
                    <a:lnTo>
                      <a:pt x="613" y="235"/>
                    </a:lnTo>
                    <a:lnTo>
                      <a:pt x="615" y="239"/>
                    </a:lnTo>
                    <a:lnTo>
                      <a:pt x="609" y="235"/>
                    </a:lnTo>
                    <a:lnTo>
                      <a:pt x="603" y="235"/>
                    </a:lnTo>
                    <a:lnTo>
                      <a:pt x="596" y="241"/>
                    </a:lnTo>
                    <a:lnTo>
                      <a:pt x="598" y="235"/>
                    </a:lnTo>
                    <a:lnTo>
                      <a:pt x="592" y="227"/>
                    </a:lnTo>
                    <a:lnTo>
                      <a:pt x="584" y="224"/>
                    </a:lnTo>
                    <a:lnTo>
                      <a:pt x="584" y="224"/>
                    </a:lnTo>
                    <a:lnTo>
                      <a:pt x="579" y="216"/>
                    </a:lnTo>
                    <a:lnTo>
                      <a:pt x="577" y="211"/>
                    </a:lnTo>
                    <a:lnTo>
                      <a:pt x="569" y="212"/>
                    </a:lnTo>
                    <a:lnTo>
                      <a:pt x="562" y="211"/>
                    </a:lnTo>
                    <a:lnTo>
                      <a:pt x="556" y="211"/>
                    </a:lnTo>
                    <a:lnTo>
                      <a:pt x="543" y="207"/>
                    </a:lnTo>
                    <a:lnTo>
                      <a:pt x="522" y="207"/>
                    </a:lnTo>
                    <a:lnTo>
                      <a:pt x="524" y="203"/>
                    </a:lnTo>
                    <a:lnTo>
                      <a:pt x="530" y="205"/>
                    </a:lnTo>
                    <a:lnTo>
                      <a:pt x="545" y="201"/>
                    </a:lnTo>
                    <a:lnTo>
                      <a:pt x="553" y="207"/>
                    </a:lnTo>
                    <a:lnTo>
                      <a:pt x="556" y="207"/>
                    </a:lnTo>
                    <a:lnTo>
                      <a:pt x="556" y="199"/>
                    </a:lnTo>
                    <a:lnTo>
                      <a:pt x="562" y="207"/>
                    </a:lnTo>
                    <a:lnTo>
                      <a:pt x="569" y="211"/>
                    </a:lnTo>
                    <a:lnTo>
                      <a:pt x="575" y="205"/>
                    </a:lnTo>
                    <a:lnTo>
                      <a:pt x="581" y="212"/>
                    </a:lnTo>
                    <a:lnTo>
                      <a:pt x="588" y="218"/>
                    </a:lnTo>
                    <a:lnTo>
                      <a:pt x="596" y="220"/>
                    </a:lnTo>
                    <a:lnTo>
                      <a:pt x="601" y="227"/>
                    </a:lnTo>
                    <a:lnTo>
                      <a:pt x="605" y="224"/>
                    </a:lnTo>
                    <a:lnTo>
                      <a:pt x="609" y="222"/>
                    </a:lnTo>
                    <a:lnTo>
                      <a:pt x="611" y="216"/>
                    </a:lnTo>
                    <a:lnTo>
                      <a:pt x="609" y="209"/>
                    </a:lnTo>
                    <a:lnTo>
                      <a:pt x="601" y="207"/>
                    </a:lnTo>
                    <a:lnTo>
                      <a:pt x="600" y="199"/>
                    </a:lnTo>
                    <a:lnTo>
                      <a:pt x="592" y="201"/>
                    </a:lnTo>
                    <a:lnTo>
                      <a:pt x="579" y="196"/>
                    </a:lnTo>
                    <a:lnTo>
                      <a:pt x="573" y="190"/>
                    </a:lnTo>
                    <a:lnTo>
                      <a:pt x="558" y="179"/>
                    </a:lnTo>
                    <a:lnTo>
                      <a:pt x="566" y="179"/>
                    </a:lnTo>
                    <a:lnTo>
                      <a:pt x="579" y="192"/>
                    </a:lnTo>
                    <a:lnTo>
                      <a:pt x="592" y="197"/>
                    </a:lnTo>
                    <a:lnTo>
                      <a:pt x="596" y="190"/>
                    </a:lnTo>
                    <a:lnTo>
                      <a:pt x="590" y="184"/>
                    </a:lnTo>
                    <a:lnTo>
                      <a:pt x="592" y="182"/>
                    </a:lnTo>
                    <a:lnTo>
                      <a:pt x="600" y="182"/>
                    </a:lnTo>
                    <a:lnTo>
                      <a:pt x="605" y="188"/>
                    </a:lnTo>
                    <a:lnTo>
                      <a:pt x="607" y="182"/>
                    </a:lnTo>
                    <a:lnTo>
                      <a:pt x="603" y="169"/>
                    </a:lnTo>
                    <a:lnTo>
                      <a:pt x="598" y="169"/>
                    </a:lnTo>
                    <a:lnTo>
                      <a:pt x="590" y="167"/>
                    </a:lnTo>
                    <a:lnTo>
                      <a:pt x="594" y="165"/>
                    </a:lnTo>
                    <a:lnTo>
                      <a:pt x="586" y="160"/>
                    </a:lnTo>
                    <a:lnTo>
                      <a:pt x="579" y="160"/>
                    </a:lnTo>
                    <a:lnTo>
                      <a:pt x="573" y="154"/>
                    </a:lnTo>
                    <a:lnTo>
                      <a:pt x="571" y="150"/>
                    </a:lnTo>
                    <a:lnTo>
                      <a:pt x="556" y="145"/>
                    </a:lnTo>
                    <a:lnTo>
                      <a:pt x="551" y="137"/>
                    </a:lnTo>
                    <a:lnTo>
                      <a:pt x="545" y="133"/>
                    </a:lnTo>
                    <a:lnTo>
                      <a:pt x="539" y="130"/>
                    </a:lnTo>
                    <a:lnTo>
                      <a:pt x="536" y="124"/>
                    </a:lnTo>
                    <a:lnTo>
                      <a:pt x="522" y="115"/>
                    </a:lnTo>
                    <a:lnTo>
                      <a:pt x="517" y="115"/>
                    </a:lnTo>
                    <a:lnTo>
                      <a:pt x="522" y="113"/>
                    </a:lnTo>
                    <a:lnTo>
                      <a:pt x="530" y="117"/>
                    </a:lnTo>
                    <a:lnTo>
                      <a:pt x="537" y="122"/>
                    </a:lnTo>
                    <a:lnTo>
                      <a:pt x="545" y="130"/>
                    </a:lnTo>
                    <a:lnTo>
                      <a:pt x="551" y="132"/>
                    </a:lnTo>
                    <a:lnTo>
                      <a:pt x="556" y="139"/>
                    </a:lnTo>
                    <a:lnTo>
                      <a:pt x="562" y="141"/>
                    </a:lnTo>
                    <a:lnTo>
                      <a:pt x="575" y="150"/>
                    </a:lnTo>
                    <a:lnTo>
                      <a:pt x="583" y="152"/>
                    </a:lnTo>
                    <a:lnTo>
                      <a:pt x="583" y="154"/>
                    </a:lnTo>
                    <a:lnTo>
                      <a:pt x="590" y="156"/>
                    </a:lnTo>
                    <a:lnTo>
                      <a:pt x="594" y="147"/>
                    </a:lnTo>
                    <a:lnTo>
                      <a:pt x="594" y="139"/>
                    </a:lnTo>
                    <a:lnTo>
                      <a:pt x="588" y="132"/>
                    </a:lnTo>
                    <a:lnTo>
                      <a:pt x="596" y="133"/>
                    </a:lnTo>
                    <a:lnTo>
                      <a:pt x="596" y="126"/>
                    </a:lnTo>
                    <a:lnTo>
                      <a:pt x="581" y="120"/>
                    </a:lnTo>
                    <a:lnTo>
                      <a:pt x="575" y="120"/>
                    </a:lnTo>
                    <a:lnTo>
                      <a:pt x="575" y="118"/>
                    </a:lnTo>
                    <a:lnTo>
                      <a:pt x="568" y="118"/>
                    </a:lnTo>
                    <a:lnTo>
                      <a:pt x="568" y="115"/>
                    </a:lnTo>
                    <a:lnTo>
                      <a:pt x="562" y="109"/>
                    </a:lnTo>
                    <a:lnTo>
                      <a:pt x="560" y="105"/>
                    </a:lnTo>
                    <a:lnTo>
                      <a:pt x="547" y="109"/>
                    </a:lnTo>
                    <a:lnTo>
                      <a:pt x="545" y="107"/>
                    </a:lnTo>
                    <a:lnTo>
                      <a:pt x="537" y="107"/>
                    </a:lnTo>
                    <a:lnTo>
                      <a:pt x="534" y="107"/>
                    </a:lnTo>
                    <a:lnTo>
                      <a:pt x="522" y="96"/>
                    </a:lnTo>
                    <a:lnTo>
                      <a:pt x="522" y="90"/>
                    </a:lnTo>
                    <a:lnTo>
                      <a:pt x="515" y="90"/>
                    </a:lnTo>
                    <a:lnTo>
                      <a:pt x="507" y="96"/>
                    </a:lnTo>
                    <a:lnTo>
                      <a:pt x="502" y="98"/>
                    </a:lnTo>
                    <a:lnTo>
                      <a:pt x="496" y="98"/>
                    </a:lnTo>
                    <a:lnTo>
                      <a:pt x="492" y="90"/>
                    </a:lnTo>
                    <a:lnTo>
                      <a:pt x="496" y="90"/>
                    </a:lnTo>
                    <a:lnTo>
                      <a:pt x="494" y="83"/>
                    </a:lnTo>
                    <a:lnTo>
                      <a:pt x="498" y="62"/>
                    </a:lnTo>
                    <a:lnTo>
                      <a:pt x="502" y="66"/>
                    </a:lnTo>
                    <a:lnTo>
                      <a:pt x="504" y="66"/>
                    </a:lnTo>
                    <a:lnTo>
                      <a:pt x="506" y="62"/>
                    </a:lnTo>
                    <a:lnTo>
                      <a:pt x="504" y="58"/>
                    </a:lnTo>
                    <a:lnTo>
                      <a:pt x="511" y="53"/>
                    </a:lnTo>
                    <a:lnTo>
                      <a:pt x="509" y="45"/>
                    </a:lnTo>
                    <a:lnTo>
                      <a:pt x="507" y="41"/>
                    </a:lnTo>
                    <a:lnTo>
                      <a:pt x="506" y="34"/>
                    </a:lnTo>
                    <a:lnTo>
                      <a:pt x="500" y="30"/>
                    </a:lnTo>
                    <a:lnTo>
                      <a:pt x="492" y="2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1" name="Freeform 132"/>
              <p:cNvSpPr>
                <a:spLocks/>
              </p:cNvSpPr>
              <p:nvPr/>
            </p:nvSpPr>
            <p:spPr bwMode="auto">
              <a:xfrm>
                <a:off x="4830151" y="2444299"/>
                <a:ext cx="33624" cy="89820"/>
              </a:xfrm>
              <a:custGeom>
                <a:avLst/>
                <a:gdLst>
                  <a:gd name="T0" fmla="*/ 15 w 35"/>
                  <a:gd name="T1" fmla="*/ 13 h 103"/>
                  <a:gd name="T2" fmla="*/ 9 w 35"/>
                  <a:gd name="T3" fmla="*/ 19 h 103"/>
                  <a:gd name="T4" fmla="*/ 15 w 35"/>
                  <a:gd name="T5" fmla="*/ 24 h 103"/>
                  <a:gd name="T6" fmla="*/ 13 w 35"/>
                  <a:gd name="T7" fmla="*/ 32 h 103"/>
                  <a:gd name="T8" fmla="*/ 7 w 35"/>
                  <a:gd name="T9" fmla="*/ 32 h 103"/>
                  <a:gd name="T10" fmla="*/ 5 w 35"/>
                  <a:gd name="T11" fmla="*/ 45 h 103"/>
                  <a:gd name="T12" fmla="*/ 2 w 35"/>
                  <a:gd name="T13" fmla="*/ 56 h 103"/>
                  <a:gd name="T14" fmla="*/ 0 w 35"/>
                  <a:gd name="T15" fmla="*/ 71 h 103"/>
                  <a:gd name="T16" fmla="*/ 2 w 35"/>
                  <a:gd name="T17" fmla="*/ 79 h 103"/>
                  <a:gd name="T18" fmla="*/ 0 w 35"/>
                  <a:gd name="T19" fmla="*/ 81 h 103"/>
                  <a:gd name="T20" fmla="*/ 0 w 35"/>
                  <a:gd name="T21" fmla="*/ 94 h 103"/>
                  <a:gd name="T22" fmla="*/ 7 w 35"/>
                  <a:gd name="T23" fmla="*/ 103 h 103"/>
                  <a:gd name="T24" fmla="*/ 13 w 35"/>
                  <a:gd name="T25" fmla="*/ 90 h 103"/>
                  <a:gd name="T26" fmla="*/ 13 w 35"/>
                  <a:gd name="T27" fmla="*/ 79 h 103"/>
                  <a:gd name="T28" fmla="*/ 13 w 35"/>
                  <a:gd name="T29" fmla="*/ 71 h 103"/>
                  <a:gd name="T30" fmla="*/ 17 w 35"/>
                  <a:gd name="T31" fmla="*/ 64 h 103"/>
                  <a:gd name="T32" fmla="*/ 19 w 35"/>
                  <a:gd name="T33" fmla="*/ 58 h 103"/>
                  <a:gd name="T34" fmla="*/ 24 w 35"/>
                  <a:gd name="T35" fmla="*/ 62 h 103"/>
                  <a:gd name="T36" fmla="*/ 26 w 35"/>
                  <a:gd name="T37" fmla="*/ 62 h 103"/>
                  <a:gd name="T38" fmla="*/ 28 w 35"/>
                  <a:gd name="T39" fmla="*/ 54 h 103"/>
                  <a:gd name="T40" fmla="*/ 26 w 35"/>
                  <a:gd name="T41" fmla="*/ 41 h 103"/>
                  <a:gd name="T42" fmla="*/ 30 w 35"/>
                  <a:gd name="T43" fmla="*/ 28 h 103"/>
                  <a:gd name="T44" fmla="*/ 34 w 35"/>
                  <a:gd name="T45" fmla="*/ 17 h 103"/>
                  <a:gd name="T46" fmla="*/ 34 w 35"/>
                  <a:gd name="T47" fmla="*/ 11 h 103"/>
                  <a:gd name="T48" fmla="*/ 35 w 35"/>
                  <a:gd name="T49" fmla="*/ 0 h 103"/>
                  <a:gd name="T50" fmla="*/ 20 w 35"/>
                  <a:gd name="T51" fmla="*/ 6 h 103"/>
                  <a:gd name="T52" fmla="*/ 15 w 35"/>
                  <a:gd name="T53" fmla="*/ 1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5" h="103">
                    <a:moveTo>
                      <a:pt x="15" y="13"/>
                    </a:moveTo>
                    <a:lnTo>
                      <a:pt x="9" y="19"/>
                    </a:lnTo>
                    <a:lnTo>
                      <a:pt x="15" y="24"/>
                    </a:lnTo>
                    <a:lnTo>
                      <a:pt x="13" y="32"/>
                    </a:lnTo>
                    <a:lnTo>
                      <a:pt x="7" y="32"/>
                    </a:lnTo>
                    <a:lnTo>
                      <a:pt x="5" y="45"/>
                    </a:lnTo>
                    <a:lnTo>
                      <a:pt x="2" y="56"/>
                    </a:lnTo>
                    <a:lnTo>
                      <a:pt x="0" y="71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94"/>
                    </a:lnTo>
                    <a:lnTo>
                      <a:pt x="7" y="103"/>
                    </a:lnTo>
                    <a:lnTo>
                      <a:pt x="13" y="90"/>
                    </a:lnTo>
                    <a:lnTo>
                      <a:pt x="13" y="79"/>
                    </a:lnTo>
                    <a:lnTo>
                      <a:pt x="13" y="71"/>
                    </a:lnTo>
                    <a:lnTo>
                      <a:pt x="17" y="64"/>
                    </a:lnTo>
                    <a:lnTo>
                      <a:pt x="19" y="58"/>
                    </a:lnTo>
                    <a:lnTo>
                      <a:pt x="24" y="62"/>
                    </a:lnTo>
                    <a:lnTo>
                      <a:pt x="26" y="62"/>
                    </a:lnTo>
                    <a:lnTo>
                      <a:pt x="28" y="54"/>
                    </a:lnTo>
                    <a:lnTo>
                      <a:pt x="26" y="41"/>
                    </a:lnTo>
                    <a:lnTo>
                      <a:pt x="30" y="28"/>
                    </a:lnTo>
                    <a:lnTo>
                      <a:pt x="34" y="17"/>
                    </a:lnTo>
                    <a:lnTo>
                      <a:pt x="34" y="11"/>
                    </a:lnTo>
                    <a:lnTo>
                      <a:pt x="35" y="0"/>
                    </a:lnTo>
                    <a:lnTo>
                      <a:pt x="20" y="6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372" name="Freeform 133"/>
            <p:cNvSpPr>
              <a:spLocks/>
            </p:cNvSpPr>
            <p:nvPr/>
          </p:nvSpPr>
          <p:spPr bwMode="auto">
            <a:xfrm>
              <a:off x="4846483" y="1740562"/>
              <a:ext cx="137379" cy="234579"/>
            </a:xfrm>
            <a:custGeom>
              <a:avLst/>
              <a:gdLst>
                <a:gd name="T0" fmla="*/ 2 w 143"/>
                <a:gd name="T1" fmla="*/ 44 h 269"/>
                <a:gd name="T2" fmla="*/ 2 w 143"/>
                <a:gd name="T3" fmla="*/ 51 h 269"/>
                <a:gd name="T4" fmla="*/ 7 w 143"/>
                <a:gd name="T5" fmla="*/ 59 h 269"/>
                <a:gd name="T6" fmla="*/ 7 w 143"/>
                <a:gd name="T7" fmla="*/ 76 h 269"/>
                <a:gd name="T8" fmla="*/ 9 w 143"/>
                <a:gd name="T9" fmla="*/ 83 h 269"/>
                <a:gd name="T10" fmla="*/ 17 w 143"/>
                <a:gd name="T11" fmla="*/ 89 h 269"/>
                <a:gd name="T12" fmla="*/ 18 w 143"/>
                <a:gd name="T13" fmla="*/ 96 h 269"/>
                <a:gd name="T14" fmla="*/ 18 w 143"/>
                <a:gd name="T15" fmla="*/ 102 h 269"/>
                <a:gd name="T16" fmla="*/ 20 w 143"/>
                <a:gd name="T17" fmla="*/ 109 h 269"/>
                <a:gd name="T18" fmla="*/ 20 w 143"/>
                <a:gd name="T19" fmla="*/ 117 h 269"/>
                <a:gd name="T20" fmla="*/ 18 w 143"/>
                <a:gd name="T21" fmla="*/ 121 h 269"/>
                <a:gd name="T22" fmla="*/ 18 w 143"/>
                <a:gd name="T23" fmla="*/ 134 h 269"/>
                <a:gd name="T24" fmla="*/ 22 w 143"/>
                <a:gd name="T25" fmla="*/ 147 h 269"/>
                <a:gd name="T26" fmla="*/ 28 w 143"/>
                <a:gd name="T27" fmla="*/ 155 h 269"/>
                <a:gd name="T28" fmla="*/ 32 w 143"/>
                <a:gd name="T29" fmla="*/ 168 h 269"/>
                <a:gd name="T30" fmla="*/ 30 w 143"/>
                <a:gd name="T31" fmla="*/ 181 h 269"/>
                <a:gd name="T32" fmla="*/ 33 w 143"/>
                <a:gd name="T33" fmla="*/ 188 h 269"/>
                <a:gd name="T34" fmla="*/ 35 w 143"/>
                <a:gd name="T35" fmla="*/ 179 h 269"/>
                <a:gd name="T36" fmla="*/ 47 w 143"/>
                <a:gd name="T37" fmla="*/ 188 h 269"/>
                <a:gd name="T38" fmla="*/ 62 w 143"/>
                <a:gd name="T39" fmla="*/ 258 h 269"/>
                <a:gd name="T40" fmla="*/ 62 w 143"/>
                <a:gd name="T41" fmla="*/ 264 h 269"/>
                <a:gd name="T42" fmla="*/ 65 w 143"/>
                <a:gd name="T43" fmla="*/ 269 h 269"/>
                <a:gd name="T44" fmla="*/ 126 w 143"/>
                <a:gd name="T45" fmla="*/ 258 h 269"/>
                <a:gd name="T46" fmla="*/ 120 w 143"/>
                <a:gd name="T47" fmla="*/ 250 h 269"/>
                <a:gd name="T48" fmla="*/ 116 w 143"/>
                <a:gd name="T49" fmla="*/ 243 h 269"/>
                <a:gd name="T50" fmla="*/ 116 w 143"/>
                <a:gd name="T51" fmla="*/ 235 h 269"/>
                <a:gd name="T52" fmla="*/ 120 w 143"/>
                <a:gd name="T53" fmla="*/ 228 h 269"/>
                <a:gd name="T54" fmla="*/ 114 w 143"/>
                <a:gd name="T55" fmla="*/ 207 h 269"/>
                <a:gd name="T56" fmla="*/ 114 w 143"/>
                <a:gd name="T57" fmla="*/ 194 h 269"/>
                <a:gd name="T58" fmla="*/ 109 w 143"/>
                <a:gd name="T59" fmla="*/ 170 h 269"/>
                <a:gd name="T60" fmla="*/ 112 w 143"/>
                <a:gd name="T61" fmla="*/ 164 h 269"/>
                <a:gd name="T62" fmla="*/ 111 w 143"/>
                <a:gd name="T63" fmla="*/ 153 h 269"/>
                <a:gd name="T64" fmla="*/ 114 w 143"/>
                <a:gd name="T65" fmla="*/ 145 h 269"/>
                <a:gd name="T66" fmla="*/ 116 w 143"/>
                <a:gd name="T67" fmla="*/ 139 h 269"/>
                <a:gd name="T68" fmla="*/ 116 w 143"/>
                <a:gd name="T69" fmla="*/ 132 h 269"/>
                <a:gd name="T70" fmla="*/ 120 w 143"/>
                <a:gd name="T71" fmla="*/ 124 h 269"/>
                <a:gd name="T72" fmla="*/ 118 w 143"/>
                <a:gd name="T73" fmla="*/ 117 h 269"/>
                <a:gd name="T74" fmla="*/ 120 w 143"/>
                <a:gd name="T75" fmla="*/ 106 h 269"/>
                <a:gd name="T76" fmla="*/ 116 w 143"/>
                <a:gd name="T77" fmla="*/ 91 h 269"/>
                <a:gd name="T78" fmla="*/ 116 w 143"/>
                <a:gd name="T79" fmla="*/ 85 h 269"/>
                <a:gd name="T80" fmla="*/ 122 w 143"/>
                <a:gd name="T81" fmla="*/ 77 h 269"/>
                <a:gd name="T82" fmla="*/ 126 w 143"/>
                <a:gd name="T83" fmla="*/ 77 h 269"/>
                <a:gd name="T84" fmla="*/ 137 w 143"/>
                <a:gd name="T85" fmla="*/ 64 h 269"/>
                <a:gd name="T86" fmla="*/ 143 w 143"/>
                <a:gd name="T87" fmla="*/ 53 h 269"/>
                <a:gd name="T88" fmla="*/ 143 w 143"/>
                <a:gd name="T89" fmla="*/ 47 h 269"/>
                <a:gd name="T90" fmla="*/ 141 w 143"/>
                <a:gd name="T91" fmla="*/ 40 h 269"/>
                <a:gd name="T92" fmla="*/ 135 w 143"/>
                <a:gd name="T93" fmla="*/ 34 h 269"/>
                <a:gd name="T94" fmla="*/ 133 w 143"/>
                <a:gd name="T95" fmla="*/ 27 h 269"/>
                <a:gd name="T96" fmla="*/ 137 w 143"/>
                <a:gd name="T97" fmla="*/ 14 h 269"/>
                <a:gd name="T98" fmla="*/ 133 w 143"/>
                <a:gd name="T99" fmla="*/ 2 h 269"/>
                <a:gd name="T100" fmla="*/ 135 w 143"/>
                <a:gd name="T101" fmla="*/ 0 h 269"/>
                <a:gd name="T102" fmla="*/ 26 w 143"/>
                <a:gd name="T103" fmla="*/ 29 h 269"/>
                <a:gd name="T104" fmla="*/ 0 w 143"/>
                <a:gd name="T105" fmla="*/ 36 h 269"/>
                <a:gd name="T106" fmla="*/ 0 w 143"/>
                <a:gd name="T107" fmla="*/ 40 h 269"/>
                <a:gd name="T108" fmla="*/ 2 w 143"/>
                <a:gd name="T109" fmla="*/ 4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3" h="269">
                  <a:moveTo>
                    <a:pt x="2" y="44"/>
                  </a:moveTo>
                  <a:lnTo>
                    <a:pt x="2" y="51"/>
                  </a:lnTo>
                  <a:lnTo>
                    <a:pt x="7" y="59"/>
                  </a:lnTo>
                  <a:lnTo>
                    <a:pt x="7" y="76"/>
                  </a:lnTo>
                  <a:lnTo>
                    <a:pt x="9" y="83"/>
                  </a:lnTo>
                  <a:lnTo>
                    <a:pt x="17" y="89"/>
                  </a:lnTo>
                  <a:lnTo>
                    <a:pt x="18" y="96"/>
                  </a:lnTo>
                  <a:lnTo>
                    <a:pt x="18" y="102"/>
                  </a:lnTo>
                  <a:lnTo>
                    <a:pt x="20" y="109"/>
                  </a:lnTo>
                  <a:lnTo>
                    <a:pt x="20" y="117"/>
                  </a:lnTo>
                  <a:lnTo>
                    <a:pt x="18" y="121"/>
                  </a:lnTo>
                  <a:lnTo>
                    <a:pt x="18" y="134"/>
                  </a:lnTo>
                  <a:lnTo>
                    <a:pt x="22" y="147"/>
                  </a:lnTo>
                  <a:lnTo>
                    <a:pt x="28" y="155"/>
                  </a:lnTo>
                  <a:lnTo>
                    <a:pt x="32" y="168"/>
                  </a:lnTo>
                  <a:lnTo>
                    <a:pt x="30" y="181"/>
                  </a:lnTo>
                  <a:lnTo>
                    <a:pt x="33" y="188"/>
                  </a:lnTo>
                  <a:lnTo>
                    <a:pt x="35" y="179"/>
                  </a:lnTo>
                  <a:lnTo>
                    <a:pt x="47" y="188"/>
                  </a:lnTo>
                  <a:lnTo>
                    <a:pt x="62" y="258"/>
                  </a:lnTo>
                  <a:lnTo>
                    <a:pt x="62" y="264"/>
                  </a:lnTo>
                  <a:lnTo>
                    <a:pt x="65" y="269"/>
                  </a:lnTo>
                  <a:lnTo>
                    <a:pt x="126" y="258"/>
                  </a:lnTo>
                  <a:lnTo>
                    <a:pt x="120" y="250"/>
                  </a:lnTo>
                  <a:lnTo>
                    <a:pt x="116" y="243"/>
                  </a:lnTo>
                  <a:lnTo>
                    <a:pt x="116" y="235"/>
                  </a:lnTo>
                  <a:lnTo>
                    <a:pt x="120" y="228"/>
                  </a:lnTo>
                  <a:lnTo>
                    <a:pt x="114" y="207"/>
                  </a:lnTo>
                  <a:lnTo>
                    <a:pt x="114" y="194"/>
                  </a:lnTo>
                  <a:lnTo>
                    <a:pt x="109" y="170"/>
                  </a:lnTo>
                  <a:lnTo>
                    <a:pt x="112" y="164"/>
                  </a:lnTo>
                  <a:lnTo>
                    <a:pt x="111" y="153"/>
                  </a:lnTo>
                  <a:lnTo>
                    <a:pt x="114" y="145"/>
                  </a:lnTo>
                  <a:lnTo>
                    <a:pt x="116" y="139"/>
                  </a:lnTo>
                  <a:lnTo>
                    <a:pt x="116" y="132"/>
                  </a:lnTo>
                  <a:lnTo>
                    <a:pt x="120" y="124"/>
                  </a:lnTo>
                  <a:lnTo>
                    <a:pt x="118" y="117"/>
                  </a:lnTo>
                  <a:lnTo>
                    <a:pt x="120" y="106"/>
                  </a:lnTo>
                  <a:lnTo>
                    <a:pt x="116" y="91"/>
                  </a:lnTo>
                  <a:lnTo>
                    <a:pt x="116" y="85"/>
                  </a:lnTo>
                  <a:lnTo>
                    <a:pt x="122" y="77"/>
                  </a:lnTo>
                  <a:lnTo>
                    <a:pt x="126" y="77"/>
                  </a:lnTo>
                  <a:lnTo>
                    <a:pt x="137" y="64"/>
                  </a:lnTo>
                  <a:lnTo>
                    <a:pt x="143" y="53"/>
                  </a:lnTo>
                  <a:lnTo>
                    <a:pt x="143" y="47"/>
                  </a:lnTo>
                  <a:lnTo>
                    <a:pt x="141" y="40"/>
                  </a:lnTo>
                  <a:lnTo>
                    <a:pt x="135" y="34"/>
                  </a:lnTo>
                  <a:lnTo>
                    <a:pt x="133" y="27"/>
                  </a:lnTo>
                  <a:lnTo>
                    <a:pt x="137" y="14"/>
                  </a:lnTo>
                  <a:lnTo>
                    <a:pt x="133" y="2"/>
                  </a:lnTo>
                  <a:lnTo>
                    <a:pt x="135" y="0"/>
                  </a:lnTo>
                  <a:lnTo>
                    <a:pt x="26" y="29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2" y="44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453" name="Group 452"/>
            <p:cNvGrpSpPr/>
            <p:nvPr/>
          </p:nvGrpSpPr>
          <p:grpSpPr>
            <a:xfrm>
              <a:off x="4196096" y="2578593"/>
              <a:ext cx="720518" cy="298238"/>
              <a:chOff x="4196096" y="2578593"/>
              <a:chExt cx="720518" cy="298238"/>
            </a:xfrm>
            <a:grpFill/>
          </p:grpSpPr>
          <p:sp>
            <p:nvSpPr>
              <p:cNvPr id="244" name="Freeform 5"/>
              <p:cNvSpPr>
                <a:spLocks/>
              </p:cNvSpPr>
              <p:nvPr/>
            </p:nvSpPr>
            <p:spPr bwMode="auto">
              <a:xfrm>
                <a:off x="4793645" y="2624811"/>
                <a:ext cx="3843" cy="4360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4 w 4"/>
                  <a:gd name="T5" fmla="*/ 3 h 5"/>
                  <a:gd name="T6" fmla="*/ 0 w 4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4" y="5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4" name="Freeform 55"/>
              <p:cNvSpPr>
                <a:spLocks/>
              </p:cNvSpPr>
              <p:nvPr/>
            </p:nvSpPr>
            <p:spPr bwMode="auto">
              <a:xfrm>
                <a:off x="4762903" y="2800091"/>
                <a:ext cx="18253" cy="17441"/>
              </a:xfrm>
              <a:custGeom>
                <a:avLst/>
                <a:gdLst>
                  <a:gd name="T0" fmla="*/ 17 w 19"/>
                  <a:gd name="T1" fmla="*/ 0 h 20"/>
                  <a:gd name="T2" fmla="*/ 11 w 19"/>
                  <a:gd name="T3" fmla="*/ 5 h 20"/>
                  <a:gd name="T4" fmla="*/ 4 w 19"/>
                  <a:gd name="T5" fmla="*/ 13 h 20"/>
                  <a:gd name="T6" fmla="*/ 0 w 19"/>
                  <a:gd name="T7" fmla="*/ 20 h 20"/>
                  <a:gd name="T8" fmla="*/ 6 w 19"/>
                  <a:gd name="T9" fmla="*/ 13 h 20"/>
                  <a:gd name="T10" fmla="*/ 19 w 19"/>
                  <a:gd name="T11" fmla="*/ 0 h 20"/>
                  <a:gd name="T12" fmla="*/ 17 w 19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17" y="0"/>
                    </a:moveTo>
                    <a:lnTo>
                      <a:pt x="11" y="5"/>
                    </a:lnTo>
                    <a:lnTo>
                      <a:pt x="4" y="13"/>
                    </a:lnTo>
                    <a:lnTo>
                      <a:pt x="0" y="20"/>
                    </a:lnTo>
                    <a:lnTo>
                      <a:pt x="6" y="13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5" name="Freeform 56"/>
              <p:cNvSpPr>
                <a:spLocks/>
              </p:cNvSpPr>
              <p:nvPr/>
            </p:nvSpPr>
            <p:spPr bwMode="auto">
              <a:xfrm>
                <a:off x="4762903" y="2800091"/>
                <a:ext cx="18253" cy="17441"/>
              </a:xfrm>
              <a:custGeom>
                <a:avLst/>
                <a:gdLst>
                  <a:gd name="T0" fmla="*/ 17 w 19"/>
                  <a:gd name="T1" fmla="*/ 0 h 20"/>
                  <a:gd name="T2" fmla="*/ 11 w 19"/>
                  <a:gd name="T3" fmla="*/ 5 h 20"/>
                  <a:gd name="T4" fmla="*/ 4 w 19"/>
                  <a:gd name="T5" fmla="*/ 13 h 20"/>
                  <a:gd name="T6" fmla="*/ 0 w 19"/>
                  <a:gd name="T7" fmla="*/ 20 h 20"/>
                  <a:gd name="T8" fmla="*/ 6 w 19"/>
                  <a:gd name="T9" fmla="*/ 13 h 20"/>
                  <a:gd name="T10" fmla="*/ 19 w 19"/>
                  <a:gd name="T11" fmla="*/ 0 h 20"/>
                  <a:gd name="T12" fmla="*/ 17 w 19"/>
                  <a:gd name="T1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20">
                    <a:moveTo>
                      <a:pt x="17" y="0"/>
                    </a:moveTo>
                    <a:lnTo>
                      <a:pt x="11" y="5"/>
                    </a:lnTo>
                    <a:lnTo>
                      <a:pt x="4" y="13"/>
                    </a:lnTo>
                    <a:lnTo>
                      <a:pt x="0" y="20"/>
                    </a:lnTo>
                    <a:lnTo>
                      <a:pt x="6" y="13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6" name="Freeform 57"/>
              <p:cNvSpPr>
                <a:spLocks/>
              </p:cNvSpPr>
              <p:nvPr/>
            </p:nvSpPr>
            <p:spPr bwMode="auto">
              <a:xfrm>
                <a:off x="4804212" y="2773930"/>
                <a:ext cx="27860" cy="7848"/>
              </a:xfrm>
              <a:custGeom>
                <a:avLst/>
                <a:gdLst>
                  <a:gd name="T0" fmla="*/ 29 w 29"/>
                  <a:gd name="T1" fmla="*/ 0 h 9"/>
                  <a:gd name="T2" fmla="*/ 27 w 29"/>
                  <a:gd name="T3" fmla="*/ 0 h 9"/>
                  <a:gd name="T4" fmla="*/ 19 w 29"/>
                  <a:gd name="T5" fmla="*/ 0 h 9"/>
                  <a:gd name="T6" fmla="*/ 6 w 29"/>
                  <a:gd name="T7" fmla="*/ 5 h 9"/>
                  <a:gd name="T8" fmla="*/ 0 w 29"/>
                  <a:gd name="T9" fmla="*/ 9 h 9"/>
                  <a:gd name="T10" fmla="*/ 15 w 29"/>
                  <a:gd name="T11" fmla="*/ 3 h 9"/>
                  <a:gd name="T12" fmla="*/ 29 w 29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27" y="0"/>
                    </a:lnTo>
                    <a:lnTo>
                      <a:pt x="19" y="0"/>
                    </a:lnTo>
                    <a:lnTo>
                      <a:pt x="6" y="5"/>
                    </a:lnTo>
                    <a:lnTo>
                      <a:pt x="0" y="9"/>
                    </a:lnTo>
                    <a:lnTo>
                      <a:pt x="15" y="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7" name="Freeform 58"/>
              <p:cNvSpPr>
                <a:spLocks/>
              </p:cNvSpPr>
              <p:nvPr/>
            </p:nvSpPr>
            <p:spPr bwMode="auto">
              <a:xfrm>
                <a:off x="4804212" y="2773930"/>
                <a:ext cx="27860" cy="7848"/>
              </a:xfrm>
              <a:custGeom>
                <a:avLst/>
                <a:gdLst>
                  <a:gd name="T0" fmla="*/ 29 w 29"/>
                  <a:gd name="T1" fmla="*/ 0 h 9"/>
                  <a:gd name="T2" fmla="*/ 27 w 29"/>
                  <a:gd name="T3" fmla="*/ 0 h 9"/>
                  <a:gd name="T4" fmla="*/ 19 w 29"/>
                  <a:gd name="T5" fmla="*/ 0 h 9"/>
                  <a:gd name="T6" fmla="*/ 6 w 29"/>
                  <a:gd name="T7" fmla="*/ 5 h 9"/>
                  <a:gd name="T8" fmla="*/ 0 w 29"/>
                  <a:gd name="T9" fmla="*/ 9 h 9"/>
                  <a:gd name="T10" fmla="*/ 15 w 29"/>
                  <a:gd name="T11" fmla="*/ 3 h 9"/>
                  <a:gd name="T12" fmla="*/ 29 w 29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27" y="0"/>
                    </a:lnTo>
                    <a:lnTo>
                      <a:pt x="19" y="0"/>
                    </a:lnTo>
                    <a:lnTo>
                      <a:pt x="6" y="5"/>
                    </a:lnTo>
                    <a:lnTo>
                      <a:pt x="0" y="9"/>
                    </a:lnTo>
                    <a:lnTo>
                      <a:pt x="15" y="3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8" name="Freeform 59"/>
              <p:cNvSpPr>
                <a:spLocks/>
              </p:cNvSpPr>
              <p:nvPr/>
            </p:nvSpPr>
            <p:spPr bwMode="auto">
              <a:xfrm>
                <a:off x="4848404" y="2746025"/>
                <a:ext cx="17292" cy="32266"/>
              </a:xfrm>
              <a:custGeom>
                <a:avLst/>
                <a:gdLst>
                  <a:gd name="T0" fmla="*/ 18 w 18"/>
                  <a:gd name="T1" fmla="*/ 0 h 37"/>
                  <a:gd name="T2" fmla="*/ 11 w 18"/>
                  <a:gd name="T3" fmla="*/ 7 h 37"/>
                  <a:gd name="T4" fmla="*/ 7 w 18"/>
                  <a:gd name="T5" fmla="*/ 13 h 37"/>
                  <a:gd name="T6" fmla="*/ 5 w 18"/>
                  <a:gd name="T7" fmla="*/ 20 h 37"/>
                  <a:gd name="T8" fmla="*/ 0 w 18"/>
                  <a:gd name="T9" fmla="*/ 37 h 37"/>
                  <a:gd name="T10" fmla="*/ 7 w 18"/>
                  <a:gd name="T11" fmla="*/ 15 h 37"/>
                  <a:gd name="T12" fmla="*/ 18 w 18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7">
                    <a:moveTo>
                      <a:pt x="18" y="0"/>
                    </a:moveTo>
                    <a:lnTo>
                      <a:pt x="11" y="7"/>
                    </a:lnTo>
                    <a:lnTo>
                      <a:pt x="7" y="13"/>
                    </a:lnTo>
                    <a:lnTo>
                      <a:pt x="5" y="20"/>
                    </a:lnTo>
                    <a:lnTo>
                      <a:pt x="0" y="37"/>
                    </a:lnTo>
                    <a:lnTo>
                      <a:pt x="7" y="15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9" name="Freeform 60"/>
              <p:cNvSpPr>
                <a:spLocks/>
              </p:cNvSpPr>
              <p:nvPr/>
            </p:nvSpPr>
            <p:spPr bwMode="auto">
              <a:xfrm>
                <a:off x="4848404" y="2746025"/>
                <a:ext cx="17292" cy="32266"/>
              </a:xfrm>
              <a:custGeom>
                <a:avLst/>
                <a:gdLst>
                  <a:gd name="T0" fmla="*/ 18 w 18"/>
                  <a:gd name="T1" fmla="*/ 0 h 37"/>
                  <a:gd name="T2" fmla="*/ 11 w 18"/>
                  <a:gd name="T3" fmla="*/ 7 h 37"/>
                  <a:gd name="T4" fmla="*/ 7 w 18"/>
                  <a:gd name="T5" fmla="*/ 13 h 37"/>
                  <a:gd name="T6" fmla="*/ 5 w 18"/>
                  <a:gd name="T7" fmla="*/ 20 h 37"/>
                  <a:gd name="T8" fmla="*/ 0 w 18"/>
                  <a:gd name="T9" fmla="*/ 37 h 37"/>
                  <a:gd name="T10" fmla="*/ 7 w 18"/>
                  <a:gd name="T11" fmla="*/ 15 h 37"/>
                  <a:gd name="T12" fmla="*/ 18 w 18"/>
                  <a:gd name="T1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7">
                    <a:moveTo>
                      <a:pt x="18" y="0"/>
                    </a:moveTo>
                    <a:lnTo>
                      <a:pt x="11" y="7"/>
                    </a:lnTo>
                    <a:lnTo>
                      <a:pt x="7" y="13"/>
                    </a:lnTo>
                    <a:lnTo>
                      <a:pt x="5" y="20"/>
                    </a:lnTo>
                    <a:lnTo>
                      <a:pt x="0" y="37"/>
                    </a:lnTo>
                    <a:lnTo>
                      <a:pt x="7" y="15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0" name="Freeform 61"/>
              <p:cNvSpPr>
                <a:spLocks/>
              </p:cNvSpPr>
              <p:nvPr/>
            </p:nvSpPr>
            <p:spPr bwMode="auto">
              <a:xfrm>
                <a:off x="4871461" y="2731200"/>
                <a:ext cx="5764" cy="4360"/>
              </a:xfrm>
              <a:custGeom>
                <a:avLst/>
                <a:gdLst>
                  <a:gd name="T0" fmla="*/ 0 w 6"/>
                  <a:gd name="T1" fmla="*/ 5 h 5"/>
                  <a:gd name="T2" fmla="*/ 6 w 6"/>
                  <a:gd name="T3" fmla="*/ 0 h 5"/>
                  <a:gd name="T4" fmla="*/ 4 w 6"/>
                  <a:gd name="T5" fmla="*/ 0 h 5"/>
                  <a:gd name="T6" fmla="*/ 0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1" name="Freeform 62"/>
              <p:cNvSpPr>
                <a:spLocks/>
              </p:cNvSpPr>
              <p:nvPr/>
            </p:nvSpPr>
            <p:spPr bwMode="auto">
              <a:xfrm>
                <a:off x="4871461" y="2731200"/>
                <a:ext cx="5764" cy="4360"/>
              </a:xfrm>
              <a:custGeom>
                <a:avLst/>
                <a:gdLst>
                  <a:gd name="T0" fmla="*/ 0 w 6"/>
                  <a:gd name="T1" fmla="*/ 5 h 5"/>
                  <a:gd name="T2" fmla="*/ 6 w 6"/>
                  <a:gd name="T3" fmla="*/ 0 h 5"/>
                  <a:gd name="T4" fmla="*/ 4 w 6"/>
                  <a:gd name="T5" fmla="*/ 0 h 5"/>
                  <a:gd name="T6" fmla="*/ 0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2" name="Freeform 63"/>
              <p:cNvSpPr>
                <a:spLocks/>
              </p:cNvSpPr>
              <p:nvPr/>
            </p:nvSpPr>
            <p:spPr bwMode="auto">
              <a:xfrm>
                <a:off x="4882028" y="2712887"/>
                <a:ext cx="12489" cy="11337"/>
              </a:xfrm>
              <a:custGeom>
                <a:avLst/>
                <a:gdLst>
                  <a:gd name="T0" fmla="*/ 13 w 13"/>
                  <a:gd name="T1" fmla="*/ 0 h 13"/>
                  <a:gd name="T2" fmla="*/ 13 w 13"/>
                  <a:gd name="T3" fmla="*/ 2 h 13"/>
                  <a:gd name="T4" fmla="*/ 6 w 13"/>
                  <a:gd name="T5" fmla="*/ 8 h 13"/>
                  <a:gd name="T6" fmla="*/ 0 w 13"/>
                  <a:gd name="T7" fmla="*/ 13 h 13"/>
                  <a:gd name="T8" fmla="*/ 13 w 13"/>
                  <a:gd name="T9" fmla="*/ 2 h 13"/>
                  <a:gd name="T10" fmla="*/ 13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3" y="0"/>
                    </a:moveTo>
                    <a:lnTo>
                      <a:pt x="13" y="2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3" name="Freeform 64"/>
              <p:cNvSpPr>
                <a:spLocks/>
              </p:cNvSpPr>
              <p:nvPr/>
            </p:nvSpPr>
            <p:spPr bwMode="auto">
              <a:xfrm>
                <a:off x="4882028" y="2712887"/>
                <a:ext cx="12489" cy="11337"/>
              </a:xfrm>
              <a:custGeom>
                <a:avLst/>
                <a:gdLst>
                  <a:gd name="T0" fmla="*/ 13 w 13"/>
                  <a:gd name="T1" fmla="*/ 0 h 13"/>
                  <a:gd name="T2" fmla="*/ 13 w 13"/>
                  <a:gd name="T3" fmla="*/ 2 h 13"/>
                  <a:gd name="T4" fmla="*/ 6 w 13"/>
                  <a:gd name="T5" fmla="*/ 8 h 13"/>
                  <a:gd name="T6" fmla="*/ 0 w 13"/>
                  <a:gd name="T7" fmla="*/ 13 h 13"/>
                  <a:gd name="T8" fmla="*/ 13 w 13"/>
                  <a:gd name="T9" fmla="*/ 2 h 13"/>
                  <a:gd name="T10" fmla="*/ 13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3" y="0"/>
                    </a:moveTo>
                    <a:lnTo>
                      <a:pt x="13" y="2"/>
                    </a:lnTo>
                    <a:lnTo>
                      <a:pt x="6" y="8"/>
                    </a:lnTo>
                    <a:lnTo>
                      <a:pt x="0" y="13"/>
                    </a:lnTo>
                    <a:lnTo>
                      <a:pt x="13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4" name="Freeform 65"/>
              <p:cNvSpPr>
                <a:spLocks/>
              </p:cNvSpPr>
              <p:nvPr/>
            </p:nvSpPr>
            <p:spPr bwMode="auto">
              <a:xfrm>
                <a:off x="4906046" y="2655333"/>
                <a:ext cx="10568" cy="53194"/>
              </a:xfrm>
              <a:custGeom>
                <a:avLst/>
                <a:gdLst>
                  <a:gd name="T0" fmla="*/ 0 w 11"/>
                  <a:gd name="T1" fmla="*/ 61 h 61"/>
                  <a:gd name="T2" fmla="*/ 2 w 11"/>
                  <a:gd name="T3" fmla="*/ 61 h 61"/>
                  <a:gd name="T4" fmla="*/ 9 w 11"/>
                  <a:gd name="T5" fmla="*/ 57 h 61"/>
                  <a:gd name="T6" fmla="*/ 11 w 11"/>
                  <a:gd name="T7" fmla="*/ 44 h 61"/>
                  <a:gd name="T8" fmla="*/ 9 w 11"/>
                  <a:gd name="T9" fmla="*/ 23 h 61"/>
                  <a:gd name="T10" fmla="*/ 7 w 11"/>
                  <a:gd name="T11" fmla="*/ 15 h 61"/>
                  <a:gd name="T12" fmla="*/ 2 w 11"/>
                  <a:gd name="T13" fmla="*/ 0 h 61"/>
                  <a:gd name="T14" fmla="*/ 2 w 11"/>
                  <a:gd name="T15" fmla="*/ 8 h 61"/>
                  <a:gd name="T16" fmla="*/ 5 w 11"/>
                  <a:gd name="T17" fmla="*/ 15 h 61"/>
                  <a:gd name="T18" fmla="*/ 7 w 11"/>
                  <a:gd name="T19" fmla="*/ 21 h 61"/>
                  <a:gd name="T20" fmla="*/ 9 w 11"/>
                  <a:gd name="T21" fmla="*/ 47 h 61"/>
                  <a:gd name="T22" fmla="*/ 5 w 11"/>
                  <a:gd name="T23" fmla="*/ 55 h 61"/>
                  <a:gd name="T24" fmla="*/ 0 w 11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61">
                    <a:moveTo>
                      <a:pt x="0" y="61"/>
                    </a:moveTo>
                    <a:lnTo>
                      <a:pt x="2" y="61"/>
                    </a:lnTo>
                    <a:lnTo>
                      <a:pt x="9" y="57"/>
                    </a:lnTo>
                    <a:lnTo>
                      <a:pt x="11" y="44"/>
                    </a:lnTo>
                    <a:lnTo>
                      <a:pt x="9" y="23"/>
                    </a:lnTo>
                    <a:lnTo>
                      <a:pt x="7" y="15"/>
                    </a:lnTo>
                    <a:lnTo>
                      <a:pt x="2" y="0"/>
                    </a:lnTo>
                    <a:lnTo>
                      <a:pt x="2" y="8"/>
                    </a:lnTo>
                    <a:lnTo>
                      <a:pt x="5" y="15"/>
                    </a:lnTo>
                    <a:lnTo>
                      <a:pt x="7" y="21"/>
                    </a:lnTo>
                    <a:lnTo>
                      <a:pt x="9" y="47"/>
                    </a:lnTo>
                    <a:lnTo>
                      <a:pt x="5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5" name="Freeform 66"/>
              <p:cNvSpPr>
                <a:spLocks/>
              </p:cNvSpPr>
              <p:nvPr/>
            </p:nvSpPr>
            <p:spPr bwMode="auto">
              <a:xfrm>
                <a:off x="4906046" y="2655333"/>
                <a:ext cx="10568" cy="53194"/>
              </a:xfrm>
              <a:custGeom>
                <a:avLst/>
                <a:gdLst>
                  <a:gd name="T0" fmla="*/ 0 w 11"/>
                  <a:gd name="T1" fmla="*/ 61 h 61"/>
                  <a:gd name="T2" fmla="*/ 2 w 11"/>
                  <a:gd name="T3" fmla="*/ 61 h 61"/>
                  <a:gd name="T4" fmla="*/ 9 w 11"/>
                  <a:gd name="T5" fmla="*/ 57 h 61"/>
                  <a:gd name="T6" fmla="*/ 11 w 11"/>
                  <a:gd name="T7" fmla="*/ 44 h 61"/>
                  <a:gd name="T8" fmla="*/ 9 w 11"/>
                  <a:gd name="T9" fmla="*/ 23 h 61"/>
                  <a:gd name="T10" fmla="*/ 7 w 11"/>
                  <a:gd name="T11" fmla="*/ 15 h 61"/>
                  <a:gd name="T12" fmla="*/ 2 w 11"/>
                  <a:gd name="T13" fmla="*/ 0 h 61"/>
                  <a:gd name="T14" fmla="*/ 2 w 11"/>
                  <a:gd name="T15" fmla="*/ 8 h 61"/>
                  <a:gd name="T16" fmla="*/ 5 w 11"/>
                  <a:gd name="T17" fmla="*/ 15 h 61"/>
                  <a:gd name="T18" fmla="*/ 7 w 11"/>
                  <a:gd name="T19" fmla="*/ 21 h 61"/>
                  <a:gd name="T20" fmla="*/ 9 w 11"/>
                  <a:gd name="T21" fmla="*/ 47 h 61"/>
                  <a:gd name="T22" fmla="*/ 5 w 11"/>
                  <a:gd name="T23" fmla="*/ 55 h 61"/>
                  <a:gd name="T24" fmla="*/ 0 w 11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" h="61">
                    <a:moveTo>
                      <a:pt x="0" y="61"/>
                    </a:moveTo>
                    <a:lnTo>
                      <a:pt x="2" y="61"/>
                    </a:lnTo>
                    <a:lnTo>
                      <a:pt x="9" y="57"/>
                    </a:lnTo>
                    <a:lnTo>
                      <a:pt x="11" y="44"/>
                    </a:lnTo>
                    <a:lnTo>
                      <a:pt x="9" y="23"/>
                    </a:lnTo>
                    <a:lnTo>
                      <a:pt x="7" y="15"/>
                    </a:lnTo>
                    <a:lnTo>
                      <a:pt x="2" y="0"/>
                    </a:lnTo>
                    <a:lnTo>
                      <a:pt x="2" y="8"/>
                    </a:lnTo>
                    <a:lnTo>
                      <a:pt x="5" y="15"/>
                    </a:lnTo>
                    <a:lnTo>
                      <a:pt x="7" y="21"/>
                    </a:lnTo>
                    <a:lnTo>
                      <a:pt x="9" y="47"/>
                    </a:lnTo>
                    <a:lnTo>
                      <a:pt x="5" y="55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9" name="Freeform 120"/>
              <p:cNvSpPr>
                <a:spLocks/>
              </p:cNvSpPr>
              <p:nvPr/>
            </p:nvSpPr>
            <p:spPr bwMode="auto">
              <a:xfrm>
                <a:off x="4196096" y="2591674"/>
                <a:ext cx="693618" cy="285157"/>
              </a:xfrm>
              <a:custGeom>
                <a:avLst/>
                <a:gdLst>
                  <a:gd name="T0" fmla="*/ 216 w 722"/>
                  <a:gd name="T1" fmla="*/ 85 h 327"/>
                  <a:gd name="T2" fmla="*/ 197 w 722"/>
                  <a:gd name="T3" fmla="*/ 113 h 327"/>
                  <a:gd name="T4" fmla="*/ 173 w 722"/>
                  <a:gd name="T5" fmla="*/ 145 h 327"/>
                  <a:gd name="T6" fmla="*/ 145 w 722"/>
                  <a:gd name="T7" fmla="*/ 156 h 327"/>
                  <a:gd name="T8" fmla="*/ 120 w 722"/>
                  <a:gd name="T9" fmla="*/ 162 h 327"/>
                  <a:gd name="T10" fmla="*/ 105 w 722"/>
                  <a:gd name="T11" fmla="*/ 184 h 327"/>
                  <a:gd name="T12" fmla="*/ 62 w 722"/>
                  <a:gd name="T13" fmla="*/ 218 h 327"/>
                  <a:gd name="T14" fmla="*/ 22 w 722"/>
                  <a:gd name="T15" fmla="*/ 237 h 327"/>
                  <a:gd name="T16" fmla="*/ 0 w 722"/>
                  <a:gd name="T17" fmla="*/ 263 h 327"/>
                  <a:gd name="T18" fmla="*/ 133 w 722"/>
                  <a:gd name="T19" fmla="*/ 263 h 327"/>
                  <a:gd name="T20" fmla="*/ 173 w 722"/>
                  <a:gd name="T21" fmla="*/ 243 h 327"/>
                  <a:gd name="T22" fmla="*/ 291 w 722"/>
                  <a:gd name="T23" fmla="*/ 235 h 327"/>
                  <a:gd name="T24" fmla="*/ 308 w 722"/>
                  <a:gd name="T25" fmla="*/ 261 h 327"/>
                  <a:gd name="T26" fmla="*/ 522 w 722"/>
                  <a:gd name="T27" fmla="*/ 327 h 327"/>
                  <a:gd name="T28" fmla="*/ 568 w 722"/>
                  <a:gd name="T29" fmla="*/ 314 h 327"/>
                  <a:gd name="T30" fmla="*/ 569 w 722"/>
                  <a:gd name="T31" fmla="*/ 291 h 327"/>
                  <a:gd name="T32" fmla="*/ 581 w 722"/>
                  <a:gd name="T33" fmla="*/ 267 h 327"/>
                  <a:gd name="T34" fmla="*/ 605 w 722"/>
                  <a:gd name="T35" fmla="*/ 228 h 327"/>
                  <a:gd name="T36" fmla="*/ 611 w 722"/>
                  <a:gd name="T37" fmla="*/ 235 h 327"/>
                  <a:gd name="T38" fmla="*/ 632 w 722"/>
                  <a:gd name="T39" fmla="*/ 216 h 327"/>
                  <a:gd name="T40" fmla="*/ 662 w 722"/>
                  <a:gd name="T41" fmla="*/ 197 h 327"/>
                  <a:gd name="T42" fmla="*/ 677 w 722"/>
                  <a:gd name="T43" fmla="*/ 201 h 327"/>
                  <a:gd name="T44" fmla="*/ 688 w 722"/>
                  <a:gd name="T45" fmla="*/ 169 h 327"/>
                  <a:gd name="T46" fmla="*/ 679 w 722"/>
                  <a:gd name="T47" fmla="*/ 171 h 327"/>
                  <a:gd name="T48" fmla="*/ 669 w 722"/>
                  <a:gd name="T49" fmla="*/ 173 h 327"/>
                  <a:gd name="T50" fmla="*/ 635 w 722"/>
                  <a:gd name="T51" fmla="*/ 184 h 327"/>
                  <a:gd name="T52" fmla="*/ 632 w 722"/>
                  <a:gd name="T53" fmla="*/ 173 h 327"/>
                  <a:gd name="T54" fmla="*/ 663 w 722"/>
                  <a:gd name="T55" fmla="*/ 164 h 327"/>
                  <a:gd name="T56" fmla="*/ 665 w 722"/>
                  <a:gd name="T57" fmla="*/ 152 h 327"/>
                  <a:gd name="T58" fmla="*/ 616 w 722"/>
                  <a:gd name="T59" fmla="*/ 132 h 327"/>
                  <a:gd name="T60" fmla="*/ 643 w 722"/>
                  <a:gd name="T61" fmla="*/ 132 h 327"/>
                  <a:gd name="T62" fmla="*/ 650 w 722"/>
                  <a:gd name="T63" fmla="*/ 117 h 327"/>
                  <a:gd name="T64" fmla="*/ 667 w 722"/>
                  <a:gd name="T65" fmla="*/ 130 h 327"/>
                  <a:gd name="T66" fmla="*/ 694 w 722"/>
                  <a:gd name="T67" fmla="*/ 130 h 327"/>
                  <a:gd name="T68" fmla="*/ 716 w 722"/>
                  <a:gd name="T69" fmla="*/ 98 h 327"/>
                  <a:gd name="T70" fmla="*/ 714 w 722"/>
                  <a:gd name="T71" fmla="*/ 64 h 327"/>
                  <a:gd name="T72" fmla="*/ 695 w 722"/>
                  <a:gd name="T73" fmla="*/ 68 h 327"/>
                  <a:gd name="T74" fmla="*/ 688 w 722"/>
                  <a:gd name="T75" fmla="*/ 92 h 327"/>
                  <a:gd name="T76" fmla="*/ 690 w 722"/>
                  <a:gd name="T77" fmla="*/ 68 h 327"/>
                  <a:gd name="T78" fmla="*/ 669 w 722"/>
                  <a:gd name="T79" fmla="*/ 71 h 327"/>
                  <a:gd name="T80" fmla="*/ 635 w 722"/>
                  <a:gd name="T81" fmla="*/ 77 h 327"/>
                  <a:gd name="T82" fmla="*/ 622 w 722"/>
                  <a:gd name="T83" fmla="*/ 49 h 327"/>
                  <a:gd name="T84" fmla="*/ 626 w 722"/>
                  <a:gd name="T85" fmla="*/ 43 h 327"/>
                  <a:gd name="T86" fmla="*/ 639 w 722"/>
                  <a:gd name="T87" fmla="*/ 64 h 327"/>
                  <a:gd name="T88" fmla="*/ 662 w 722"/>
                  <a:gd name="T89" fmla="*/ 49 h 327"/>
                  <a:gd name="T90" fmla="*/ 679 w 722"/>
                  <a:gd name="T91" fmla="*/ 45 h 327"/>
                  <a:gd name="T92" fmla="*/ 673 w 722"/>
                  <a:gd name="T93" fmla="*/ 30 h 327"/>
                  <a:gd name="T94" fmla="*/ 684 w 722"/>
                  <a:gd name="T95" fmla="*/ 25 h 327"/>
                  <a:gd name="T96" fmla="*/ 690 w 722"/>
                  <a:gd name="T97" fmla="*/ 17 h 327"/>
                  <a:gd name="T98" fmla="*/ 675 w 722"/>
                  <a:gd name="T99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2" h="327">
                    <a:moveTo>
                      <a:pt x="498" y="38"/>
                    </a:moveTo>
                    <a:lnTo>
                      <a:pt x="310" y="71"/>
                    </a:lnTo>
                    <a:lnTo>
                      <a:pt x="242" y="83"/>
                    </a:lnTo>
                    <a:lnTo>
                      <a:pt x="216" y="85"/>
                    </a:lnTo>
                    <a:lnTo>
                      <a:pt x="201" y="85"/>
                    </a:lnTo>
                    <a:lnTo>
                      <a:pt x="199" y="94"/>
                    </a:lnTo>
                    <a:lnTo>
                      <a:pt x="199" y="102"/>
                    </a:lnTo>
                    <a:lnTo>
                      <a:pt x="197" y="113"/>
                    </a:lnTo>
                    <a:lnTo>
                      <a:pt x="190" y="117"/>
                    </a:lnTo>
                    <a:lnTo>
                      <a:pt x="184" y="122"/>
                    </a:lnTo>
                    <a:lnTo>
                      <a:pt x="178" y="137"/>
                    </a:lnTo>
                    <a:lnTo>
                      <a:pt x="173" y="145"/>
                    </a:lnTo>
                    <a:lnTo>
                      <a:pt x="167" y="139"/>
                    </a:lnTo>
                    <a:lnTo>
                      <a:pt x="154" y="145"/>
                    </a:lnTo>
                    <a:lnTo>
                      <a:pt x="147" y="150"/>
                    </a:lnTo>
                    <a:lnTo>
                      <a:pt x="145" y="156"/>
                    </a:lnTo>
                    <a:lnTo>
                      <a:pt x="137" y="164"/>
                    </a:lnTo>
                    <a:lnTo>
                      <a:pt x="133" y="164"/>
                    </a:lnTo>
                    <a:lnTo>
                      <a:pt x="126" y="158"/>
                    </a:lnTo>
                    <a:lnTo>
                      <a:pt x="120" y="162"/>
                    </a:lnTo>
                    <a:lnTo>
                      <a:pt x="116" y="165"/>
                    </a:lnTo>
                    <a:lnTo>
                      <a:pt x="116" y="171"/>
                    </a:lnTo>
                    <a:lnTo>
                      <a:pt x="109" y="169"/>
                    </a:lnTo>
                    <a:lnTo>
                      <a:pt x="105" y="184"/>
                    </a:lnTo>
                    <a:lnTo>
                      <a:pt x="101" y="190"/>
                    </a:lnTo>
                    <a:lnTo>
                      <a:pt x="96" y="190"/>
                    </a:lnTo>
                    <a:lnTo>
                      <a:pt x="83" y="199"/>
                    </a:lnTo>
                    <a:lnTo>
                      <a:pt x="62" y="218"/>
                    </a:lnTo>
                    <a:lnTo>
                      <a:pt x="56" y="222"/>
                    </a:lnTo>
                    <a:lnTo>
                      <a:pt x="43" y="222"/>
                    </a:lnTo>
                    <a:lnTo>
                      <a:pt x="28" y="229"/>
                    </a:lnTo>
                    <a:lnTo>
                      <a:pt x="22" y="237"/>
                    </a:lnTo>
                    <a:lnTo>
                      <a:pt x="21" y="244"/>
                    </a:lnTo>
                    <a:lnTo>
                      <a:pt x="19" y="254"/>
                    </a:lnTo>
                    <a:lnTo>
                      <a:pt x="13" y="259"/>
                    </a:lnTo>
                    <a:lnTo>
                      <a:pt x="0" y="263"/>
                    </a:lnTo>
                    <a:lnTo>
                      <a:pt x="0" y="291"/>
                    </a:lnTo>
                    <a:lnTo>
                      <a:pt x="105" y="275"/>
                    </a:lnTo>
                    <a:lnTo>
                      <a:pt x="128" y="263"/>
                    </a:lnTo>
                    <a:lnTo>
                      <a:pt x="133" y="263"/>
                    </a:lnTo>
                    <a:lnTo>
                      <a:pt x="145" y="254"/>
                    </a:lnTo>
                    <a:lnTo>
                      <a:pt x="160" y="248"/>
                    </a:lnTo>
                    <a:lnTo>
                      <a:pt x="165" y="244"/>
                    </a:lnTo>
                    <a:lnTo>
                      <a:pt x="173" y="243"/>
                    </a:lnTo>
                    <a:lnTo>
                      <a:pt x="250" y="233"/>
                    </a:lnTo>
                    <a:lnTo>
                      <a:pt x="278" y="231"/>
                    </a:lnTo>
                    <a:lnTo>
                      <a:pt x="286" y="239"/>
                    </a:lnTo>
                    <a:lnTo>
                      <a:pt x="291" y="235"/>
                    </a:lnTo>
                    <a:lnTo>
                      <a:pt x="303" y="246"/>
                    </a:lnTo>
                    <a:lnTo>
                      <a:pt x="306" y="254"/>
                    </a:lnTo>
                    <a:lnTo>
                      <a:pt x="306" y="259"/>
                    </a:lnTo>
                    <a:lnTo>
                      <a:pt x="308" y="261"/>
                    </a:lnTo>
                    <a:lnTo>
                      <a:pt x="404" y="246"/>
                    </a:lnTo>
                    <a:lnTo>
                      <a:pt x="515" y="325"/>
                    </a:lnTo>
                    <a:lnTo>
                      <a:pt x="519" y="327"/>
                    </a:lnTo>
                    <a:lnTo>
                      <a:pt x="522" y="327"/>
                    </a:lnTo>
                    <a:lnTo>
                      <a:pt x="536" y="322"/>
                    </a:lnTo>
                    <a:lnTo>
                      <a:pt x="549" y="318"/>
                    </a:lnTo>
                    <a:lnTo>
                      <a:pt x="560" y="318"/>
                    </a:lnTo>
                    <a:lnTo>
                      <a:pt x="568" y="314"/>
                    </a:lnTo>
                    <a:lnTo>
                      <a:pt x="569" y="299"/>
                    </a:lnTo>
                    <a:lnTo>
                      <a:pt x="564" y="286"/>
                    </a:lnTo>
                    <a:lnTo>
                      <a:pt x="566" y="286"/>
                    </a:lnTo>
                    <a:lnTo>
                      <a:pt x="569" y="291"/>
                    </a:lnTo>
                    <a:lnTo>
                      <a:pt x="573" y="308"/>
                    </a:lnTo>
                    <a:lnTo>
                      <a:pt x="573" y="288"/>
                    </a:lnTo>
                    <a:lnTo>
                      <a:pt x="575" y="280"/>
                    </a:lnTo>
                    <a:lnTo>
                      <a:pt x="581" y="267"/>
                    </a:lnTo>
                    <a:lnTo>
                      <a:pt x="590" y="254"/>
                    </a:lnTo>
                    <a:lnTo>
                      <a:pt x="605" y="241"/>
                    </a:lnTo>
                    <a:lnTo>
                      <a:pt x="601" y="233"/>
                    </a:lnTo>
                    <a:lnTo>
                      <a:pt x="605" y="228"/>
                    </a:lnTo>
                    <a:lnTo>
                      <a:pt x="601" y="222"/>
                    </a:lnTo>
                    <a:lnTo>
                      <a:pt x="609" y="226"/>
                    </a:lnTo>
                    <a:lnTo>
                      <a:pt x="603" y="231"/>
                    </a:lnTo>
                    <a:lnTo>
                      <a:pt x="611" y="235"/>
                    </a:lnTo>
                    <a:lnTo>
                      <a:pt x="613" y="233"/>
                    </a:lnTo>
                    <a:lnTo>
                      <a:pt x="618" y="226"/>
                    </a:lnTo>
                    <a:lnTo>
                      <a:pt x="624" y="212"/>
                    </a:lnTo>
                    <a:lnTo>
                      <a:pt x="632" y="216"/>
                    </a:lnTo>
                    <a:lnTo>
                      <a:pt x="648" y="207"/>
                    </a:lnTo>
                    <a:lnTo>
                      <a:pt x="654" y="207"/>
                    </a:lnTo>
                    <a:lnTo>
                      <a:pt x="656" y="203"/>
                    </a:lnTo>
                    <a:lnTo>
                      <a:pt x="662" y="197"/>
                    </a:lnTo>
                    <a:lnTo>
                      <a:pt x="663" y="205"/>
                    </a:lnTo>
                    <a:lnTo>
                      <a:pt x="667" y="197"/>
                    </a:lnTo>
                    <a:lnTo>
                      <a:pt x="675" y="201"/>
                    </a:lnTo>
                    <a:lnTo>
                      <a:pt x="677" y="201"/>
                    </a:lnTo>
                    <a:lnTo>
                      <a:pt x="682" y="188"/>
                    </a:lnTo>
                    <a:lnTo>
                      <a:pt x="688" y="181"/>
                    </a:lnTo>
                    <a:lnTo>
                      <a:pt x="692" y="175"/>
                    </a:lnTo>
                    <a:lnTo>
                      <a:pt x="688" y="169"/>
                    </a:lnTo>
                    <a:lnTo>
                      <a:pt x="686" y="169"/>
                    </a:lnTo>
                    <a:lnTo>
                      <a:pt x="682" y="177"/>
                    </a:lnTo>
                    <a:lnTo>
                      <a:pt x="677" y="179"/>
                    </a:lnTo>
                    <a:lnTo>
                      <a:pt x="679" y="171"/>
                    </a:lnTo>
                    <a:lnTo>
                      <a:pt x="675" y="165"/>
                    </a:lnTo>
                    <a:lnTo>
                      <a:pt x="673" y="171"/>
                    </a:lnTo>
                    <a:lnTo>
                      <a:pt x="673" y="173"/>
                    </a:lnTo>
                    <a:lnTo>
                      <a:pt x="669" y="173"/>
                    </a:lnTo>
                    <a:lnTo>
                      <a:pt x="671" y="181"/>
                    </a:lnTo>
                    <a:lnTo>
                      <a:pt x="663" y="177"/>
                    </a:lnTo>
                    <a:lnTo>
                      <a:pt x="650" y="186"/>
                    </a:lnTo>
                    <a:lnTo>
                      <a:pt x="635" y="184"/>
                    </a:lnTo>
                    <a:lnTo>
                      <a:pt x="624" y="173"/>
                    </a:lnTo>
                    <a:lnTo>
                      <a:pt x="618" y="167"/>
                    </a:lnTo>
                    <a:lnTo>
                      <a:pt x="626" y="171"/>
                    </a:lnTo>
                    <a:lnTo>
                      <a:pt x="632" y="173"/>
                    </a:lnTo>
                    <a:lnTo>
                      <a:pt x="641" y="179"/>
                    </a:lnTo>
                    <a:lnTo>
                      <a:pt x="648" y="181"/>
                    </a:lnTo>
                    <a:lnTo>
                      <a:pt x="652" y="177"/>
                    </a:lnTo>
                    <a:lnTo>
                      <a:pt x="663" y="164"/>
                    </a:lnTo>
                    <a:lnTo>
                      <a:pt x="663" y="156"/>
                    </a:lnTo>
                    <a:lnTo>
                      <a:pt x="656" y="158"/>
                    </a:lnTo>
                    <a:lnTo>
                      <a:pt x="658" y="152"/>
                    </a:lnTo>
                    <a:lnTo>
                      <a:pt x="665" y="152"/>
                    </a:lnTo>
                    <a:lnTo>
                      <a:pt x="669" y="145"/>
                    </a:lnTo>
                    <a:lnTo>
                      <a:pt x="654" y="139"/>
                    </a:lnTo>
                    <a:lnTo>
                      <a:pt x="647" y="139"/>
                    </a:lnTo>
                    <a:lnTo>
                      <a:pt x="616" y="132"/>
                    </a:lnTo>
                    <a:lnTo>
                      <a:pt x="615" y="128"/>
                    </a:lnTo>
                    <a:lnTo>
                      <a:pt x="615" y="128"/>
                    </a:lnTo>
                    <a:lnTo>
                      <a:pt x="630" y="132"/>
                    </a:lnTo>
                    <a:lnTo>
                      <a:pt x="643" y="132"/>
                    </a:lnTo>
                    <a:lnTo>
                      <a:pt x="650" y="130"/>
                    </a:lnTo>
                    <a:lnTo>
                      <a:pt x="654" y="130"/>
                    </a:lnTo>
                    <a:lnTo>
                      <a:pt x="652" y="124"/>
                    </a:lnTo>
                    <a:lnTo>
                      <a:pt x="650" y="117"/>
                    </a:lnTo>
                    <a:lnTo>
                      <a:pt x="658" y="117"/>
                    </a:lnTo>
                    <a:lnTo>
                      <a:pt x="654" y="120"/>
                    </a:lnTo>
                    <a:lnTo>
                      <a:pt x="660" y="128"/>
                    </a:lnTo>
                    <a:lnTo>
                      <a:pt x="667" y="130"/>
                    </a:lnTo>
                    <a:lnTo>
                      <a:pt x="669" y="122"/>
                    </a:lnTo>
                    <a:lnTo>
                      <a:pt x="673" y="128"/>
                    </a:lnTo>
                    <a:lnTo>
                      <a:pt x="679" y="130"/>
                    </a:lnTo>
                    <a:lnTo>
                      <a:pt x="694" y="130"/>
                    </a:lnTo>
                    <a:lnTo>
                      <a:pt x="699" y="124"/>
                    </a:lnTo>
                    <a:lnTo>
                      <a:pt x="709" y="103"/>
                    </a:lnTo>
                    <a:lnTo>
                      <a:pt x="709" y="96"/>
                    </a:lnTo>
                    <a:lnTo>
                      <a:pt x="716" y="98"/>
                    </a:lnTo>
                    <a:lnTo>
                      <a:pt x="722" y="92"/>
                    </a:lnTo>
                    <a:lnTo>
                      <a:pt x="720" y="85"/>
                    </a:lnTo>
                    <a:lnTo>
                      <a:pt x="718" y="71"/>
                    </a:lnTo>
                    <a:lnTo>
                      <a:pt x="714" y="64"/>
                    </a:lnTo>
                    <a:lnTo>
                      <a:pt x="707" y="58"/>
                    </a:lnTo>
                    <a:lnTo>
                      <a:pt x="707" y="62"/>
                    </a:lnTo>
                    <a:lnTo>
                      <a:pt x="707" y="68"/>
                    </a:lnTo>
                    <a:lnTo>
                      <a:pt x="695" y="68"/>
                    </a:lnTo>
                    <a:lnTo>
                      <a:pt x="695" y="75"/>
                    </a:lnTo>
                    <a:lnTo>
                      <a:pt x="697" y="88"/>
                    </a:lnTo>
                    <a:lnTo>
                      <a:pt x="692" y="96"/>
                    </a:lnTo>
                    <a:lnTo>
                      <a:pt x="688" y="92"/>
                    </a:lnTo>
                    <a:lnTo>
                      <a:pt x="694" y="85"/>
                    </a:lnTo>
                    <a:lnTo>
                      <a:pt x="686" y="83"/>
                    </a:lnTo>
                    <a:lnTo>
                      <a:pt x="690" y="75"/>
                    </a:lnTo>
                    <a:lnTo>
                      <a:pt x="690" y="68"/>
                    </a:lnTo>
                    <a:lnTo>
                      <a:pt x="688" y="62"/>
                    </a:lnTo>
                    <a:lnTo>
                      <a:pt x="682" y="60"/>
                    </a:lnTo>
                    <a:lnTo>
                      <a:pt x="671" y="64"/>
                    </a:lnTo>
                    <a:lnTo>
                      <a:pt x="669" y="71"/>
                    </a:lnTo>
                    <a:lnTo>
                      <a:pt x="656" y="68"/>
                    </a:lnTo>
                    <a:lnTo>
                      <a:pt x="648" y="73"/>
                    </a:lnTo>
                    <a:lnTo>
                      <a:pt x="641" y="75"/>
                    </a:lnTo>
                    <a:lnTo>
                      <a:pt x="635" y="77"/>
                    </a:lnTo>
                    <a:lnTo>
                      <a:pt x="633" y="70"/>
                    </a:lnTo>
                    <a:lnTo>
                      <a:pt x="628" y="62"/>
                    </a:lnTo>
                    <a:lnTo>
                      <a:pt x="624" y="56"/>
                    </a:lnTo>
                    <a:lnTo>
                      <a:pt x="622" y="49"/>
                    </a:lnTo>
                    <a:lnTo>
                      <a:pt x="626" y="43"/>
                    </a:lnTo>
                    <a:lnTo>
                      <a:pt x="622" y="38"/>
                    </a:lnTo>
                    <a:lnTo>
                      <a:pt x="626" y="41"/>
                    </a:lnTo>
                    <a:lnTo>
                      <a:pt x="626" y="43"/>
                    </a:lnTo>
                    <a:lnTo>
                      <a:pt x="626" y="45"/>
                    </a:lnTo>
                    <a:lnTo>
                      <a:pt x="626" y="51"/>
                    </a:lnTo>
                    <a:lnTo>
                      <a:pt x="632" y="64"/>
                    </a:lnTo>
                    <a:lnTo>
                      <a:pt x="639" y="64"/>
                    </a:lnTo>
                    <a:lnTo>
                      <a:pt x="647" y="68"/>
                    </a:lnTo>
                    <a:lnTo>
                      <a:pt x="662" y="55"/>
                    </a:lnTo>
                    <a:lnTo>
                      <a:pt x="654" y="49"/>
                    </a:lnTo>
                    <a:lnTo>
                      <a:pt x="662" y="49"/>
                    </a:lnTo>
                    <a:lnTo>
                      <a:pt x="671" y="51"/>
                    </a:lnTo>
                    <a:lnTo>
                      <a:pt x="665" y="45"/>
                    </a:lnTo>
                    <a:lnTo>
                      <a:pt x="673" y="47"/>
                    </a:lnTo>
                    <a:lnTo>
                      <a:pt x="679" y="45"/>
                    </a:lnTo>
                    <a:lnTo>
                      <a:pt x="679" y="40"/>
                    </a:lnTo>
                    <a:lnTo>
                      <a:pt x="673" y="34"/>
                    </a:lnTo>
                    <a:lnTo>
                      <a:pt x="665" y="30"/>
                    </a:lnTo>
                    <a:lnTo>
                      <a:pt x="673" y="30"/>
                    </a:lnTo>
                    <a:lnTo>
                      <a:pt x="686" y="38"/>
                    </a:lnTo>
                    <a:lnTo>
                      <a:pt x="695" y="38"/>
                    </a:lnTo>
                    <a:lnTo>
                      <a:pt x="688" y="32"/>
                    </a:lnTo>
                    <a:lnTo>
                      <a:pt x="684" y="25"/>
                    </a:lnTo>
                    <a:lnTo>
                      <a:pt x="697" y="36"/>
                    </a:lnTo>
                    <a:lnTo>
                      <a:pt x="703" y="45"/>
                    </a:lnTo>
                    <a:lnTo>
                      <a:pt x="703" y="38"/>
                    </a:lnTo>
                    <a:lnTo>
                      <a:pt x="690" y="17"/>
                    </a:lnTo>
                    <a:lnTo>
                      <a:pt x="690" y="15"/>
                    </a:lnTo>
                    <a:lnTo>
                      <a:pt x="682" y="13"/>
                    </a:lnTo>
                    <a:lnTo>
                      <a:pt x="677" y="6"/>
                    </a:lnTo>
                    <a:lnTo>
                      <a:pt x="675" y="0"/>
                    </a:lnTo>
                    <a:lnTo>
                      <a:pt x="592" y="19"/>
                    </a:lnTo>
                    <a:lnTo>
                      <a:pt x="498" y="3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3" name="Freeform 134"/>
              <p:cNvSpPr>
                <a:spLocks/>
              </p:cNvSpPr>
              <p:nvPr/>
            </p:nvSpPr>
            <p:spPr bwMode="auto">
              <a:xfrm>
                <a:off x="4846483" y="2589930"/>
                <a:ext cx="8646" cy="6976"/>
              </a:xfrm>
              <a:custGeom>
                <a:avLst/>
                <a:gdLst>
                  <a:gd name="T0" fmla="*/ 7 w 9"/>
                  <a:gd name="T1" fmla="*/ 8 h 8"/>
                  <a:gd name="T2" fmla="*/ 9 w 9"/>
                  <a:gd name="T3" fmla="*/ 0 h 8"/>
                  <a:gd name="T4" fmla="*/ 3 w 9"/>
                  <a:gd name="T5" fmla="*/ 0 h 8"/>
                  <a:gd name="T6" fmla="*/ 0 w 9"/>
                  <a:gd name="T7" fmla="*/ 2 h 8"/>
                  <a:gd name="T8" fmla="*/ 7 w 9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7" y="8"/>
                    </a:moveTo>
                    <a:lnTo>
                      <a:pt x="9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4" name="Freeform 135"/>
              <p:cNvSpPr>
                <a:spLocks/>
              </p:cNvSpPr>
              <p:nvPr/>
            </p:nvSpPr>
            <p:spPr bwMode="auto">
              <a:xfrm>
                <a:off x="4846483" y="2589930"/>
                <a:ext cx="8646" cy="6976"/>
              </a:xfrm>
              <a:custGeom>
                <a:avLst/>
                <a:gdLst>
                  <a:gd name="T0" fmla="*/ 7 w 9"/>
                  <a:gd name="T1" fmla="*/ 8 h 8"/>
                  <a:gd name="T2" fmla="*/ 9 w 9"/>
                  <a:gd name="T3" fmla="*/ 0 h 8"/>
                  <a:gd name="T4" fmla="*/ 3 w 9"/>
                  <a:gd name="T5" fmla="*/ 0 h 8"/>
                  <a:gd name="T6" fmla="*/ 0 w 9"/>
                  <a:gd name="T7" fmla="*/ 2 h 8"/>
                  <a:gd name="T8" fmla="*/ 7 w 9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7" y="8"/>
                    </a:moveTo>
                    <a:lnTo>
                      <a:pt x="9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7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5" name="Freeform 136"/>
              <p:cNvSpPr>
                <a:spLocks/>
              </p:cNvSpPr>
              <p:nvPr/>
            </p:nvSpPr>
            <p:spPr bwMode="auto">
              <a:xfrm>
                <a:off x="4848404" y="2578593"/>
                <a:ext cx="8646" cy="11337"/>
              </a:xfrm>
              <a:custGeom>
                <a:avLst/>
                <a:gdLst>
                  <a:gd name="T0" fmla="*/ 0 w 9"/>
                  <a:gd name="T1" fmla="*/ 0 h 13"/>
                  <a:gd name="T2" fmla="*/ 0 w 9"/>
                  <a:gd name="T3" fmla="*/ 8 h 13"/>
                  <a:gd name="T4" fmla="*/ 1 w 9"/>
                  <a:gd name="T5" fmla="*/ 13 h 13"/>
                  <a:gd name="T6" fmla="*/ 9 w 9"/>
                  <a:gd name="T7" fmla="*/ 13 h 13"/>
                  <a:gd name="T8" fmla="*/ 5 w 9"/>
                  <a:gd name="T9" fmla="*/ 6 h 13"/>
                  <a:gd name="T10" fmla="*/ 0 w 9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lnTo>
                      <a:pt x="0" y="8"/>
                    </a:lnTo>
                    <a:lnTo>
                      <a:pt x="1" y="13"/>
                    </a:lnTo>
                    <a:lnTo>
                      <a:pt x="9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6" name="Freeform 137"/>
              <p:cNvSpPr>
                <a:spLocks/>
              </p:cNvSpPr>
              <p:nvPr/>
            </p:nvSpPr>
            <p:spPr bwMode="auto">
              <a:xfrm>
                <a:off x="4848404" y="2578593"/>
                <a:ext cx="8646" cy="11337"/>
              </a:xfrm>
              <a:custGeom>
                <a:avLst/>
                <a:gdLst>
                  <a:gd name="T0" fmla="*/ 0 w 9"/>
                  <a:gd name="T1" fmla="*/ 0 h 13"/>
                  <a:gd name="T2" fmla="*/ 0 w 9"/>
                  <a:gd name="T3" fmla="*/ 8 h 13"/>
                  <a:gd name="T4" fmla="*/ 1 w 9"/>
                  <a:gd name="T5" fmla="*/ 13 h 13"/>
                  <a:gd name="T6" fmla="*/ 9 w 9"/>
                  <a:gd name="T7" fmla="*/ 13 h 13"/>
                  <a:gd name="T8" fmla="*/ 5 w 9"/>
                  <a:gd name="T9" fmla="*/ 6 h 13"/>
                  <a:gd name="T10" fmla="*/ 0 w 9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3">
                    <a:moveTo>
                      <a:pt x="0" y="0"/>
                    </a:moveTo>
                    <a:lnTo>
                      <a:pt x="0" y="8"/>
                    </a:lnTo>
                    <a:lnTo>
                      <a:pt x="1" y="13"/>
                    </a:lnTo>
                    <a:lnTo>
                      <a:pt x="9" y="13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7" name="Freeform 138"/>
              <p:cNvSpPr>
                <a:spLocks/>
              </p:cNvSpPr>
              <p:nvPr/>
            </p:nvSpPr>
            <p:spPr bwMode="auto">
              <a:xfrm>
                <a:off x="4857050" y="2588186"/>
                <a:ext cx="43231" cy="64531"/>
              </a:xfrm>
              <a:custGeom>
                <a:avLst/>
                <a:gdLst>
                  <a:gd name="T0" fmla="*/ 13 w 45"/>
                  <a:gd name="T1" fmla="*/ 29 h 74"/>
                  <a:gd name="T2" fmla="*/ 17 w 45"/>
                  <a:gd name="T3" fmla="*/ 34 h 74"/>
                  <a:gd name="T4" fmla="*/ 22 w 45"/>
                  <a:gd name="T5" fmla="*/ 47 h 74"/>
                  <a:gd name="T6" fmla="*/ 30 w 45"/>
                  <a:gd name="T7" fmla="*/ 53 h 74"/>
                  <a:gd name="T8" fmla="*/ 28 w 45"/>
                  <a:gd name="T9" fmla="*/ 57 h 74"/>
                  <a:gd name="T10" fmla="*/ 34 w 45"/>
                  <a:gd name="T11" fmla="*/ 59 h 74"/>
                  <a:gd name="T12" fmla="*/ 41 w 45"/>
                  <a:gd name="T13" fmla="*/ 66 h 74"/>
                  <a:gd name="T14" fmla="*/ 45 w 45"/>
                  <a:gd name="T15" fmla="*/ 74 h 74"/>
                  <a:gd name="T16" fmla="*/ 45 w 45"/>
                  <a:gd name="T17" fmla="*/ 72 h 74"/>
                  <a:gd name="T18" fmla="*/ 41 w 45"/>
                  <a:gd name="T19" fmla="*/ 64 h 74"/>
                  <a:gd name="T20" fmla="*/ 24 w 45"/>
                  <a:gd name="T21" fmla="*/ 44 h 74"/>
                  <a:gd name="T22" fmla="*/ 15 w 45"/>
                  <a:gd name="T23" fmla="*/ 30 h 74"/>
                  <a:gd name="T24" fmla="*/ 4 w 45"/>
                  <a:gd name="T25" fmla="*/ 2 h 74"/>
                  <a:gd name="T26" fmla="*/ 2 w 45"/>
                  <a:gd name="T27" fmla="*/ 0 h 74"/>
                  <a:gd name="T28" fmla="*/ 0 w 45"/>
                  <a:gd name="T29" fmla="*/ 2 h 74"/>
                  <a:gd name="T30" fmla="*/ 13 w 45"/>
                  <a:gd name="T31" fmla="*/ 2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5" h="74">
                    <a:moveTo>
                      <a:pt x="13" y="29"/>
                    </a:moveTo>
                    <a:lnTo>
                      <a:pt x="17" y="34"/>
                    </a:lnTo>
                    <a:lnTo>
                      <a:pt x="22" y="47"/>
                    </a:lnTo>
                    <a:lnTo>
                      <a:pt x="30" y="53"/>
                    </a:lnTo>
                    <a:lnTo>
                      <a:pt x="28" y="57"/>
                    </a:lnTo>
                    <a:lnTo>
                      <a:pt x="34" y="59"/>
                    </a:lnTo>
                    <a:lnTo>
                      <a:pt x="41" y="66"/>
                    </a:lnTo>
                    <a:lnTo>
                      <a:pt x="45" y="74"/>
                    </a:lnTo>
                    <a:lnTo>
                      <a:pt x="45" y="72"/>
                    </a:lnTo>
                    <a:lnTo>
                      <a:pt x="41" y="64"/>
                    </a:lnTo>
                    <a:lnTo>
                      <a:pt x="24" y="44"/>
                    </a:lnTo>
                    <a:lnTo>
                      <a:pt x="15" y="30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8" name="Freeform 139"/>
              <p:cNvSpPr>
                <a:spLocks/>
              </p:cNvSpPr>
              <p:nvPr/>
            </p:nvSpPr>
            <p:spPr bwMode="auto">
              <a:xfrm>
                <a:off x="4857050" y="2588186"/>
                <a:ext cx="43231" cy="64531"/>
              </a:xfrm>
              <a:custGeom>
                <a:avLst/>
                <a:gdLst>
                  <a:gd name="T0" fmla="*/ 13 w 45"/>
                  <a:gd name="T1" fmla="*/ 29 h 74"/>
                  <a:gd name="T2" fmla="*/ 17 w 45"/>
                  <a:gd name="T3" fmla="*/ 34 h 74"/>
                  <a:gd name="T4" fmla="*/ 22 w 45"/>
                  <a:gd name="T5" fmla="*/ 47 h 74"/>
                  <a:gd name="T6" fmla="*/ 30 w 45"/>
                  <a:gd name="T7" fmla="*/ 53 h 74"/>
                  <a:gd name="T8" fmla="*/ 28 w 45"/>
                  <a:gd name="T9" fmla="*/ 57 h 74"/>
                  <a:gd name="T10" fmla="*/ 34 w 45"/>
                  <a:gd name="T11" fmla="*/ 59 h 74"/>
                  <a:gd name="T12" fmla="*/ 41 w 45"/>
                  <a:gd name="T13" fmla="*/ 66 h 74"/>
                  <a:gd name="T14" fmla="*/ 45 w 45"/>
                  <a:gd name="T15" fmla="*/ 74 h 74"/>
                  <a:gd name="T16" fmla="*/ 45 w 45"/>
                  <a:gd name="T17" fmla="*/ 72 h 74"/>
                  <a:gd name="T18" fmla="*/ 41 w 45"/>
                  <a:gd name="T19" fmla="*/ 64 h 74"/>
                  <a:gd name="T20" fmla="*/ 24 w 45"/>
                  <a:gd name="T21" fmla="*/ 44 h 74"/>
                  <a:gd name="T22" fmla="*/ 15 w 45"/>
                  <a:gd name="T23" fmla="*/ 30 h 74"/>
                  <a:gd name="T24" fmla="*/ 4 w 45"/>
                  <a:gd name="T25" fmla="*/ 2 h 74"/>
                  <a:gd name="T26" fmla="*/ 2 w 45"/>
                  <a:gd name="T27" fmla="*/ 0 h 74"/>
                  <a:gd name="T28" fmla="*/ 0 w 45"/>
                  <a:gd name="T29" fmla="*/ 2 h 74"/>
                  <a:gd name="T30" fmla="*/ 13 w 45"/>
                  <a:gd name="T31" fmla="*/ 2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5" h="74">
                    <a:moveTo>
                      <a:pt x="13" y="29"/>
                    </a:moveTo>
                    <a:lnTo>
                      <a:pt x="17" y="34"/>
                    </a:lnTo>
                    <a:lnTo>
                      <a:pt x="22" y="47"/>
                    </a:lnTo>
                    <a:lnTo>
                      <a:pt x="30" y="53"/>
                    </a:lnTo>
                    <a:lnTo>
                      <a:pt x="28" y="57"/>
                    </a:lnTo>
                    <a:lnTo>
                      <a:pt x="34" y="59"/>
                    </a:lnTo>
                    <a:lnTo>
                      <a:pt x="41" y="66"/>
                    </a:lnTo>
                    <a:lnTo>
                      <a:pt x="45" y="74"/>
                    </a:lnTo>
                    <a:lnTo>
                      <a:pt x="45" y="72"/>
                    </a:lnTo>
                    <a:lnTo>
                      <a:pt x="41" y="64"/>
                    </a:lnTo>
                    <a:lnTo>
                      <a:pt x="24" y="44"/>
                    </a:lnTo>
                    <a:lnTo>
                      <a:pt x="15" y="30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13" y="29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451" name="Group 450"/>
            <p:cNvGrpSpPr/>
            <p:nvPr/>
          </p:nvGrpSpPr>
          <p:grpSpPr>
            <a:xfrm>
              <a:off x="4508320" y="2295180"/>
              <a:ext cx="369866" cy="163944"/>
              <a:chOff x="4508320" y="2295180"/>
              <a:chExt cx="369866" cy="163944"/>
            </a:xfrm>
            <a:grpFill/>
          </p:grpSpPr>
          <p:sp>
            <p:nvSpPr>
              <p:cNvPr id="366" name="Freeform 127"/>
              <p:cNvSpPr>
                <a:spLocks/>
              </p:cNvSpPr>
              <p:nvPr/>
            </p:nvSpPr>
            <p:spPr bwMode="auto">
              <a:xfrm>
                <a:off x="4508320" y="2295180"/>
                <a:ext cx="369866" cy="163944"/>
              </a:xfrm>
              <a:custGeom>
                <a:avLst/>
                <a:gdLst>
                  <a:gd name="T0" fmla="*/ 295 w 385"/>
                  <a:gd name="T1" fmla="*/ 0 h 188"/>
                  <a:gd name="T2" fmla="*/ 10 w 385"/>
                  <a:gd name="T3" fmla="*/ 116 h 188"/>
                  <a:gd name="T4" fmla="*/ 25 w 385"/>
                  <a:gd name="T5" fmla="*/ 96 h 188"/>
                  <a:gd name="T6" fmla="*/ 40 w 385"/>
                  <a:gd name="T7" fmla="*/ 79 h 188"/>
                  <a:gd name="T8" fmla="*/ 57 w 385"/>
                  <a:gd name="T9" fmla="*/ 60 h 188"/>
                  <a:gd name="T10" fmla="*/ 73 w 385"/>
                  <a:gd name="T11" fmla="*/ 67 h 188"/>
                  <a:gd name="T12" fmla="*/ 90 w 385"/>
                  <a:gd name="T13" fmla="*/ 52 h 188"/>
                  <a:gd name="T14" fmla="*/ 107 w 385"/>
                  <a:gd name="T15" fmla="*/ 43 h 188"/>
                  <a:gd name="T16" fmla="*/ 135 w 385"/>
                  <a:gd name="T17" fmla="*/ 49 h 188"/>
                  <a:gd name="T18" fmla="*/ 139 w 385"/>
                  <a:gd name="T19" fmla="*/ 58 h 188"/>
                  <a:gd name="T20" fmla="*/ 149 w 385"/>
                  <a:gd name="T21" fmla="*/ 75 h 188"/>
                  <a:gd name="T22" fmla="*/ 173 w 385"/>
                  <a:gd name="T23" fmla="*/ 86 h 188"/>
                  <a:gd name="T24" fmla="*/ 188 w 385"/>
                  <a:gd name="T25" fmla="*/ 98 h 188"/>
                  <a:gd name="T26" fmla="*/ 207 w 385"/>
                  <a:gd name="T27" fmla="*/ 105 h 188"/>
                  <a:gd name="T28" fmla="*/ 222 w 385"/>
                  <a:gd name="T29" fmla="*/ 113 h 188"/>
                  <a:gd name="T30" fmla="*/ 214 w 385"/>
                  <a:gd name="T31" fmla="*/ 133 h 188"/>
                  <a:gd name="T32" fmla="*/ 207 w 385"/>
                  <a:gd name="T33" fmla="*/ 148 h 188"/>
                  <a:gd name="T34" fmla="*/ 213 w 385"/>
                  <a:gd name="T35" fmla="*/ 169 h 188"/>
                  <a:gd name="T36" fmla="*/ 226 w 385"/>
                  <a:gd name="T37" fmla="*/ 154 h 188"/>
                  <a:gd name="T38" fmla="*/ 243 w 385"/>
                  <a:gd name="T39" fmla="*/ 173 h 188"/>
                  <a:gd name="T40" fmla="*/ 246 w 385"/>
                  <a:gd name="T41" fmla="*/ 169 h 188"/>
                  <a:gd name="T42" fmla="*/ 267 w 385"/>
                  <a:gd name="T43" fmla="*/ 173 h 188"/>
                  <a:gd name="T44" fmla="*/ 282 w 385"/>
                  <a:gd name="T45" fmla="*/ 178 h 188"/>
                  <a:gd name="T46" fmla="*/ 282 w 385"/>
                  <a:gd name="T47" fmla="*/ 165 h 188"/>
                  <a:gd name="T48" fmla="*/ 258 w 385"/>
                  <a:gd name="T49" fmla="*/ 150 h 188"/>
                  <a:gd name="T50" fmla="*/ 248 w 385"/>
                  <a:gd name="T51" fmla="*/ 126 h 188"/>
                  <a:gd name="T52" fmla="*/ 265 w 385"/>
                  <a:gd name="T53" fmla="*/ 152 h 188"/>
                  <a:gd name="T54" fmla="*/ 278 w 385"/>
                  <a:gd name="T55" fmla="*/ 152 h 188"/>
                  <a:gd name="T56" fmla="*/ 258 w 385"/>
                  <a:gd name="T57" fmla="*/ 116 h 188"/>
                  <a:gd name="T58" fmla="*/ 258 w 385"/>
                  <a:gd name="T59" fmla="*/ 90 h 188"/>
                  <a:gd name="T60" fmla="*/ 261 w 385"/>
                  <a:gd name="T61" fmla="*/ 86 h 188"/>
                  <a:gd name="T62" fmla="*/ 258 w 385"/>
                  <a:gd name="T63" fmla="*/ 75 h 188"/>
                  <a:gd name="T64" fmla="*/ 252 w 385"/>
                  <a:gd name="T65" fmla="*/ 64 h 188"/>
                  <a:gd name="T66" fmla="*/ 258 w 385"/>
                  <a:gd name="T67" fmla="*/ 60 h 188"/>
                  <a:gd name="T68" fmla="*/ 260 w 385"/>
                  <a:gd name="T69" fmla="*/ 43 h 188"/>
                  <a:gd name="T70" fmla="*/ 267 w 385"/>
                  <a:gd name="T71" fmla="*/ 36 h 188"/>
                  <a:gd name="T72" fmla="*/ 280 w 385"/>
                  <a:gd name="T73" fmla="*/ 34 h 188"/>
                  <a:gd name="T74" fmla="*/ 282 w 385"/>
                  <a:gd name="T75" fmla="*/ 20 h 188"/>
                  <a:gd name="T76" fmla="*/ 291 w 385"/>
                  <a:gd name="T77" fmla="*/ 20 h 188"/>
                  <a:gd name="T78" fmla="*/ 293 w 385"/>
                  <a:gd name="T79" fmla="*/ 37 h 188"/>
                  <a:gd name="T80" fmla="*/ 275 w 385"/>
                  <a:gd name="T81" fmla="*/ 49 h 188"/>
                  <a:gd name="T82" fmla="*/ 278 w 385"/>
                  <a:gd name="T83" fmla="*/ 71 h 188"/>
                  <a:gd name="T84" fmla="*/ 282 w 385"/>
                  <a:gd name="T85" fmla="*/ 81 h 188"/>
                  <a:gd name="T86" fmla="*/ 269 w 385"/>
                  <a:gd name="T87" fmla="*/ 101 h 188"/>
                  <a:gd name="T88" fmla="*/ 278 w 385"/>
                  <a:gd name="T89" fmla="*/ 88 h 188"/>
                  <a:gd name="T90" fmla="*/ 286 w 385"/>
                  <a:gd name="T91" fmla="*/ 101 h 188"/>
                  <a:gd name="T92" fmla="*/ 276 w 385"/>
                  <a:gd name="T93" fmla="*/ 105 h 188"/>
                  <a:gd name="T94" fmla="*/ 278 w 385"/>
                  <a:gd name="T95" fmla="*/ 113 h 188"/>
                  <a:gd name="T96" fmla="*/ 291 w 385"/>
                  <a:gd name="T97" fmla="*/ 120 h 188"/>
                  <a:gd name="T98" fmla="*/ 303 w 385"/>
                  <a:gd name="T99" fmla="*/ 126 h 188"/>
                  <a:gd name="T100" fmla="*/ 291 w 385"/>
                  <a:gd name="T101" fmla="*/ 128 h 188"/>
                  <a:gd name="T102" fmla="*/ 293 w 385"/>
                  <a:gd name="T103" fmla="*/ 156 h 188"/>
                  <a:gd name="T104" fmla="*/ 305 w 385"/>
                  <a:gd name="T105" fmla="*/ 158 h 188"/>
                  <a:gd name="T106" fmla="*/ 312 w 385"/>
                  <a:gd name="T107" fmla="*/ 146 h 188"/>
                  <a:gd name="T108" fmla="*/ 322 w 385"/>
                  <a:gd name="T109" fmla="*/ 143 h 188"/>
                  <a:gd name="T110" fmla="*/ 320 w 385"/>
                  <a:gd name="T111" fmla="*/ 165 h 188"/>
                  <a:gd name="T112" fmla="*/ 331 w 385"/>
                  <a:gd name="T113" fmla="*/ 173 h 188"/>
                  <a:gd name="T114" fmla="*/ 329 w 385"/>
                  <a:gd name="T115" fmla="*/ 184 h 188"/>
                  <a:gd name="T116" fmla="*/ 350 w 385"/>
                  <a:gd name="T117" fmla="*/ 184 h 188"/>
                  <a:gd name="T118" fmla="*/ 370 w 385"/>
                  <a:gd name="T119" fmla="*/ 165 h 188"/>
                  <a:gd name="T120" fmla="*/ 382 w 385"/>
                  <a:gd name="T121" fmla="*/ 146 h 188"/>
                  <a:gd name="T122" fmla="*/ 382 w 385"/>
                  <a:gd name="T123" fmla="*/ 124 h 188"/>
                  <a:gd name="T124" fmla="*/ 329 w 385"/>
                  <a:gd name="T125" fmla="*/ 126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85" h="188">
                    <a:moveTo>
                      <a:pt x="329" y="126"/>
                    </a:moveTo>
                    <a:lnTo>
                      <a:pt x="318" y="79"/>
                    </a:lnTo>
                    <a:lnTo>
                      <a:pt x="295" y="0"/>
                    </a:lnTo>
                    <a:lnTo>
                      <a:pt x="139" y="34"/>
                    </a:lnTo>
                    <a:lnTo>
                      <a:pt x="0" y="60"/>
                    </a:lnTo>
                    <a:lnTo>
                      <a:pt x="10" y="116"/>
                    </a:lnTo>
                    <a:lnTo>
                      <a:pt x="15" y="109"/>
                    </a:lnTo>
                    <a:lnTo>
                      <a:pt x="21" y="103"/>
                    </a:lnTo>
                    <a:lnTo>
                      <a:pt x="25" y="96"/>
                    </a:lnTo>
                    <a:lnTo>
                      <a:pt x="32" y="88"/>
                    </a:lnTo>
                    <a:lnTo>
                      <a:pt x="34" y="83"/>
                    </a:lnTo>
                    <a:lnTo>
                      <a:pt x="40" y="79"/>
                    </a:lnTo>
                    <a:lnTo>
                      <a:pt x="47" y="81"/>
                    </a:lnTo>
                    <a:lnTo>
                      <a:pt x="57" y="67"/>
                    </a:lnTo>
                    <a:lnTo>
                      <a:pt x="57" y="60"/>
                    </a:lnTo>
                    <a:lnTo>
                      <a:pt x="58" y="60"/>
                    </a:lnTo>
                    <a:lnTo>
                      <a:pt x="66" y="66"/>
                    </a:lnTo>
                    <a:lnTo>
                      <a:pt x="73" y="67"/>
                    </a:lnTo>
                    <a:lnTo>
                      <a:pt x="83" y="66"/>
                    </a:lnTo>
                    <a:lnTo>
                      <a:pt x="85" y="60"/>
                    </a:lnTo>
                    <a:lnTo>
                      <a:pt x="90" y="52"/>
                    </a:lnTo>
                    <a:lnTo>
                      <a:pt x="98" y="52"/>
                    </a:lnTo>
                    <a:lnTo>
                      <a:pt x="102" y="45"/>
                    </a:lnTo>
                    <a:lnTo>
                      <a:pt x="107" y="43"/>
                    </a:lnTo>
                    <a:lnTo>
                      <a:pt x="115" y="45"/>
                    </a:lnTo>
                    <a:lnTo>
                      <a:pt x="120" y="51"/>
                    </a:lnTo>
                    <a:lnTo>
                      <a:pt x="135" y="49"/>
                    </a:lnTo>
                    <a:lnTo>
                      <a:pt x="135" y="49"/>
                    </a:lnTo>
                    <a:lnTo>
                      <a:pt x="134" y="56"/>
                    </a:lnTo>
                    <a:lnTo>
                      <a:pt x="139" y="58"/>
                    </a:lnTo>
                    <a:lnTo>
                      <a:pt x="141" y="66"/>
                    </a:lnTo>
                    <a:lnTo>
                      <a:pt x="147" y="71"/>
                    </a:lnTo>
                    <a:lnTo>
                      <a:pt x="149" y="75"/>
                    </a:lnTo>
                    <a:lnTo>
                      <a:pt x="162" y="75"/>
                    </a:lnTo>
                    <a:lnTo>
                      <a:pt x="169" y="79"/>
                    </a:lnTo>
                    <a:lnTo>
                      <a:pt x="173" y="86"/>
                    </a:lnTo>
                    <a:lnTo>
                      <a:pt x="171" y="92"/>
                    </a:lnTo>
                    <a:lnTo>
                      <a:pt x="179" y="98"/>
                    </a:lnTo>
                    <a:lnTo>
                      <a:pt x="188" y="98"/>
                    </a:lnTo>
                    <a:lnTo>
                      <a:pt x="196" y="99"/>
                    </a:lnTo>
                    <a:lnTo>
                      <a:pt x="199" y="103"/>
                    </a:lnTo>
                    <a:lnTo>
                      <a:pt x="207" y="105"/>
                    </a:lnTo>
                    <a:lnTo>
                      <a:pt x="214" y="101"/>
                    </a:lnTo>
                    <a:lnTo>
                      <a:pt x="222" y="107"/>
                    </a:lnTo>
                    <a:lnTo>
                      <a:pt x="222" y="113"/>
                    </a:lnTo>
                    <a:lnTo>
                      <a:pt x="218" y="118"/>
                    </a:lnTo>
                    <a:lnTo>
                      <a:pt x="220" y="126"/>
                    </a:lnTo>
                    <a:lnTo>
                      <a:pt x="214" y="133"/>
                    </a:lnTo>
                    <a:lnTo>
                      <a:pt x="213" y="141"/>
                    </a:lnTo>
                    <a:lnTo>
                      <a:pt x="209" y="146"/>
                    </a:lnTo>
                    <a:lnTo>
                      <a:pt x="207" y="148"/>
                    </a:lnTo>
                    <a:lnTo>
                      <a:pt x="205" y="154"/>
                    </a:lnTo>
                    <a:lnTo>
                      <a:pt x="207" y="161"/>
                    </a:lnTo>
                    <a:lnTo>
                      <a:pt x="213" y="169"/>
                    </a:lnTo>
                    <a:lnTo>
                      <a:pt x="218" y="161"/>
                    </a:lnTo>
                    <a:lnTo>
                      <a:pt x="218" y="156"/>
                    </a:lnTo>
                    <a:lnTo>
                      <a:pt x="226" y="154"/>
                    </a:lnTo>
                    <a:lnTo>
                      <a:pt x="229" y="161"/>
                    </a:lnTo>
                    <a:lnTo>
                      <a:pt x="235" y="167"/>
                    </a:lnTo>
                    <a:lnTo>
                      <a:pt x="243" y="173"/>
                    </a:lnTo>
                    <a:lnTo>
                      <a:pt x="243" y="165"/>
                    </a:lnTo>
                    <a:lnTo>
                      <a:pt x="243" y="161"/>
                    </a:lnTo>
                    <a:lnTo>
                      <a:pt x="246" y="169"/>
                    </a:lnTo>
                    <a:lnTo>
                      <a:pt x="252" y="175"/>
                    </a:lnTo>
                    <a:lnTo>
                      <a:pt x="260" y="173"/>
                    </a:lnTo>
                    <a:lnTo>
                      <a:pt x="267" y="173"/>
                    </a:lnTo>
                    <a:lnTo>
                      <a:pt x="273" y="180"/>
                    </a:lnTo>
                    <a:lnTo>
                      <a:pt x="275" y="178"/>
                    </a:lnTo>
                    <a:lnTo>
                      <a:pt x="282" y="178"/>
                    </a:lnTo>
                    <a:lnTo>
                      <a:pt x="288" y="184"/>
                    </a:lnTo>
                    <a:lnTo>
                      <a:pt x="290" y="178"/>
                    </a:lnTo>
                    <a:lnTo>
                      <a:pt x="282" y="165"/>
                    </a:lnTo>
                    <a:lnTo>
                      <a:pt x="275" y="161"/>
                    </a:lnTo>
                    <a:lnTo>
                      <a:pt x="267" y="156"/>
                    </a:lnTo>
                    <a:lnTo>
                      <a:pt x="258" y="150"/>
                    </a:lnTo>
                    <a:lnTo>
                      <a:pt x="254" y="145"/>
                    </a:lnTo>
                    <a:lnTo>
                      <a:pt x="248" y="131"/>
                    </a:lnTo>
                    <a:lnTo>
                      <a:pt x="248" y="126"/>
                    </a:lnTo>
                    <a:lnTo>
                      <a:pt x="250" y="133"/>
                    </a:lnTo>
                    <a:lnTo>
                      <a:pt x="258" y="146"/>
                    </a:lnTo>
                    <a:lnTo>
                      <a:pt x="265" y="152"/>
                    </a:lnTo>
                    <a:lnTo>
                      <a:pt x="271" y="154"/>
                    </a:lnTo>
                    <a:lnTo>
                      <a:pt x="275" y="158"/>
                    </a:lnTo>
                    <a:lnTo>
                      <a:pt x="278" y="152"/>
                    </a:lnTo>
                    <a:lnTo>
                      <a:pt x="265" y="139"/>
                    </a:lnTo>
                    <a:lnTo>
                      <a:pt x="261" y="124"/>
                    </a:lnTo>
                    <a:lnTo>
                      <a:pt x="258" y="116"/>
                    </a:lnTo>
                    <a:lnTo>
                      <a:pt x="260" y="111"/>
                    </a:lnTo>
                    <a:lnTo>
                      <a:pt x="258" y="103"/>
                    </a:lnTo>
                    <a:lnTo>
                      <a:pt x="258" y="90"/>
                    </a:lnTo>
                    <a:lnTo>
                      <a:pt x="252" y="86"/>
                    </a:lnTo>
                    <a:lnTo>
                      <a:pt x="254" y="86"/>
                    </a:lnTo>
                    <a:lnTo>
                      <a:pt x="261" y="86"/>
                    </a:lnTo>
                    <a:lnTo>
                      <a:pt x="263" y="86"/>
                    </a:lnTo>
                    <a:lnTo>
                      <a:pt x="258" y="83"/>
                    </a:lnTo>
                    <a:lnTo>
                      <a:pt x="258" y="75"/>
                    </a:lnTo>
                    <a:lnTo>
                      <a:pt x="243" y="66"/>
                    </a:lnTo>
                    <a:lnTo>
                      <a:pt x="248" y="64"/>
                    </a:lnTo>
                    <a:lnTo>
                      <a:pt x="252" y="64"/>
                    </a:lnTo>
                    <a:lnTo>
                      <a:pt x="258" y="64"/>
                    </a:lnTo>
                    <a:lnTo>
                      <a:pt x="252" y="58"/>
                    </a:lnTo>
                    <a:lnTo>
                      <a:pt x="258" y="60"/>
                    </a:lnTo>
                    <a:lnTo>
                      <a:pt x="258" y="51"/>
                    </a:lnTo>
                    <a:lnTo>
                      <a:pt x="258" y="47"/>
                    </a:lnTo>
                    <a:lnTo>
                      <a:pt x="260" y="43"/>
                    </a:lnTo>
                    <a:lnTo>
                      <a:pt x="265" y="51"/>
                    </a:lnTo>
                    <a:lnTo>
                      <a:pt x="265" y="39"/>
                    </a:lnTo>
                    <a:lnTo>
                      <a:pt x="267" y="36"/>
                    </a:lnTo>
                    <a:lnTo>
                      <a:pt x="269" y="43"/>
                    </a:lnTo>
                    <a:lnTo>
                      <a:pt x="275" y="41"/>
                    </a:lnTo>
                    <a:lnTo>
                      <a:pt x="280" y="34"/>
                    </a:lnTo>
                    <a:lnTo>
                      <a:pt x="276" y="26"/>
                    </a:lnTo>
                    <a:lnTo>
                      <a:pt x="276" y="22"/>
                    </a:lnTo>
                    <a:lnTo>
                      <a:pt x="282" y="20"/>
                    </a:lnTo>
                    <a:lnTo>
                      <a:pt x="288" y="19"/>
                    </a:lnTo>
                    <a:lnTo>
                      <a:pt x="286" y="26"/>
                    </a:lnTo>
                    <a:lnTo>
                      <a:pt x="291" y="20"/>
                    </a:lnTo>
                    <a:lnTo>
                      <a:pt x="293" y="22"/>
                    </a:lnTo>
                    <a:lnTo>
                      <a:pt x="284" y="37"/>
                    </a:lnTo>
                    <a:lnTo>
                      <a:pt x="293" y="37"/>
                    </a:lnTo>
                    <a:lnTo>
                      <a:pt x="288" y="41"/>
                    </a:lnTo>
                    <a:lnTo>
                      <a:pt x="280" y="43"/>
                    </a:lnTo>
                    <a:lnTo>
                      <a:pt x="275" y="49"/>
                    </a:lnTo>
                    <a:lnTo>
                      <a:pt x="271" y="69"/>
                    </a:lnTo>
                    <a:lnTo>
                      <a:pt x="276" y="77"/>
                    </a:lnTo>
                    <a:lnTo>
                      <a:pt x="278" y="71"/>
                    </a:lnTo>
                    <a:lnTo>
                      <a:pt x="282" y="71"/>
                    </a:lnTo>
                    <a:lnTo>
                      <a:pt x="282" y="77"/>
                    </a:lnTo>
                    <a:lnTo>
                      <a:pt x="282" y="81"/>
                    </a:lnTo>
                    <a:lnTo>
                      <a:pt x="276" y="86"/>
                    </a:lnTo>
                    <a:lnTo>
                      <a:pt x="269" y="88"/>
                    </a:lnTo>
                    <a:lnTo>
                      <a:pt x="269" y="101"/>
                    </a:lnTo>
                    <a:lnTo>
                      <a:pt x="271" y="96"/>
                    </a:lnTo>
                    <a:lnTo>
                      <a:pt x="276" y="90"/>
                    </a:lnTo>
                    <a:lnTo>
                      <a:pt x="278" y="88"/>
                    </a:lnTo>
                    <a:lnTo>
                      <a:pt x="284" y="96"/>
                    </a:lnTo>
                    <a:lnTo>
                      <a:pt x="290" y="96"/>
                    </a:lnTo>
                    <a:lnTo>
                      <a:pt x="286" y="101"/>
                    </a:lnTo>
                    <a:lnTo>
                      <a:pt x="290" y="109"/>
                    </a:lnTo>
                    <a:lnTo>
                      <a:pt x="282" y="103"/>
                    </a:lnTo>
                    <a:lnTo>
                      <a:pt x="276" y="105"/>
                    </a:lnTo>
                    <a:lnTo>
                      <a:pt x="275" y="113"/>
                    </a:lnTo>
                    <a:lnTo>
                      <a:pt x="278" y="120"/>
                    </a:lnTo>
                    <a:lnTo>
                      <a:pt x="278" y="113"/>
                    </a:lnTo>
                    <a:lnTo>
                      <a:pt x="286" y="111"/>
                    </a:lnTo>
                    <a:lnTo>
                      <a:pt x="290" y="113"/>
                    </a:lnTo>
                    <a:lnTo>
                      <a:pt x="291" y="120"/>
                    </a:lnTo>
                    <a:lnTo>
                      <a:pt x="301" y="122"/>
                    </a:lnTo>
                    <a:lnTo>
                      <a:pt x="307" y="120"/>
                    </a:lnTo>
                    <a:lnTo>
                      <a:pt x="303" y="126"/>
                    </a:lnTo>
                    <a:lnTo>
                      <a:pt x="286" y="124"/>
                    </a:lnTo>
                    <a:lnTo>
                      <a:pt x="284" y="131"/>
                    </a:lnTo>
                    <a:lnTo>
                      <a:pt x="291" y="128"/>
                    </a:lnTo>
                    <a:lnTo>
                      <a:pt x="288" y="141"/>
                    </a:lnTo>
                    <a:lnTo>
                      <a:pt x="288" y="148"/>
                    </a:lnTo>
                    <a:lnTo>
                      <a:pt x="293" y="156"/>
                    </a:lnTo>
                    <a:lnTo>
                      <a:pt x="291" y="148"/>
                    </a:lnTo>
                    <a:lnTo>
                      <a:pt x="299" y="152"/>
                    </a:lnTo>
                    <a:lnTo>
                      <a:pt x="305" y="158"/>
                    </a:lnTo>
                    <a:lnTo>
                      <a:pt x="312" y="160"/>
                    </a:lnTo>
                    <a:lnTo>
                      <a:pt x="310" y="154"/>
                    </a:lnTo>
                    <a:lnTo>
                      <a:pt x="312" y="146"/>
                    </a:lnTo>
                    <a:lnTo>
                      <a:pt x="312" y="154"/>
                    </a:lnTo>
                    <a:lnTo>
                      <a:pt x="316" y="156"/>
                    </a:lnTo>
                    <a:lnTo>
                      <a:pt x="322" y="143"/>
                    </a:lnTo>
                    <a:lnTo>
                      <a:pt x="322" y="156"/>
                    </a:lnTo>
                    <a:lnTo>
                      <a:pt x="325" y="158"/>
                    </a:lnTo>
                    <a:lnTo>
                      <a:pt x="320" y="165"/>
                    </a:lnTo>
                    <a:lnTo>
                      <a:pt x="322" y="171"/>
                    </a:lnTo>
                    <a:lnTo>
                      <a:pt x="327" y="167"/>
                    </a:lnTo>
                    <a:lnTo>
                      <a:pt x="331" y="173"/>
                    </a:lnTo>
                    <a:lnTo>
                      <a:pt x="337" y="169"/>
                    </a:lnTo>
                    <a:lnTo>
                      <a:pt x="335" y="177"/>
                    </a:lnTo>
                    <a:lnTo>
                      <a:pt x="329" y="184"/>
                    </a:lnTo>
                    <a:lnTo>
                      <a:pt x="329" y="188"/>
                    </a:lnTo>
                    <a:lnTo>
                      <a:pt x="344" y="184"/>
                    </a:lnTo>
                    <a:lnTo>
                      <a:pt x="350" y="184"/>
                    </a:lnTo>
                    <a:lnTo>
                      <a:pt x="355" y="177"/>
                    </a:lnTo>
                    <a:lnTo>
                      <a:pt x="370" y="171"/>
                    </a:lnTo>
                    <a:lnTo>
                      <a:pt x="370" y="165"/>
                    </a:lnTo>
                    <a:lnTo>
                      <a:pt x="374" y="158"/>
                    </a:lnTo>
                    <a:lnTo>
                      <a:pt x="378" y="145"/>
                    </a:lnTo>
                    <a:lnTo>
                      <a:pt x="382" y="146"/>
                    </a:lnTo>
                    <a:lnTo>
                      <a:pt x="385" y="133"/>
                    </a:lnTo>
                    <a:lnTo>
                      <a:pt x="378" y="126"/>
                    </a:lnTo>
                    <a:lnTo>
                      <a:pt x="382" y="124"/>
                    </a:lnTo>
                    <a:lnTo>
                      <a:pt x="384" y="122"/>
                    </a:lnTo>
                    <a:lnTo>
                      <a:pt x="335" y="133"/>
                    </a:lnTo>
                    <a:lnTo>
                      <a:pt x="329" y="12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7" name="Freeform 128"/>
              <p:cNvSpPr>
                <a:spLocks/>
              </p:cNvSpPr>
              <p:nvPr/>
            </p:nvSpPr>
            <p:spPr bwMode="auto">
              <a:xfrm>
                <a:off x="4707183" y="2383256"/>
                <a:ext cx="14410" cy="14825"/>
              </a:xfrm>
              <a:custGeom>
                <a:avLst/>
                <a:gdLst>
                  <a:gd name="T0" fmla="*/ 15 w 15"/>
                  <a:gd name="T1" fmla="*/ 6 h 17"/>
                  <a:gd name="T2" fmla="*/ 7 w 15"/>
                  <a:gd name="T3" fmla="*/ 0 h 17"/>
                  <a:gd name="T4" fmla="*/ 0 w 15"/>
                  <a:gd name="T5" fmla="*/ 4 h 17"/>
                  <a:gd name="T6" fmla="*/ 6 w 15"/>
                  <a:gd name="T7" fmla="*/ 8 h 17"/>
                  <a:gd name="T8" fmla="*/ 9 w 15"/>
                  <a:gd name="T9" fmla="*/ 12 h 17"/>
                  <a:gd name="T10" fmla="*/ 11 w 15"/>
                  <a:gd name="T11" fmla="*/ 17 h 17"/>
                  <a:gd name="T12" fmla="*/ 15 w 15"/>
                  <a:gd name="T13" fmla="*/ 12 h 17"/>
                  <a:gd name="T14" fmla="*/ 15 w 15"/>
                  <a:gd name="T15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7">
                    <a:moveTo>
                      <a:pt x="15" y="6"/>
                    </a:moveTo>
                    <a:lnTo>
                      <a:pt x="7" y="0"/>
                    </a:lnTo>
                    <a:lnTo>
                      <a:pt x="0" y="4"/>
                    </a:lnTo>
                    <a:lnTo>
                      <a:pt x="6" y="8"/>
                    </a:lnTo>
                    <a:lnTo>
                      <a:pt x="9" y="12"/>
                    </a:lnTo>
                    <a:lnTo>
                      <a:pt x="11" y="17"/>
                    </a:lnTo>
                    <a:lnTo>
                      <a:pt x="15" y="12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8" name="Freeform 129"/>
              <p:cNvSpPr>
                <a:spLocks/>
              </p:cNvSpPr>
              <p:nvPr/>
            </p:nvSpPr>
            <p:spPr bwMode="auto">
              <a:xfrm>
                <a:off x="4707183" y="2383256"/>
                <a:ext cx="14410" cy="14825"/>
              </a:xfrm>
              <a:custGeom>
                <a:avLst/>
                <a:gdLst>
                  <a:gd name="T0" fmla="*/ 15 w 15"/>
                  <a:gd name="T1" fmla="*/ 6 h 17"/>
                  <a:gd name="T2" fmla="*/ 7 w 15"/>
                  <a:gd name="T3" fmla="*/ 0 h 17"/>
                  <a:gd name="T4" fmla="*/ 0 w 15"/>
                  <a:gd name="T5" fmla="*/ 4 h 17"/>
                  <a:gd name="T6" fmla="*/ 6 w 15"/>
                  <a:gd name="T7" fmla="*/ 8 h 17"/>
                  <a:gd name="T8" fmla="*/ 9 w 15"/>
                  <a:gd name="T9" fmla="*/ 12 h 17"/>
                  <a:gd name="T10" fmla="*/ 11 w 15"/>
                  <a:gd name="T11" fmla="*/ 17 h 17"/>
                  <a:gd name="T12" fmla="*/ 15 w 15"/>
                  <a:gd name="T13" fmla="*/ 12 h 17"/>
                  <a:gd name="T14" fmla="*/ 15 w 15"/>
                  <a:gd name="T15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7">
                    <a:moveTo>
                      <a:pt x="15" y="6"/>
                    </a:moveTo>
                    <a:lnTo>
                      <a:pt x="7" y="0"/>
                    </a:lnTo>
                    <a:lnTo>
                      <a:pt x="0" y="4"/>
                    </a:lnTo>
                    <a:lnTo>
                      <a:pt x="6" y="8"/>
                    </a:lnTo>
                    <a:lnTo>
                      <a:pt x="9" y="12"/>
                    </a:lnTo>
                    <a:lnTo>
                      <a:pt x="11" y="17"/>
                    </a:lnTo>
                    <a:lnTo>
                      <a:pt x="15" y="12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79" name="Freeform 140"/>
              <p:cNvSpPr>
                <a:spLocks/>
              </p:cNvSpPr>
              <p:nvPr/>
            </p:nvSpPr>
            <p:spPr bwMode="auto">
              <a:xfrm>
                <a:off x="4865697" y="2440811"/>
                <a:ext cx="9607" cy="18313"/>
              </a:xfrm>
              <a:custGeom>
                <a:avLst/>
                <a:gdLst>
                  <a:gd name="T0" fmla="*/ 4 w 10"/>
                  <a:gd name="T1" fmla="*/ 8 h 21"/>
                  <a:gd name="T2" fmla="*/ 4 w 10"/>
                  <a:gd name="T3" fmla="*/ 15 h 21"/>
                  <a:gd name="T4" fmla="*/ 0 w 10"/>
                  <a:gd name="T5" fmla="*/ 21 h 21"/>
                  <a:gd name="T6" fmla="*/ 6 w 10"/>
                  <a:gd name="T7" fmla="*/ 15 h 21"/>
                  <a:gd name="T8" fmla="*/ 10 w 10"/>
                  <a:gd name="T9" fmla="*/ 0 h 21"/>
                  <a:gd name="T10" fmla="*/ 8 w 10"/>
                  <a:gd name="T11" fmla="*/ 2 h 21"/>
                  <a:gd name="T12" fmla="*/ 4 w 10"/>
                  <a:gd name="T1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1">
                    <a:moveTo>
                      <a:pt x="4" y="8"/>
                    </a:moveTo>
                    <a:lnTo>
                      <a:pt x="4" y="15"/>
                    </a:lnTo>
                    <a:lnTo>
                      <a:pt x="0" y="21"/>
                    </a:lnTo>
                    <a:lnTo>
                      <a:pt x="6" y="15"/>
                    </a:lnTo>
                    <a:lnTo>
                      <a:pt x="10" y="0"/>
                    </a:lnTo>
                    <a:lnTo>
                      <a:pt x="8" y="2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0" name="Freeform 141"/>
              <p:cNvSpPr>
                <a:spLocks/>
              </p:cNvSpPr>
              <p:nvPr/>
            </p:nvSpPr>
            <p:spPr bwMode="auto">
              <a:xfrm>
                <a:off x="4865697" y="2440811"/>
                <a:ext cx="9607" cy="18313"/>
              </a:xfrm>
              <a:custGeom>
                <a:avLst/>
                <a:gdLst>
                  <a:gd name="T0" fmla="*/ 4 w 10"/>
                  <a:gd name="T1" fmla="*/ 8 h 21"/>
                  <a:gd name="T2" fmla="*/ 4 w 10"/>
                  <a:gd name="T3" fmla="*/ 15 h 21"/>
                  <a:gd name="T4" fmla="*/ 0 w 10"/>
                  <a:gd name="T5" fmla="*/ 21 h 21"/>
                  <a:gd name="T6" fmla="*/ 6 w 10"/>
                  <a:gd name="T7" fmla="*/ 15 h 21"/>
                  <a:gd name="T8" fmla="*/ 10 w 10"/>
                  <a:gd name="T9" fmla="*/ 0 h 21"/>
                  <a:gd name="T10" fmla="*/ 8 w 10"/>
                  <a:gd name="T11" fmla="*/ 2 h 21"/>
                  <a:gd name="T12" fmla="*/ 4 w 10"/>
                  <a:gd name="T1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1">
                    <a:moveTo>
                      <a:pt x="4" y="8"/>
                    </a:moveTo>
                    <a:lnTo>
                      <a:pt x="4" y="15"/>
                    </a:lnTo>
                    <a:lnTo>
                      <a:pt x="0" y="21"/>
                    </a:lnTo>
                    <a:lnTo>
                      <a:pt x="6" y="15"/>
                    </a:lnTo>
                    <a:lnTo>
                      <a:pt x="10" y="0"/>
                    </a:lnTo>
                    <a:lnTo>
                      <a:pt x="8" y="2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1" name="Freeform 142"/>
              <p:cNvSpPr>
                <a:spLocks/>
              </p:cNvSpPr>
              <p:nvPr/>
            </p:nvSpPr>
            <p:spPr bwMode="auto">
              <a:xfrm>
                <a:off x="4873382" y="2416393"/>
                <a:ext cx="4803" cy="26161"/>
              </a:xfrm>
              <a:custGeom>
                <a:avLst/>
                <a:gdLst>
                  <a:gd name="T0" fmla="*/ 0 w 5"/>
                  <a:gd name="T1" fmla="*/ 30 h 30"/>
                  <a:gd name="T2" fmla="*/ 2 w 5"/>
                  <a:gd name="T3" fmla="*/ 28 h 30"/>
                  <a:gd name="T4" fmla="*/ 4 w 5"/>
                  <a:gd name="T5" fmla="*/ 21 h 30"/>
                  <a:gd name="T6" fmla="*/ 5 w 5"/>
                  <a:gd name="T7" fmla="*/ 0 h 30"/>
                  <a:gd name="T8" fmla="*/ 4 w 5"/>
                  <a:gd name="T9" fmla="*/ 7 h 30"/>
                  <a:gd name="T10" fmla="*/ 0 w 5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0">
                    <a:moveTo>
                      <a:pt x="0" y="30"/>
                    </a:moveTo>
                    <a:lnTo>
                      <a:pt x="2" y="28"/>
                    </a:lnTo>
                    <a:lnTo>
                      <a:pt x="4" y="21"/>
                    </a:lnTo>
                    <a:lnTo>
                      <a:pt x="5" y="0"/>
                    </a:lnTo>
                    <a:lnTo>
                      <a:pt x="4" y="7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2" name="Freeform 143"/>
              <p:cNvSpPr>
                <a:spLocks/>
              </p:cNvSpPr>
              <p:nvPr/>
            </p:nvSpPr>
            <p:spPr bwMode="auto">
              <a:xfrm>
                <a:off x="4873382" y="2416393"/>
                <a:ext cx="4803" cy="26161"/>
              </a:xfrm>
              <a:custGeom>
                <a:avLst/>
                <a:gdLst>
                  <a:gd name="T0" fmla="*/ 0 w 5"/>
                  <a:gd name="T1" fmla="*/ 30 h 30"/>
                  <a:gd name="T2" fmla="*/ 2 w 5"/>
                  <a:gd name="T3" fmla="*/ 28 h 30"/>
                  <a:gd name="T4" fmla="*/ 4 w 5"/>
                  <a:gd name="T5" fmla="*/ 21 h 30"/>
                  <a:gd name="T6" fmla="*/ 5 w 5"/>
                  <a:gd name="T7" fmla="*/ 0 h 30"/>
                  <a:gd name="T8" fmla="*/ 4 w 5"/>
                  <a:gd name="T9" fmla="*/ 7 h 30"/>
                  <a:gd name="T10" fmla="*/ 0 w 5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30">
                    <a:moveTo>
                      <a:pt x="0" y="30"/>
                    </a:moveTo>
                    <a:lnTo>
                      <a:pt x="2" y="28"/>
                    </a:lnTo>
                    <a:lnTo>
                      <a:pt x="4" y="21"/>
                    </a:lnTo>
                    <a:lnTo>
                      <a:pt x="5" y="0"/>
                    </a:lnTo>
                    <a:lnTo>
                      <a:pt x="4" y="7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sp>
          <p:nvSpPr>
            <p:cNvPr id="384" name="Freeform 145"/>
            <p:cNvSpPr>
              <a:spLocks/>
            </p:cNvSpPr>
            <p:nvPr/>
          </p:nvSpPr>
          <p:spPr bwMode="auto">
            <a:xfrm>
              <a:off x="4910849" y="2017871"/>
              <a:ext cx="141221" cy="124702"/>
            </a:xfrm>
            <a:custGeom>
              <a:avLst/>
              <a:gdLst>
                <a:gd name="T0" fmla="*/ 145 w 147"/>
                <a:gd name="T1" fmla="*/ 68 h 143"/>
                <a:gd name="T2" fmla="*/ 147 w 147"/>
                <a:gd name="T3" fmla="*/ 62 h 143"/>
                <a:gd name="T4" fmla="*/ 145 w 147"/>
                <a:gd name="T5" fmla="*/ 55 h 143"/>
                <a:gd name="T6" fmla="*/ 130 w 147"/>
                <a:gd name="T7" fmla="*/ 0 h 143"/>
                <a:gd name="T8" fmla="*/ 126 w 147"/>
                <a:gd name="T9" fmla="*/ 0 h 143"/>
                <a:gd name="T10" fmla="*/ 117 w 147"/>
                <a:gd name="T11" fmla="*/ 2 h 143"/>
                <a:gd name="T12" fmla="*/ 77 w 147"/>
                <a:gd name="T13" fmla="*/ 11 h 143"/>
                <a:gd name="T14" fmla="*/ 70 w 147"/>
                <a:gd name="T15" fmla="*/ 15 h 143"/>
                <a:gd name="T16" fmla="*/ 66 w 147"/>
                <a:gd name="T17" fmla="*/ 15 h 143"/>
                <a:gd name="T18" fmla="*/ 53 w 147"/>
                <a:gd name="T19" fmla="*/ 19 h 143"/>
                <a:gd name="T20" fmla="*/ 45 w 147"/>
                <a:gd name="T21" fmla="*/ 19 h 143"/>
                <a:gd name="T22" fmla="*/ 0 w 147"/>
                <a:gd name="T23" fmla="*/ 30 h 143"/>
                <a:gd name="T24" fmla="*/ 13 w 147"/>
                <a:gd name="T25" fmla="*/ 107 h 143"/>
                <a:gd name="T26" fmla="*/ 19 w 147"/>
                <a:gd name="T27" fmla="*/ 115 h 143"/>
                <a:gd name="T28" fmla="*/ 19 w 147"/>
                <a:gd name="T29" fmla="*/ 120 h 143"/>
                <a:gd name="T30" fmla="*/ 8 w 147"/>
                <a:gd name="T31" fmla="*/ 132 h 143"/>
                <a:gd name="T32" fmla="*/ 8 w 147"/>
                <a:gd name="T33" fmla="*/ 135 h 143"/>
                <a:gd name="T34" fmla="*/ 13 w 147"/>
                <a:gd name="T35" fmla="*/ 143 h 143"/>
                <a:gd name="T36" fmla="*/ 21 w 147"/>
                <a:gd name="T37" fmla="*/ 139 h 143"/>
                <a:gd name="T38" fmla="*/ 34 w 147"/>
                <a:gd name="T39" fmla="*/ 126 h 143"/>
                <a:gd name="T40" fmla="*/ 42 w 147"/>
                <a:gd name="T41" fmla="*/ 122 h 143"/>
                <a:gd name="T42" fmla="*/ 45 w 147"/>
                <a:gd name="T43" fmla="*/ 115 h 143"/>
                <a:gd name="T44" fmla="*/ 49 w 147"/>
                <a:gd name="T45" fmla="*/ 117 h 143"/>
                <a:gd name="T46" fmla="*/ 60 w 147"/>
                <a:gd name="T47" fmla="*/ 103 h 143"/>
                <a:gd name="T48" fmla="*/ 68 w 147"/>
                <a:gd name="T49" fmla="*/ 102 h 143"/>
                <a:gd name="T50" fmla="*/ 74 w 147"/>
                <a:gd name="T51" fmla="*/ 98 h 143"/>
                <a:gd name="T52" fmla="*/ 81 w 147"/>
                <a:gd name="T53" fmla="*/ 98 h 143"/>
                <a:gd name="T54" fmla="*/ 85 w 147"/>
                <a:gd name="T55" fmla="*/ 94 h 143"/>
                <a:gd name="T56" fmla="*/ 106 w 147"/>
                <a:gd name="T57" fmla="*/ 90 h 143"/>
                <a:gd name="T58" fmla="*/ 106 w 147"/>
                <a:gd name="T59" fmla="*/ 85 h 143"/>
                <a:gd name="T60" fmla="*/ 104 w 147"/>
                <a:gd name="T61" fmla="*/ 81 h 143"/>
                <a:gd name="T62" fmla="*/ 107 w 147"/>
                <a:gd name="T63" fmla="*/ 81 h 143"/>
                <a:gd name="T64" fmla="*/ 107 w 147"/>
                <a:gd name="T65" fmla="*/ 85 h 143"/>
                <a:gd name="T66" fmla="*/ 115 w 147"/>
                <a:gd name="T67" fmla="*/ 85 h 143"/>
                <a:gd name="T68" fmla="*/ 128 w 147"/>
                <a:gd name="T69" fmla="*/ 77 h 143"/>
                <a:gd name="T70" fmla="*/ 141 w 147"/>
                <a:gd name="T71" fmla="*/ 72 h 143"/>
                <a:gd name="T72" fmla="*/ 147 w 147"/>
                <a:gd name="T73" fmla="*/ 73 h 143"/>
                <a:gd name="T74" fmla="*/ 145 w 147"/>
                <a:gd name="T75" fmla="*/ 70 h 143"/>
                <a:gd name="T76" fmla="*/ 145 w 147"/>
                <a:gd name="T77" fmla="*/ 68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143">
                  <a:moveTo>
                    <a:pt x="145" y="68"/>
                  </a:moveTo>
                  <a:lnTo>
                    <a:pt x="147" y="62"/>
                  </a:lnTo>
                  <a:lnTo>
                    <a:pt x="145" y="55"/>
                  </a:lnTo>
                  <a:lnTo>
                    <a:pt x="130" y="0"/>
                  </a:lnTo>
                  <a:lnTo>
                    <a:pt x="126" y="0"/>
                  </a:lnTo>
                  <a:lnTo>
                    <a:pt x="117" y="2"/>
                  </a:lnTo>
                  <a:lnTo>
                    <a:pt x="77" y="11"/>
                  </a:lnTo>
                  <a:lnTo>
                    <a:pt x="70" y="15"/>
                  </a:lnTo>
                  <a:lnTo>
                    <a:pt x="66" y="15"/>
                  </a:lnTo>
                  <a:lnTo>
                    <a:pt x="53" y="19"/>
                  </a:lnTo>
                  <a:lnTo>
                    <a:pt x="45" y="19"/>
                  </a:lnTo>
                  <a:lnTo>
                    <a:pt x="0" y="30"/>
                  </a:lnTo>
                  <a:lnTo>
                    <a:pt x="13" y="107"/>
                  </a:lnTo>
                  <a:lnTo>
                    <a:pt x="19" y="115"/>
                  </a:lnTo>
                  <a:lnTo>
                    <a:pt x="19" y="120"/>
                  </a:lnTo>
                  <a:lnTo>
                    <a:pt x="8" y="132"/>
                  </a:lnTo>
                  <a:lnTo>
                    <a:pt x="8" y="135"/>
                  </a:lnTo>
                  <a:lnTo>
                    <a:pt x="13" y="143"/>
                  </a:lnTo>
                  <a:lnTo>
                    <a:pt x="21" y="139"/>
                  </a:lnTo>
                  <a:lnTo>
                    <a:pt x="34" y="126"/>
                  </a:lnTo>
                  <a:lnTo>
                    <a:pt x="42" y="122"/>
                  </a:lnTo>
                  <a:lnTo>
                    <a:pt x="45" y="115"/>
                  </a:lnTo>
                  <a:lnTo>
                    <a:pt x="49" y="117"/>
                  </a:lnTo>
                  <a:lnTo>
                    <a:pt x="60" y="103"/>
                  </a:lnTo>
                  <a:lnTo>
                    <a:pt x="68" y="102"/>
                  </a:lnTo>
                  <a:lnTo>
                    <a:pt x="74" y="98"/>
                  </a:lnTo>
                  <a:lnTo>
                    <a:pt x="81" y="98"/>
                  </a:lnTo>
                  <a:lnTo>
                    <a:pt x="85" y="94"/>
                  </a:lnTo>
                  <a:lnTo>
                    <a:pt x="106" y="90"/>
                  </a:lnTo>
                  <a:lnTo>
                    <a:pt x="106" y="85"/>
                  </a:lnTo>
                  <a:lnTo>
                    <a:pt x="104" y="81"/>
                  </a:lnTo>
                  <a:lnTo>
                    <a:pt x="107" y="81"/>
                  </a:lnTo>
                  <a:lnTo>
                    <a:pt x="107" y="85"/>
                  </a:lnTo>
                  <a:lnTo>
                    <a:pt x="115" y="85"/>
                  </a:lnTo>
                  <a:lnTo>
                    <a:pt x="128" y="77"/>
                  </a:lnTo>
                  <a:lnTo>
                    <a:pt x="141" y="72"/>
                  </a:lnTo>
                  <a:lnTo>
                    <a:pt x="147" y="73"/>
                  </a:lnTo>
                  <a:lnTo>
                    <a:pt x="145" y="70"/>
                  </a:lnTo>
                  <a:lnTo>
                    <a:pt x="145" y="6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5" name="Freeform 146"/>
            <p:cNvSpPr>
              <a:spLocks/>
            </p:cNvSpPr>
            <p:nvPr/>
          </p:nvSpPr>
          <p:spPr bwMode="auto">
            <a:xfrm>
              <a:off x="4951198" y="1706552"/>
              <a:ext cx="137379" cy="258996"/>
            </a:xfrm>
            <a:custGeom>
              <a:avLst/>
              <a:gdLst>
                <a:gd name="T0" fmla="*/ 129 w 143"/>
                <a:gd name="T1" fmla="*/ 216 h 297"/>
                <a:gd name="T2" fmla="*/ 127 w 143"/>
                <a:gd name="T3" fmla="*/ 209 h 297"/>
                <a:gd name="T4" fmla="*/ 120 w 143"/>
                <a:gd name="T5" fmla="*/ 205 h 297"/>
                <a:gd name="T6" fmla="*/ 114 w 143"/>
                <a:gd name="T7" fmla="*/ 199 h 297"/>
                <a:gd name="T8" fmla="*/ 111 w 143"/>
                <a:gd name="T9" fmla="*/ 194 h 297"/>
                <a:gd name="T10" fmla="*/ 109 w 143"/>
                <a:gd name="T11" fmla="*/ 186 h 297"/>
                <a:gd name="T12" fmla="*/ 109 w 143"/>
                <a:gd name="T13" fmla="*/ 178 h 297"/>
                <a:gd name="T14" fmla="*/ 101 w 143"/>
                <a:gd name="T15" fmla="*/ 158 h 297"/>
                <a:gd name="T16" fmla="*/ 50 w 143"/>
                <a:gd name="T17" fmla="*/ 4 h 297"/>
                <a:gd name="T18" fmla="*/ 49 w 143"/>
                <a:gd name="T19" fmla="*/ 0 h 297"/>
                <a:gd name="T20" fmla="*/ 41 w 143"/>
                <a:gd name="T21" fmla="*/ 7 h 297"/>
                <a:gd name="T22" fmla="*/ 35 w 143"/>
                <a:gd name="T23" fmla="*/ 6 h 297"/>
                <a:gd name="T24" fmla="*/ 28 w 143"/>
                <a:gd name="T25" fmla="*/ 11 h 297"/>
                <a:gd name="T26" fmla="*/ 28 w 143"/>
                <a:gd name="T27" fmla="*/ 17 h 297"/>
                <a:gd name="T28" fmla="*/ 26 w 143"/>
                <a:gd name="T29" fmla="*/ 32 h 297"/>
                <a:gd name="T30" fmla="*/ 26 w 143"/>
                <a:gd name="T31" fmla="*/ 37 h 297"/>
                <a:gd name="T32" fmla="*/ 26 w 143"/>
                <a:gd name="T33" fmla="*/ 39 h 297"/>
                <a:gd name="T34" fmla="*/ 24 w 143"/>
                <a:gd name="T35" fmla="*/ 41 h 297"/>
                <a:gd name="T36" fmla="*/ 28 w 143"/>
                <a:gd name="T37" fmla="*/ 53 h 297"/>
                <a:gd name="T38" fmla="*/ 24 w 143"/>
                <a:gd name="T39" fmla="*/ 66 h 297"/>
                <a:gd name="T40" fmla="*/ 26 w 143"/>
                <a:gd name="T41" fmla="*/ 73 h 297"/>
                <a:gd name="T42" fmla="*/ 32 w 143"/>
                <a:gd name="T43" fmla="*/ 79 h 297"/>
                <a:gd name="T44" fmla="*/ 34 w 143"/>
                <a:gd name="T45" fmla="*/ 86 h 297"/>
                <a:gd name="T46" fmla="*/ 34 w 143"/>
                <a:gd name="T47" fmla="*/ 92 h 297"/>
                <a:gd name="T48" fmla="*/ 28 w 143"/>
                <a:gd name="T49" fmla="*/ 103 h 297"/>
                <a:gd name="T50" fmla="*/ 17 w 143"/>
                <a:gd name="T51" fmla="*/ 116 h 297"/>
                <a:gd name="T52" fmla="*/ 13 w 143"/>
                <a:gd name="T53" fmla="*/ 116 h 297"/>
                <a:gd name="T54" fmla="*/ 7 w 143"/>
                <a:gd name="T55" fmla="*/ 124 h 297"/>
                <a:gd name="T56" fmla="*/ 7 w 143"/>
                <a:gd name="T57" fmla="*/ 130 h 297"/>
                <a:gd name="T58" fmla="*/ 11 w 143"/>
                <a:gd name="T59" fmla="*/ 145 h 297"/>
                <a:gd name="T60" fmla="*/ 9 w 143"/>
                <a:gd name="T61" fmla="*/ 156 h 297"/>
                <a:gd name="T62" fmla="*/ 11 w 143"/>
                <a:gd name="T63" fmla="*/ 163 h 297"/>
                <a:gd name="T64" fmla="*/ 7 w 143"/>
                <a:gd name="T65" fmla="*/ 171 h 297"/>
                <a:gd name="T66" fmla="*/ 7 w 143"/>
                <a:gd name="T67" fmla="*/ 178 h 297"/>
                <a:gd name="T68" fmla="*/ 5 w 143"/>
                <a:gd name="T69" fmla="*/ 184 h 297"/>
                <a:gd name="T70" fmla="*/ 2 w 143"/>
                <a:gd name="T71" fmla="*/ 192 h 297"/>
                <a:gd name="T72" fmla="*/ 3 w 143"/>
                <a:gd name="T73" fmla="*/ 203 h 297"/>
                <a:gd name="T74" fmla="*/ 0 w 143"/>
                <a:gd name="T75" fmla="*/ 209 h 297"/>
                <a:gd name="T76" fmla="*/ 5 w 143"/>
                <a:gd name="T77" fmla="*/ 233 h 297"/>
                <a:gd name="T78" fmla="*/ 5 w 143"/>
                <a:gd name="T79" fmla="*/ 246 h 297"/>
                <a:gd name="T80" fmla="*/ 11 w 143"/>
                <a:gd name="T81" fmla="*/ 267 h 297"/>
                <a:gd name="T82" fmla="*/ 7 w 143"/>
                <a:gd name="T83" fmla="*/ 274 h 297"/>
                <a:gd name="T84" fmla="*/ 7 w 143"/>
                <a:gd name="T85" fmla="*/ 282 h 297"/>
                <a:gd name="T86" fmla="*/ 11 w 143"/>
                <a:gd name="T87" fmla="*/ 289 h 297"/>
                <a:gd name="T88" fmla="*/ 17 w 143"/>
                <a:gd name="T89" fmla="*/ 297 h 297"/>
                <a:gd name="T90" fmla="*/ 105 w 143"/>
                <a:gd name="T91" fmla="*/ 276 h 297"/>
                <a:gd name="T92" fmla="*/ 114 w 143"/>
                <a:gd name="T93" fmla="*/ 265 h 297"/>
                <a:gd name="T94" fmla="*/ 118 w 143"/>
                <a:gd name="T95" fmla="*/ 259 h 297"/>
                <a:gd name="T96" fmla="*/ 120 w 143"/>
                <a:gd name="T97" fmla="*/ 259 h 297"/>
                <a:gd name="T98" fmla="*/ 124 w 143"/>
                <a:gd name="T99" fmla="*/ 252 h 297"/>
                <a:gd name="T100" fmla="*/ 131 w 143"/>
                <a:gd name="T101" fmla="*/ 248 h 297"/>
                <a:gd name="T102" fmla="*/ 135 w 143"/>
                <a:gd name="T103" fmla="*/ 246 h 297"/>
                <a:gd name="T104" fmla="*/ 139 w 143"/>
                <a:gd name="T105" fmla="*/ 246 h 297"/>
                <a:gd name="T106" fmla="*/ 139 w 143"/>
                <a:gd name="T107" fmla="*/ 241 h 297"/>
                <a:gd name="T108" fmla="*/ 143 w 143"/>
                <a:gd name="T109" fmla="*/ 225 h 297"/>
                <a:gd name="T110" fmla="*/ 139 w 143"/>
                <a:gd name="T111" fmla="*/ 224 h 297"/>
                <a:gd name="T112" fmla="*/ 135 w 143"/>
                <a:gd name="T113" fmla="*/ 222 h 297"/>
                <a:gd name="T114" fmla="*/ 129 w 143"/>
                <a:gd name="T115" fmla="*/ 21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" h="297">
                  <a:moveTo>
                    <a:pt x="129" y="216"/>
                  </a:moveTo>
                  <a:lnTo>
                    <a:pt x="127" y="209"/>
                  </a:lnTo>
                  <a:lnTo>
                    <a:pt x="120" y="205"/>
                  </a:lnTo>
                  <a:lnTo>
                    <a:pt x="114" y="199"/>
                  </a:lnTo>
                  <a:lnTo>
                    <a:pt x="111" y="194"/>
                  </a:lnTo>
                  <a:lnTo>
                    <a:pt x="109" y="186"/>
                  </a:lnTo>
                  <a:lnTo>
                    <a:pt x="109" y="178"/>
                  </a:lnTo>
                  <a:lnTo>
                    <a:pt x="101" y="158"/>
                  </a:lnTo>
                  <a:lnTo>
                    <a:pt x="50" y="4"/>
                  </a:lnTo>
                  <a:lnTo>
                    <a:pt x="49" y="0"/>
                  </a:lnTo>
                  <a:lnTo>
                    <a:pt x="41" y="7"/>
                  </a:lnTo>
                  <a:lnTo>
                    <a:pt x="35" y="6"/>
                  </a:lnTo>
                  <a:lnTo>
                    <a:pt x="28" y="11"/>
                  </a:lnTo>
                  <a:lnTo>
                    <a:pt x="28" y="17"/>
                  </a:lnTo>
                  <a:lnTo>
                    <a:pt x="26" y="32"/>
                  </a:lnTo>
                  <a:lnTo>
                    <a:pt x="26" y="37"/>
                  </a:lnTo>
                  <a:lnTo>
                    <a:pt x="26" y="39"/>
                  </a:lnTo>
                  <a:lnTo>
                    <a:pt x="24" y="41"/>
                  </a:lnTo>
                  <a:lnTo>
                    <a:pt x="28" y="53"/>
                  </a:lnTo>
                  <a:lnTo>
                    <a:pt x="24" y="66"/>
                  </a:lnTo>
                  <a:lnTo>
                    <a:pt x="26" y="73"/>
                  </a:lnTo>
                  <a:lnTo>
                    <a:pt x="32" y="79"/>
                  </a:lnTo>
                  <a:lnTo>
                    <a:pt x="34" y="86"/>
                  </a:lnTo>
                  <a:lnTo>
                    <a:pt x="34" y="92"/>
                  </a:lnTo>
                  <a:lnTo>
                    <a:pt x="28" y="103"/>
                  </a:lnTo>
                  <a:lnTo>
                    <a:pt x="17" y="116"/>
                  </a:lnTo>
                  <a:lnTo>
                    <a:pt x="13" y="116"/>
                  </a:lnTo>
                  <a:lnTo>
                    <a:pt x="7" y="124"/>
                  </a:lnTo>
                  <a:lnTo>
                    <a:pt x="7" y="130"/>
                  </a:lnTo>
                  <a:lnTo>
                    <a:pt x="11" y="145"/>
                  </a:lnTo>
                  <a:lnTo>
                    <a:pt x="9" y="156"/>
                  </a:lnTo>
                  <a:lnTo>
                    <a:pt x="11" y="163"/>
                  </a:lnTo>
                  <a:lnTo>
                    <a:pt x="7" y="171"/>
                  </a:lnTo>
                  <a:lnTo>
                    <a:pt x="7" y="178"/>
                  </a:lnTo>
                  <a:lnTo>
                    <a:pt x="5" y="184"/>
                  </a:lnTo>
                  <a:lnTo>
                    <a:pt x="2" y="192"/>
                  </a:lnTo>
                  <a:lnTo>
                    <a:pt x="3" y="203"/>
                  </a:lnTo>
                  <a:lnTo>
                    <a:pt x="0" y="209"/>
                  </a:lnTo>
                  <a:lnTo>
                    <a:pt x="5" y="233"/>
                  </a:lnTo>
                  <a:lnTo>
                    <a:pt x="5" y="246"/>
                  </a:lnTo>
                  <a:lnTo>
                    <a:pt x="11" y="267"/>
                  </a:lnTo>
                  <a:lnTo>
                    <a:pt x="7" y="274"/>
                  </a:lnTo>
                  <a:lnTo>
                    <a:pt x="7" y="282"/>
                  </a:lnTo>
                  <a:lnTo>
                    <a:pt x="11" y="289"/>
                  </a:lnTo>
                  <a:lnTo>
                    <a:pt x="17" y="297"/>
                  </a:lnTo>
                  <a:lnTo>
                    <a:pt x="105" y="276"/>
                  </a:lnTo>
                  <a:lnTo>
                    <a:pt x="114" y="265"/>
                  </a:lnTo>
                  <a:lnTo>
                    <a:pt x="118" y="259"/>
                  </a:lnTo>
                  <a:lnTo>
                    <a:pt x="120" y="259"/>
                  </a:lnTo>
                  <a:lnTo>
                    <a:pt x="124" y="252"/>
                  </a:lnTo>
                  <a:lnTo>
                    <a:pt x="131" y="248"/>
                  </a:lnTo>
                  <a:lnTo>
                    <a:pt x="135" y="246"/>
                  </a:lnTo>
                  <a:lnTo>
                    <a:pt x="139" y="246"/>
                  </a:lnTo>
                  <a:lnTo>
                    <a:pt x="139" y="241"/>
                  </a:lnTo>
                  <a:lnTo>
                    <a:pt x="143" y="225"/>
                  </a:lnTo>
                  <a:lnTo>
                    <a:pt x="139" y="224"/>
                  </a:lnTo>
                  <a:lnTo>
                    <a:pt x="135" y="222"/>
                  </a:lnTo>
                  <a:lnTo>
                    <a:pt x="129" y="216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7" name="Freeform 148"/>
            <p:cNvSpPr>
              <a:spLocks/>
            </p:cNvSpPr>
            <p:nvPr/>
          </p:nvSpPr>
          <p:spPr bwMode="auto">
            <a:xfrm>
              <a:off x="5035739" y="2011767"/>
              <a:ext cx="43231" cy="69763"/>
            </a:xfrm>
            <a:custGeom>
              <a:avLst/>
              <a:gdLst>
                <a:gd name="T0" fmla="*/ 41 w 45"/>
                <a:gd name="T1" fmla="*/ 18 h 80"/>
                <a:gd name="T2" fmla="*/ 39 w 45"/>
                <a:gd name="T3" fmla="*/ 13 h 80"/>
                <a:gd name="T4" fmla="*/ 36 w 45"/>
                <a:gd name="T5" fmla="*/ 11 h 80"/>
                <a:gd name="T6" fmla="*/ 34 w 45"/>
                <a:gd name="T7" fmla="*/ 5 h 80"/>
                <a:gd name="T8" fmla="*/ 26 w 45"/>
                <a:gd name="T9" fmla="*/ 0 h 80"/>
                <a:gd name="T10" fmla="*/ 0 w 45"/>
                <a:gd name="T11" fmla="*/ 7 h 80"/>
                <a:gd name="T12" fmla="*/ 15 w 45"/>
                <a:gd name="T13" fmla="*/ 62 h 80"/>
                <a:gd name="T14" fmla="*/ 17 w 45"/>
                <a:gd name="T15" fmla="*/ 69 h 80"/>
                <a:gd name="T16" fmla="*/ 15 w 45"/>
                <a:gd name="T17" fmla="*/ 75 h 80"/>
                <a:gd name="T18" fmla="*/ 15 w 45"/>
                <a:gd name="T19" fmla="*/ 77 h 80"/>
                <a:gd name="T20" fmla="*/ 17 w 45"/>
                <a:gd name="T21" fmla="*/ 80 h 80"/>
                <a:gd name="T22" fmla="*/ 23 w 45"/>
                <a:gd name="T23" fmla="*/ 77 h 80"/>
                <a:gd name="T24" fmla="*/ 43 w 45"/>
                <a:gd name="T25" fmla="*/ 63 h 80"/>
                <a:gd name="T26" fmla="*/ 43 w 45"/>
                <a:gd name="T27" fmla="*/ 56 h 80"/>
                <a:gd name="T28" fmla="*/ 41 w 45"/>
                <a:gd name="T29" fmla="*/ 48 h 80"/>
                <a:gd name="T30" fmla="*/ 41 w 45"/>
                <a:gd name="T31" fmla="*/ 41 h 80"/>
                <a:gd name="T32" fmla="*/ 36 w 45"/>
                <a:gd name="T33" fmla="*/ 33 h 80"/>
                <a:gd name="T34" fmla="*/ 39 w 45"/>
                <a:gd name="T35" fmla="*/ 28 h 80"/>
                <a:gd name="T36" fmla="*/ 38 w 45"/>
                <a:gd name="T37" fmla="*/ 20 h 80"/>
                <a:gd name="T38" fmla="*/ 43 w 45"/>
                <a:gd name="T39" fmla="*/ 28 h 80"/>
                <a:gd name="T40" fmla="*/ 45 w 45"/>
                <a:gd name="T41" fmla="*/ 24 h 80"/>
                <a:gd name="T42" fmla="*/ 45 w 45"/>
                <a:gd name="T43" fmla="*/ 22 h 80"/>
                <a:gd name="T44" fmla="*/ 41 w 45"/>
                <a:gd name="T45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80">
                  <a:moveTo>
                    <a:pt x="41" y="18"/>
                  </a:moveTo>
                  <a:lnTo>
                    <a:pt x="39" y="13"/>
                  </a:lnTo>
                  <a:lnTo>
                    <a:pt x="36" y="11"/>
                  </a:lnTo>
                  <a:lnTo>
                    <a:pt x="34" y="5"/>
                  </a:lnTo>
                  <a:lnTo>
                    <a:pt x="26" y="0"/>
                  </a:lnTo>
                  <a:lnTo>
                    <a:pt x="0" y="7"/>
                  </a:lnTo>
                  <a:lnTo>
                    <a:pt x="15" y="62"/>
                  </a:lnTo>
                  <a:lnTo>
                    <a:pt x="17" y="69"/>
                  </a:lnTo>
                  <a:lnTo>
                    <a:pt x="15" y="75"/>
                  </a:lnTo>
                  <a:lnTo>
                    <a:pt x="15" y="77"/>
                  </a:lnTo>
                  <a:lnTo>
                    <a:pt x="17" y="80"/>
                  </a:lnTo>
                  <a:lnTo>
                    <a:pt x="23" y="77"/>
                  </a:lnTo>
                  <a:lnTo>
                    <a:pt x="43" y="63"/>
                  </a:lnTo>
                  <a:lnTo>
                    <a:pt x="43" y="56"/>
                  </a:lnTo>
                  <a:lnTo>
                    <a:pt x="41" y="48"/>
                  </a:lnTo>
                  <a:lnTo>
                    <a:pt x="41" y="41"/>
                  </a:lnTo>
                  <a:lnTo>
                    <a:pt x="36" y="33"/>
                  </a:lnTo>
                  <a:lnTo>
                    <a:pt x="39" y="28"/>
                  </a:lnTo>
                  <a:lnTo>
                    <a:pt x="38" y="20"/>
                  </a:lnTo>
                  <a:lnTo>
                    <a:pt x="43" y="28"/>
                  </a:lnTo>
                  <a:lnTo>
                    <a:pt x="45" y="24"/>
                  </a:lnTo>
                  <a:lnTo>
                    <a:pt x="45" y="22"/>
                  </a:lnTo>
                  <a:lnTo>
                    <a:pt x="41" y="1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8" name="Freeform 149"/>
            <p:cNvSpPr>
              <a:spLocks/>
            </p:cNvSpPr>
            <p:nvPr/>
          </p:nvSpPr>
          <p:spPr bwMode="auto">
            <a:xfrm>
              <a:off x="5078970" y="2032696"/>
              <a:ext cx="5764" cy="6976"/>
            </a:xfrm>
            <a:custGeom>
              <a:avLst/>
              <a:gdLst>
                <a:gd name="T0" fmla="*/ 2 w 6"/>
                <a:gd name="T1" fmla="*/ 8 h 8"/>
                <a:gd name="T2" fmla="*/ 6 w 6"/>
                <a:gd name="T3" fmla="*/ 4 h 8"/>
                <a:gd name="T4" fmla="*/ 0 w 6"/>
                <a:gd name="T5" fmla="*/ 0 h 8"/>
                <a:gd name="T6" fmla="*/ 2 w 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6" y="4"/>
                  </a:lnTo>
                  <a:lnTo>
                    <a:pt x="0" y="0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89" name="Freeform 150"/>
            <p:cNvSpPr>
              <a:spLocks/>
            </p:cNvSpPr>
            <p:nvPr/>
          </p:nvSpPr>
          <p:spPr bwMode="auto">
            <a:xfrm>
              <a:off x="5078970" y="2032696"/>
              <a:ext cx="5764" cy="6976"/>
            </a:xfrm>
            <a:custGeom>
              <a:avLst/>
              <a:gdLst>
                <a:gd name="T0" fmla="*/ 2 w 6"/>
                <a:gd name="T1" fmla="*/ 8 h 8"/>
                <a:gd name="T2" fmla="*/ 6 w 6"/>
                <a:gd name="T3" fmla="*/ 4 h 8"/>
                <a:gd name="T4" fmla="*/ 0 w 6"/>
                <a:gd name="T5" fmla="*/ 0 h 8"/>
                <a:gd name="T6" fmla="*/ 2 w 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6" y="4"/>
                  </a:lnTo>
                  <a:lnTo>
                    <a:pt x="0" y="0"/>
                  </a:lnTo>
                  <a:lnTo>
                    <a:pt x="2" y="8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0" name="Freeform 151"/>
            <p:cNvSpPr>
              <a:spLocks/>
            </p:cNvSpPr>
            <p:nvPr/>
          </p:nvSpPr>
          <p:spPr bwMode="auto">
            <a:xfrm>
              <a:off x="5084734" y="2025719"/>
              <a:ext cx="6725" cy="12209"/>
            </a:xfrm>
            <a:custGeom>
              <a:avLst/>
              <a:gdLst>
                <a:gd name="T0" fmla="*/ 7 w 7"/>
                <a:gd name="T1" fmla="*/ 0 h 14"/>
                <a:gd name="T2" fmla="*/ 5 w 7"/>
                <a:gd name="T3" fmla="*/ 6 h 14"/>
                <a:gd name="T4" fmla="*/ 0 w 7"/>
                <a:gd name="T5" fmla="*/ 12 h 14"/>
                <a:gd name="T6" fmla="*/ 5 w 7"/>
                <a:gd name="T7" fmla="*/ 14 h 14"/>
                <a:gd name="T8" fmla="*/ 7 w 7"/>
                <a:gd name="T9" fmla="*/ 8 h 14"/>
                <a:gd name="T10" fmla="*/ 7 w 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5" y="6"/>
                  </a:lnTo>
                  <a:lnTo>
                    <a:pt x="0" y="12"/>
                  </a:lnTo>
                  <a:lnTo>
                    <a:pt x="5" y="14"/>
                  </a:lnTo>
                  <a:lnTo>
                    <a:pt x="7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1" name="Freeform 152"/>
            <p:cNvSpPr>
              <a:spLocks/>
            </p:cNvSpPr>
            <p:nvPr/>
          </p:nvSpPr>
          <p:spPr bwMode="auto">
            <a:xfrm>
              <a:off x="5084734" y="2025719"/>
              <a:ext cx="6725" cy="12209"/>
            </a:xfrm>
            <a:custGeom>
              <a:avLst/>
              <a:gdLst>
                <a:gd name="T0" fmla="*/ 7 w 7"/>
                <a:gd name="T1" fmla="*/ 0 h 14"/>
                <a:gd name="T2" fmla="*/ 5 w 7"/>
                <a:gd name="T3" fmla="*/ 6 h 14"/>
                <a:gd name="T4" fmla="*/ 0 w 7"/>
                <a:gd name="T5" fmla="*/ 12 h 14"/>
                <a:gd name="T6" fmla="*/ 5 w 7"/>
                <a:gd name="T7" fmla="*/ 14 h 14"/>
                <a:gd name="T8" fmla="*/ 7 w 7"/>
                <a:gd name="T9" fmla="*/ 8 h 14"/>
                <a:gd name="T10" fmla="*/ 7 w 7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4">
                  <a:moveTo>
                    <a:pt x="7" y="0"/>
                  </a:moveTo>
                  <a:lnTo>
                    <a:pt x="5" y="6"/>
                  </a:lnTo>
                  <a:lnTo>
                    <a:pt x="0" y="12"/>
                  </a:lnTo>
                  <a:lnTo>
                    <a:pt x="5" y="14"/>
                  </a:lnTo>
                  <a:lnTo>
                    <a:pt x="7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2" name="Freeform 153"/>
            <p:cNvSpPr>
              <a:spLocks/>
            </p:cNvSpPr>
            <p:nvPr/>
          </p:nvSpPr>
          <p:spPr bwMode="auto">
            <a:xfrm>
              <a:off x="5089537" y="2037928"/>
              <a:ext cx="9607" cy="19185"/>
            </a:xfrm>
            <a:custGeom>
              <a:avLst/>
              <a:gdLst>
                <a:gd name="T0" fmla="*/ 6 w 10"/>
                <a:gd name="T1" fmla="*/ 2 h 22"/>
                <a:gd name="T2" fmla="*/ 0 w 10"/>
                <a:gd name="T3" fmla="*/ 0 h 22"/>
                <a:gd name="T4" fmla="*/ 2 w 10"/>
                <a:gd name="T5" fmla="*/ 15 h 22"/>
                <a:gd name="T6" fmla="*/ 6 w 10"/>
                <a:gd name="T7" fmla="*/ 22 h 22"/>
                <a:gd name="T8" fmla="*/ 10 w 10"/>
                <a:gd name="T9" fmla="*/ 17 h 22"/>
                <a:gd name="T10" fmla="*/ 10 w 10"/>
                <a:gd name="T11" fmla="*/ 13 h 22"/>
                <a:gd name="T12" fmla="*/ 6 w 10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2">
                  <a:moveTo>
                    <a:pt x="6" y="2"/>
                  </a:moveTo>
                  <a:lnTo>
                    <a:pt x="0" y="0"/>
                  </a:lnTo>
                  <a:lnTo>
                    <a:pt x="2" y="15"/>
                  </a:lnTo>
                  <a:lnTo>
                    <a:pt x="6" y="22"/>
                  </a:lnTo>
                  <a:lnTo>
                    <a:pt x="10" y="17"/>
                  </a:lnTo>
                  <a:lnTo>
                    <a:pt x="10" y="1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3" name="Freeform 154"/>
            <p:cNvSpPr>
              <a:spLocks/>
            </p:cNvSpPr>
            <p:nvPr/>
          </p:nvSpPr>
          <p:spPr bwMode="auto">
            <a:xfrm>
              <a:off x="5089537" y="2037928"/>
              <a:ext cx="9607" cy="19185"/>
            </a:xfrm>
            <a:custGeom>
              <a:avLst/>
              <a:gdLst>
                <a:gd name="T0" fmla="*/ 6 w 10"/>
                <a:gd name="T1" fmla="*/ 2 h 22"/>
                <a:gd name="T2" fmla="*/ 0 w 10"/>
                <a:gd name="T3" fmla="*/ 0 h 22"/>
                <a:gd name="T4" fmla="*/ 2 w 10"/>
                <a:gd name="T5" fmla="*/ 15 h 22"/>
                <a:gd name="T6" fmla="*/ 6 w 10"/>
                <a:gd name="T7" fmla="*/ 22 h 22"/>
                <a:gd name="T8" fmla="*/ 10 w 10"/>
                <a:gd name="T9" fmla="*/ 17 h 22"/>
                <a:gd name="T10" fmla="*/ 10 w 10"/>
                <a:gd name="T11" fmla="*/ 13 h 22"/>
                <a:gd name="T12" fmla="*/ 6 w 10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2">
                  <a:moveTo>
                    <a:pt x="6" y="2"/>
                  </a:moveTo>
                  <a:lnTo>
                    <a:pt x="0" y="0"/>
                  </a:lnTo>
                  <a:lnTo>
                    <a:pt x="2" y="15"/>
                  </a:lnTo>
                  <a:lnTo>
                    <a:pt x="6" y="22"/>
                  </a:lnTo>
                  <a:lnTo>
                    <a:pt x="10" y="17"/>
                  </a:lnTo>
                  <a:lnTo>
                    <a:pt x="10" y="13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tx1">
                <a:alpha val="15000"/>
              </a:schemeClr>
            </a:solidFill>
            <a:ln w="3175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grpSp>
          <p:nvGrpSpPr>
            <p:cNvPr id="445" name="Group 444"/>
            <p:cNvGrpSpPr/>
            <p:nvPr/>
          </p:nvGrpSpPr>
          <p:grpSpPr>
            <a:xfrm>
              <a:off x="1028701" y="1983861"/>
              <a:ext cx="665758" cy="1012439"/>
              <a:chOff x="1028701" y="1983861"/>
              <a:chExt cx="665758" cy="1012439"/>
            </a:xfrm>
            <a:grpFill/>
          </p:grpSpPr>
          <p:sp>
            <p:nvSpPr>
              <p:cNvPr id="253" name="Freeform 14"/>
              <p:cNvSpPr>
                <a:spLocks/>
              </p:cNvSpPr>
              <p:nvPr/>
            </p:nvSpPr>
            <p:spPr bwMode="auto">
              <a:xfrm>
                <a:off x="1028701" y="1983861"/>
                <a:ext cx="665758" cy="1012439"/>
              </a:xfrm>
              <a:custGeom>
                <a:avLst/>
                <a:gdLst>
                  <a:gd name="T0" fmla="*/ 628 w 693"/>
                  <a:gd name="T1" fmla="*/ 1156 h 1161"/>
                  <a:gd name="T2" fmla="*/ 628 w 693"/>
                  <a:gd name="T3" fmla="*/ 1129 h 1161"/>
                  <a:gd name="T4" fmla="*/ 624 w 693"/>
                  <a:gd name="T5" fmla="*/ 1105 h 1161"/>
                  <a:gd name="T6" fmla="*/ 643 w 693"/>
                  <a:gd name="T7" fmla="*/ 1071 h 1161"/>
                  <a:gd name="T8" fmla="*/ 654 w 693"/>
                  <a:gd name="T9" fmla="*/ 1030 h 1161"/>
                  <a:gd name="T10" fmla="*/ 693 w 693"/>
                  <a:gd name="T11" fmla="*/ 1000 h 1161"/>
                  <a:gd name="T12" fmla="*/ 673 w 693"/>
                  <a:gd name="T13" fmla="*/ 964 h 1161"/>
                  <a:gd name="T14" fmla="*/ 661 w 693"/>
                  <a:gd name="T15" fmla="*/ 926 h 1161"/>
                  <a:gd name="T16" fmla="*/ 325 w 693"/>
                  <a:gd name="T17" fmla="*/ 327 h 1161"/>
                  <a:gd name="T18" fmla="*/ 62 w 693"/>
                  <a:gd name="T19" fmla="*/ 0 h 1161"/>
                  <a:gd name="T20" fmla="*/ 58 w 693"/>
                  <a:gd name="T21" fmla="*/ 35 h 1161"/>
                  <a:gd name="T22" fmla="*/ 39 w 693"/>
                  <a:gd name="T23" fmla="*/ 94 h 1161"/>
                  <a:gd name="T24" fmla="*/ 30 w 693"/>
                  <a:gd name="T25" fmla="*/ 120 h 1161"/>
                  <a:gd name="T26" fmla="*/ 13 w 693"/>
                  <a:gd name="T27" fmla="*/ 137 h 1161"/>
                  <a:gd name="T28" fmla="*/ 0 w 693"/>
                  <a:gd name="T29" fmla="*/ 176 h 1161"/>
                  <a:gd name="T30" fmla="*/ 24 w 693"/>
                  <a:gd name="T31" fmla="*/ 233 h 1161"/>
                  <a:gd name="T32" fmla="*/ 24 w 693"/>
                  <a:gd name="T33" fmla="*/ 261 h 1161"/>
                  <a:gd name="T34" fmla="*/ 13 w 693"/>
                  <a:gd name="T35" fmla="*/ 319 h 1161"/>
                  <a:gd name="T36" fmla="*/ 30 w 693"/>
                  <a:gd name="T37" fmla="*/ 374 h 1161"/>
                  <a:gd name="T38" fmla="*/ 45 w 693"/>
                  <a:gd name="T39" fmla="*/ 402 h 1161"/>
                  <a:gd name="T40" fmla="*/ 52 w 693"/>
                  <a:gd name="T41" fmla="*/ 421 h 1161"/>
                  <a:gd name="T42" fmla="*/ 43 w 693"/>
                  <a:gd name="T43" fmla="*/ 436 h 1161"/>
                  <a:gd name="T44" fmla="*/ 56 w 693"/>
                  <a:gd name="T45" fmla="*/ 453 h 1161"/>
                  <a:gd name="T46" fmla="*/ 81 w 693"/>
                  <a:gd name="T47" fmla="*/ 468 h 1161"/>
                  <a:gd name="T48" fmla="*/ 84 w 693"/>
                  <a:gd name="T49" fmla="*/ 441 h 1161"/>
                  <a:gd name="T50" fmla="*/ 111 w 693"/>
                  <a:gd name="T51" fmla="*/ 455 h 1161"/>
                  <a:gd name="T52" fmla="*/ 143 w 693"/>
                  <a:gd name="T53" fmla="*/ 460 h 1161"/>
                  <a:gd name="T54" fmla="*/ 146 w 693"/>
                  <a:gd name="T55" fmla="*/ 464 h 1161"/>
                  <a:gd name="T56" fmla="*/ 165 w 693"/>
                  <a:gd name="T57" fmla="*/ 473 h 1161"/>
                  <a:gd name="T58" fmla="*/ 120 w 693"/>
                  <a:gd name="T59" fmla="*/ 456 h 1161"/>
                  <a:gd name="T60" fmla="*/ 90 w 693"/>
                  <a:gd name="T61" fmla="*/ 455 h 1161"/>
                  <a:gd name="T62" fmla="*/ 92 w 693"/>
                  <a:gd name="T63" fmla="*/ 483 h 1161"/>
                  <a:gd name="T64" fmla="*/ 103 w 693"/>
                  <a:gd name="T65" fmla="*/ 518 h 1161"/>
                  <a:gd name="T66" fmla="*/ 79 w 693"/>
                  <a:gd name="T67" fmla="*/ 498 h 1161"/>
                  <a:gd name="T68" fmla="*/ 82 w 693"/>
                  <a:gd name="T69" fmla="*/ 475 h 1161"/>
                  <a:gd name="T70" fmla="*/ 66 w 693"/>
                  <a:gd name="T71" fmla="*/ 502 h 1161"/>
                  <a:gd name="T72" fmla="*/ 66 w 693"/>
                  <a:gd name="T73" fmla="*/ 534 h 1161"/>
                  <a:gd name="T74" fmla="*/ 86 w 693"/>
                  <a:gd name="T75" fmla="*/ 573 h 1161"/>
                  <a:gd name="T76" fmla="*/ 101 w 693"/>
                  <a:gd name="T77" fmla="*/ 601 h 1161"/>
                  <a:gd name="T78" fmla="*/ 82 w 693"/>
                  <a:gd name="T79" fmla="*/ 643 h 1161"/>
                  <a:gd name="T80" fmla="*/ 105 w 693"/>
                  <a:gd name="T81" fmla="*/ 684 h 1161"/>
                  <a:gd name="T82" fmla="*/ 118 w 693"/>
                  <a:gd name="T83" fmla="*/ 725 h 1161"/>
                  <a:gd name="T84" fmla="*/ 144 w 693"/>
                  <a:gd name="T85" fmla="*/ 767 h 1161"/>
                  <a:gd name="T86" fmla="*/ 150 w 693"/>
                  <a:gd name="T87" fmla="*/ 787 h 1161"/>
                  <a:gd name="T88" fmla="*/ 148 w 693"/>
                  <a:gd name="T89" fmla="*/ 825 h 1161"/>
                  <a:gd name="T90" fmla="*/ 141 w 693"/>
                  <a:gd name="T91" fmla="*/ 853 h 1161"/>
                  <a:gd name="T92" fmla="*/ 176 w 693"/>
                  <a:gd name="T93" fmla="*/ 872 h 1161"/>
                  <a:gd name="T94" fmla="*/ 210 w 693"/>
                  <a:gd name="T95" fmla="*/ 889 h 1161"/>
                  <a:gd name="T96" fmla="*/ 248 w 693"/>
                  <a:gd name="T97" fmla="*/ 911 h 1161"/>
                  <a:gd name="T98" fmla="*/ 306 w 693"/>
                  <a:gd name="T99" fmla="*/ 951 h 1161"/>
                  <a:gd name="T100" fmla="*/ 312 w 693"/>
                  <a:gd name="T101" fmla="*/ 979 h 1161"/>
                  <a:gd name="T102" fmla="*/ 329 w 693"/>
                  <a:gd name="T103" fmla="*/ 987 h 1161"/>
                  <a:gd name="T104" fmla="*/ 355 w 693"/>
                  <a:gd name="T105" fmla="*/ 1015 h 1161"/>
                  <a:gd name="T106" fmla="*/ 391 w 693"/>
                  <a:gd name="T107" fmla="*/ 1086 h 1161"/>
                  <a:gd name="T108" fmla="*/ 389 w 693"/>
                  <a:gd name="T109" fmla="*/ 1116 h 1161"/>
                  <a:gd name="T110" fmla="*/ 393 w 693"/>
                  <a:gd name="T111" fmla="*/ 1128 h 1161"/>
                  <a:gd name="T112" fmla="*/ 613 w 693"/>
                  <a:gd name="T113" fmla="*/ 1160 h 1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93" h="1161">
                    <a:moveTo>
                      <a:pt x="616" y="1160"/>
                    </a:moveTo>
                    <a:lnTo>
                      <a:pt x="620" y="1161"/>
                    </a:lnTo>
                    <a:lnTo>
                      <a:pt x="626" y="1161"/>
                    </a:lnTo>
                    <a:lnTo>
                      <a:pt x="628" y="1156"/>
                    </a:lnTo>
                    <a:lnTo>
                      <a:pt x="635" y="1150"/>
                    </a:lnTo>
                    <a:lnTo>
                      <a:pt x="635" y="1139"/>
                    </a:lnTo>
                    <a:lnTo>
                      <a:pt x="635" y="1133"/>
                    </a:lnTo>
                    <a:lnTo>
                      <a:pt x="628" y="1129"/>
                    </a:lnTo>
                    <a:lnTo>
                      <a:pt x="620" y="1126"/>
                    </a:lnTo>
                    <a:lnTo>
                      <a:pt x="620" y="1120"/>
                    </a:lnTo>
                    <a:lnTo>
                      <a:pt x="622" y="1113"/>
                    </a:lnTo>
                    <a:lnTo>
                      <a:pt x="624" y="1105"/>
                    </a:lnTo>
                    <a:lnTo>
                      <a:pt x="620" y="1097"/>
                    </a:lnTo>
                    <a:lnTo>
                      <a:pt x="624" y="1092"/>
                    </a:lnTo>
                    <a:lnTo>
                      <a:pt x="631" y="1086"/>
                    </a:lnTo>
                    <a:lnTo>
                      <a:pt x="643" y="1071"/>
                    </a:lnTo>
                    <a:lnTo>
                      <a:pt x="646" y="1062"/>
                    </a:lnTo>
                    <a:lnTo>
                      <a:pt x="650" y="1056"/>
                    </a:lnTo>
                    <a:lnTo>
                      <a:pt x="650" y="1043"/>
                    </a:lnTo>
                    <a:lnTo>
                      <a:pt x="654" y="1030"/>
                    </a:lnTo>
                    <a:lnTo>
                      <a:pt x="660" y="1026"/>
                    </a:lnTo>
                    <a:lnTo>
                      <a:pt x="663" y="1020"/>
                    </a:lnTo>
                    <a:lnTo>
                      <a:pt x="686" y="1007"/>
                    </a:lnTo>
                    <a:lnTo>
                      <a:pt x="693" y="1000"/>
                    </a:lnTo>
                    <a:lnTo>
                      <a:pt x="688" y="994"/>
                    </a:lnTo>
                    <a:lnTo>
                      <a:pt x="675" y="979"/>
                    </a:lnTo>
                    <a:lnTo>
                      <a:pt x="676" y="972"/>
                    </a:lnTo>
                    <a:lnTo>
                      <a:pt x="673" y="964"/>
                    </a:lnTo>
                    <a:lnTo>
                      <a:pt x="673" y="958"/>
                    </a:lnTo>
                    <a:lnTo>
                      <a:pt x="669" y="949"/>
                    </a:lnTo>
                    <a:lnTo>
                      <a:pt x="661" y="934"/>
                    </a:lnTo>
                    <a:lnTo>
                      <a:pt x="661" y="926"/>
                    </a:lnTo>
                    <a:lnTo>
                      <a:pt x="663" y="921"/>
                    </a:lnTo>
                    <a:lnTo>
                      <a:pt x="556" y="765"/>
                    </a:lnTo>
                    <a:lnTo>
                      <a:pt x="306" y="398"/>
                    </a:lnTo>
                    <a:lnTo>
                      <a:pt x="325" y="327"/>
                    </a:lnTo>
                    <a:lnTo>
                      <a:pt x="383" y="84"/>
                    </a:lnTo>
                    <a:lnTo>
                      <a:pt x="238" y="47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8" y="13"/>
                    </a:lnTo>
                    <a:lnTo>
                      <a:pt x="54" y="20"/>
                    </a:lnTo>
                    <a:lnTo>
                      <a:pt x="58" y="28"/>
                    </a:lnTo>
                    <a:lnTo>
                      <a:pt x="58" y="35"/>
                    </a:lnTo>
                    <a:lnTo>
                      <a:pt x="58" y="48"/>
                    </a:lnTo>
                    <a:lnTo>
                      <a:pt x="58" y="50"/>
                    </a:lnTo>
                    <a:lnTo>
                      <a:pt x="56" y="64"/>
                    </a:lnTo>
                    <a:lnTo>
                      <a:pt x="39" y="94"/>
                    </a:lnTo>
                    <a:lnTo>
                      <a:pt x="41" y="99"/>
                    </a:lnTo>
                    <a:lnTo>
                      <a:pt x="37" y="107"/>
                    </a:lnTo>
                    <a:lnTo>
                      <a:pt x="34" y="112"/>
                    </a:lnTo>
                    <a:lnTo>
                      <a:pt x="30" y="120"/>
                    </a:lnTo>
                    <a:lnTo>
                      <a:pt x="32" y="122"/>
                    </a:lnTo>
                    <a:lnTo>
                      <a:pt x="24" y="127"/>
                    </a:lnTo>
                    <a:lnTo>
                      <a:pt x="19" y="131"/>
                    </a:lnTo>
                    <a:lnTo>
                      <a:pt x="13" y="137"/>
                    </a:lnTo>
                    <a:lnTo>
                      <a:pt x="7" y="144"/>
                    </a:lnTo>
                    <a:lnTo>
                      <a:pt x="2" y="158"/>
                    </a:lnTo>
                    <a:lnTo>
                      <a:pt x="2" y="169"/>
                    </a:lnTo>
                    <a:lnTo>
                      <a:pt x="0" y="176"/>
                    </a:lnTo>
                    <a:lnTo>
                      <a:pt x="13" y="197"/>
                    </a:lnTo>
                    <a:lnTo>
                      <a:pt x="13" y="205"/>
                    </a:lnTo>
                    <a:lnTo>
                      <a:pt x="19" y="210"/>
                    </a:lnTo>
                    <a:lnTo>
                      <a:pt x="24" y="233"/>
                    </a:lnTo>
                    <a:lnTo>
                      <a:pt x="24" y="238"/>
                    </a:lnTo>
                    <a:lnTo>
                      <a:pt x="26" y="246"/>
                    </a:lnTo>
                    <a:lnTo>
                      <a:pt x="24" y="252"/>
                    </a:lnTo>
                    <a:lnTo>
                      <a:pt x="24" y="261"/>
                    </a:lnTo>
                    <a:lnTo>
                      <a:pt x="20" y="268"/>
                    </a:lnTo>
                    <a:lnTo>
                      <a:pt x="13" y="282"/>
                    </a:lnTo>
                    <a:lnTo>
                      <a:pt x="15" y="308"/>
                    </a:lnTo>
                    <a:lnTo>
                      <a:pt x="13" y="319"/>
                    </a:lnTo>
                    <a:lnTo>
                      <a:pt x="7" y="327"/>
                    </a:lnTo>
                    <a:lnTo>
                      <a:pt x="13" y="340"/>
                    </a:lnTo>
                    <a:lnTo>
                      <a:pt x="22" y="353"/>
                    </a:lnTo>
                    <a:lnTo>
                      <a:pt x="30" y="374"/>
                    </a:lnTo>
                    <a:lnTo>
                      <a:pt x="34" y="381"/>
                    </a:lnTo>
                    <a:lnTo>
                      <a:pt x="39" y="389"/>
                    </a:lnTo>
                    <a:lnTo>
                      <a:pt x="43" y="394"/>
                    </a:lnTo>
                    <a:lnTo>
                      <a:pt x="45" y="402"/>
                    </a:lnTo>
                    <a:lnTo>
                      <a:pt x="43" y="409"/>
                    </a:lnTo>
                    <a:lnTo>
                      <a:pt x="45" y="406"/>
                    </a:lnTo>
                    <a:lnTo>
                      <a:pt x="45" y="408"/>
                    </a:lnTo>
                    <a:lnTo>
                      <a:pt x="52" y="421"/>
                    </a:lnTo>
                    <a:lnTo>
                      <a:pt x="54" y="434"/>
                    </a:lnTo>
                    <a:lnTo>
                      <a:pt x="49" y="421"/>
                    </a:lnTo>
                    <a:lnTo>
                      <a:pt x="47" y="428"/>
                    </a:lnTo>
                    <a:lnTo>
                      <a:pt x="43" y="436"/>
                    </a:lnTo>
                    <a:lnTo>
                      <a:pt x="41" y="443"/>
                    </a:lnTo>
                    <a:lnTo>
                      <a:pt x="47" y="438"/>
                    </a:lnTo>
                    <a:lnTo>
                      <a:pt x="54" y="445"/>
                    </a:lnTo>
                    <a:lnTo>
                      <a:pt x="56" y="453"/>
                    </a:lnTo>
                    <a:lnTo>
                      <a:pt x="64" y="456"/>
                    </a:lnTo>
                    <a:lnTo>
                      <a:pt x="67" y="464"/>
                    </a:lnTo>
                    <a:lnTo>
                      <a:pt x="75" y="471"/>
                    </a:lnTo>
                    <a:lnTo>
                      <a:pt x="81" y="468"/>
                    </a:lnTo>
                    <a:lnTo>
                      <a:pt x="77" y="460"/>
                    </a:lnTo>
                    <a:lnTo>
                      <a:pt x="82" y="455"/>
                    </a:lnTo>
                    <a:lnTo>
                      <a:pt x="81" y="447"/>
                    </a:lnTo>
                    <a:lnTo>
                      <a:pt x="84" y="441"/>
                    </a:lnTo>
                    <a:lnTo>
                      <a:pt x="92" y="438"/>
                    </a:lnTo>
                    <a:lnTo>
                      <a:pt x="99" y="443"/>
                    </a:lnTo>
                    <a:lnTo>
                      <a:pt x="103" y="451"/>
                    </a:lnTo>
                    <a:lnTo>
                      <a:pt x="111" y="455"/>
                    </a:lnTo>
                    <a:lnTo>
                      <a:pt x="116" y="453"/>
                    </a:lnTo>
                    <a:lnTo>
                      <a:pt x="124" y="453"/>
                    </a:lnTo>
                    <a:lnTo>
                      <a:pt x="129" y="458"/>
                    </a:lnTo>
                    <a:lnTo>
                      <a:pt x="143" y="460"/>
                    </a:lnTo>
                    <a:lnTo>
                      <a:pt x="148" y="455"/>
                    </a:lnTo>
                    <a:lnTo>
                      <a:pt x="146" y="458"/>
                    </a:lnTo>
                    <a:lnTo>
                      <a:pt x="141" y="464"/>
                    </a:lnTo>
                    <a:lnTo>
                      <a:pt x="146" y="464"/>
                    </a:lnTo>
                    <a:lnTo>
                      <a:pt x="154" y="460"/>
                    </a:lnTo>
                    <a:lnTo>
                      <a:pt x="156" y="460"/>
                    </a:lnTo>
                    <a:lnTo>
                      <a:pt x="161" y="468"/>
                    </a:lnTo>
                    <a:lnTo>
                      <a:pt x="165" y="473"/>
                    </a:lnTo>
                    <a:lnTo>
                      <a:pt x="165" y="475"/>
                    </a:lnTo>
                    <a:lnTo>
                      <a:pt x="156" y="460"/>
                    </a:lnTo>
                    <a:lnTo>
                      <a:pt x="141" y="466"/>
                    </a:lnTo>
                    <a:lnTo>
                      <a:pt x="120" y="456"/>
                    </a:lnTo>
                    <a:lnTo>
                      <a:pt x="111" y="456"/>
                    </a:lnTo>
                    <a:lnTo>
                      <a:pt x="103" y="453"/>
                    </a:lnTo>
                    <a:lnTo>
                      <a:pt x="97" y="455"/>
                    </a:lnTo>
                    <a:lnTo>
                      <a:pt x="90" y="455"/>
                    </a:lnTo>
                    <a:lnTo>
                      <a:pt x="86" y="462"/>
                    </a:lnTo>
                    <a:lnTo>
                      <a:pt x="92" y="468"/>
                    </a:lnTo>
                    <a:lnTo>
                      <a:pt x="90" y="475"/>
                    </a:lnTo>
                    <a:lnTo>
                      <a:pt x="92" y="483"/>
                    </a:lnTo>
                    <a:lnTo>
                      <a:pt x="96" y="485"/>
                    </a:lnTo>
                    <a:lnTo>
                      <a:pt x="97" y="498"/>
                    </a:lnTo>
                    <a:lnTo>
                      <a:pt x="97" y="511"/>
                    </a:lnTo>
                    <a:lnTo>
                      <a:pt x="103" y="518"/>
                    </a:lnTo>
                    <a:lnTo>
                      <a:pt x="97" y="517"/>
                    </a:lnTo>
                    <a:lnTo>
                      <a:pt x="90" y="509"/>
                    </a:lnTo>
                    <a:lnTo>
                      <a:pt x="86" y="502"/>
                    </a:lnTo>
                    <a:lnTo>
                      <a:pt x="79" y="498"/>
                    </a:lnTo>
                    <a:lnTo>
                      <a:pt x="81" y="490"/>
                    </a:lnTo>
                    <a:lnTo>
                      <a:pt x="84" y="485"/>
                    </a:lnTo>
                    <a:lnTo>
                      <a:pt x="82" y="477"/>
                    </a:lnTo>
                    <a:lnTo>
                      <a:pt x="82" y="475"/>
                    </a:lnTo>
                    <a:lnTo>
                      <a:pt x="75" y="475"/>
                    </a:lnTo>
                    <a:lnTo>
                      <a:pt x="71" y="481"/>
                    </a:lnTo>
                    <a:lnTo>
                      <a:pt x="71" y="487"/>
                    </a:lnTo>
                    <a:lnTo>
                      <a:pt x="66" y="502"/>
                    </a:lnTo>
                    <a:lnTo>
                      <a:pt x="69" y="507"/>
                    </a:lnTo>
                    <a:lnTo>
                      <a:pt x="69" y="522"/>
                    </a:lnTo>
                    <a:lnTo>
                      <a:pt x="67" y="528"/>
                    </a:lnTo>
                    <a:lnTo>
                      <a:pt x="66" y="534"/>
                    </a:lnTo>
                    <a:lnTo>
                      <a:pt x="66" y="539"/>
                    </a:lnTo>
                    <a:lnTo>
                      <a:pt x="67" y="547"/>
                    </a:lnTo>
                    <a:lnTo>
                      <a:pt x="79" y="567"/>
                    </a:lnTo>
                    <a:lnTo>
                      <a:pt x="86" y="573"/>
                    </a:lnTo>
                    <a:lnTo>
                      <a:pt x="99" y="573"/>
                    </a:lnTo>
                    <a:lnTo>
                      <a:pt x="103" y="588"/>
                    </a:lnTo>
                    <a:lnTo>
                      <a:pt x="103" y="603"/>
                    </a:lnTo>
                    <a:lnTo>
                      <a:pt x="101" y="601"/>
                    </a:lnTo>
                    <a:lnTo>
                      <a:pt x="97" y="607"/>
                    </a:lnTo>
                    <a:lnTo>
                      <a:pt x="84" y="614"/>
                    </a:lnTo>
                    <a:lnTo>
                      <a:pt x="84" y="629"/>
                    </a:lnTo>
                    <a:lnTo>
                      <a:pt x="82" y="643"/>
                    </a:lnTo>
                    <a:lnTo>
                      <a:pt x="86" y="650"/>
                    </a:lnTo>
                    <a:lnTo>
                      <a:pt x="97" y="663"/>
                    </a:lnTo>
                    <a:lnTo>
                      <a:pt x="99" y="678"/>
                    </a:lnTo>
                    <a:lnTo>
                      <a:pt x="105" y="684"/>
                    </a:lnTo>
                    <a:lnTo>
                      <a:pt x="107" y="697"/>
                    </a:lnTo>
                    <a:lnTo>
                      <a:pt x="114" y="710"/>
                    </a:lnTo>
                    <a:lnTo>
                      <a:pt x="114" y="718"/>
                    </a:lnTo>
                    <a:lnTo>
                      <a:pt x="118" y="725"/>
                    </a:lnTo>
                    <a:lnTo>
                      <a:pt x="126" y="733"/>
                    </a:lnTo>
                    <a:lnTo>
                      <a:pt x="129" y="746"/>
                    </a:lnTo>
                    <a:lnTo>
                      <a:pt x="143" y="759"/>
                    </a:lnTo>
                    <a:lnTo>
                      <a:pt x="144" y="767"/>
                    </a:lnTo>
                    <a:lnTo>
                      <a:pt x="139" y="770"/>
                    </a:lnTo>
                    <a:lnTo>
                      <a:pt x="137" y="778"/>
                    </a:lnTo>
                    <a:lnTo>
                      <a:pt x="143" y="785"/>
                    </a:lnTo>
                    <a:lnTo>
                      <a:pt x="150" y="787"/>
                    </a:lnTo>
                    <a:lnTo>
                      <a:pt x="156" y="795"/>
                    </a:lnTo>
                    <a:lnTo>
                      <a:pt x="156" y="802"/>
                    </a:lnTo>
                    <a:lnTo>
                      <a:pt x="148" y="812"/>
                    </a:lnTo>
                    <a:lnTo>
                      <a:pt x="148" y="825"/>
                    </a:lnTo>
                    <a:lnTo>
                      <a:pt x="144" y="832"/>
                    </a:lnTo>
                    <a:lnTo>
                      <a:pt x="146" y="840"/>
                    </a:lnTo>
                    <a:lnTo>
                      <a:pt x="141" y="847"/>
                    </a:lnTo>
                    <a:lnTo>
                      <a:pt x="141" y="853"/>
                    </a:lnTo>
                    <a:lnTo>
                      <a:pt x="146" y="855"/>
                    </a:lnTo>
                    <a:lnTo>
                      <a:pt x="150" y="862"/>
                    </a:lnTo>
                    <a:lnTo>
                      <a:pt x="156" y="870"/>
                    </a:lnTo>
                    <a:lnTo>
                      <a:pt x="176" y="872"/>
                    </a:lnTo>
                    <a:lnTo>
                      <a:pt x="184" y="876"/>
                    </a:lnTo>
                    <a:lnTo>
                      <a:pt x="191" y="876"/>
                    </a:lnTo>
                    <a:lnTo>
                      <a:pt x="205" y="885"/>
                    </a:lnTo>
                    <a:lnTo>
                      <a:pt x="210" y="889"/>
                    </a:lnTo>
                    <a:lnTo>
                      <a:pt x="225" y="889"/>
                    </a:lnTo>
                    <a:lnTo>
                      <a:pt x="237" y="898"/>
                    </a:lnTo>
                    <a:lnTo>
                      <a:pt x="240" y="906"/>
                    </a:lnTo>
                    <a:lnTo>
                      <a:pt x="248" y="911"/>
                    </a:lnTo>
                    <a:lnTo>
                      <a:pt x="250" y="925"/>
                    </a:lnTo>
                    <a:lnTo>
                      <a:pt x="265" y="938"/>
                    </a:lnTo>
                    <a:lnTo>
                      <a:pt x="278" y="945"/>
                    </a:lnTo>
                    <a:lnTo>
                      <a:pt x="306" y="951"/>
                    </a:lnTo>
                    <a:lnTo>
                      <a:pt x="308" y="953"/>
                    </a:lnTo>
                    <a:lnTo>
                      <a:pt x="312" y="966"/>
                    </a:lnTo>
                    <a:lnTo>
                      <a:pt x="314" y="973"/>
                    </a:lnTo>
                    <a:lnTo>
                      <a:pt x="312" y="979"/>
                    </a:lnTo>
                    <a:lnTo>
                      <a:pt x="312" y="987"/>
                    </a:lnTo>
                    <a:lnTo>
                      <a:pt x="319" y="990"/>
                    </a:lnTo>
                    <a:lnTo>
                      <a:pt x="323" y="985"/>
                    </a:lnTo>
                    <a:lnTo>
                      <a:pt x="329" y="987"/>
                    </a:lnTo>
                    <a:lnTo>
                      <a:pt x="336" y="990"/>
                    </a:lnTo>
                    <a:lnTo>
                      <a:pt x="344" y="1002"/>
                    </a:lnTo>
                    <a:lnTo>
                      <a:pt x="348" y="1009"/>
                    </a:lnTo>
                    <a:lnTo>
                      <a:pt x="355" y="1015"/>
                    </a:lnTo>
                    <a:lnTo>
                      <a:pt x="378" y="1043"/>
                    </a:lnTo>
                    <a:lnTo>
                      <a:pt x="385" y="1058"/>
                    </a:lnTo>
                    <a:lnTo>
                      <a:pt x="389" y="1073"/>
                    </a:lnTo>
                    <a:lnTo>
                      <a:pt x="391" y="1086"/>
                    </a:lnTo>
                    <a:lnTo>
                      <a:pt x="389" y="1101"/>
                    </a:lnTo>
                    <a:lnTo>
                      <a:pt x="387" y="1114"/>
                    </a:lnTo>
                    <a:lnTo>
                      <a:pt x="387" y="1122"/>
                    </a:lnTo>
                    <a:lnTo>
                      <a:pt x="389" y="1116"/>
                    </a:lnTo>
                    <a:lnTo>
                      <a:pt x="394" y="1120"/>
                    </a:lnTo>
                    <a:lnTo>
                      <a:pt x="393" y="1128"/>
                    </a:lnTo>
                    <a:lnTo>
                      <a:pt x="389" y="1120"/>
                    </a:lnTo>
                    <a:lnTo>
                      <a:pt x="393" y="1128"/>
                    </a:lnTo>
                    <a:lnTo>
                      <a:pt x="394" y="1137"/>
                    </a:lnTo>
                    <a:lnTo>
                      <a:pt x="398" y="1139"/>
                    </a:lnTo>
                    <a:lnTo>
                      <a:pt x="611" y="1160"/>
                    </a:lnTo>
                    <a:lnTo>
                      <a:pt x="613" y="1160"/>
                    </a:lnTo>
                    <a:lnTo>
                      <a:pt x="616" y="116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7" name="Freeform 309"/>
              <p:cNvSpPr>
                <a:spLocks/>
              </p:cNvSpPr>
              <p:nvPr/>
            </p:nvSpPr>
            <p:spPr bwMode="auto">
              <a:xfrm>
                <a:off x="1182411" y="2787011"/>
                <a:ext cx="17292" cy="9592"/>
              </a:xfrm>
              <a:custGeom>
                <a:avLst/>
                <a:gdLst>
                  <a:gd name="T0" fmla="*/ 7 w 18"/>
                  <a:gd name="T1" fmla="*/ 0 h 11"/>
                  <a:gd name="T2" fmla="*/ 0 w 18"/>
                  <a:gd name="T3" fmla="*/ 4 h 11"/>
                  <a:gd name="T4" fmla="*/ 3 w 18"/>
                  <a:gd name="T5" fmla="*/ 9 h 11"/>
                  <a:gd name="T6" fmla="*/ 11 w 18"/>
                  <a:gd name="T7" fmla="*/ 11 h 11"/>
                  <a:gd name="T8" fmla="*/ 18 w 18"/>
                  <a:gd name="T9" fmla="*/ 11 h 11"/>
                  <a:gd name="T10" fmla="*/ 18 w 18"/>
                  <a:gd name="T11" fmla="*/ 5 h 11"/>
                  <a:gd name="T12" fmla="*/ 15 w 18"/>
                  <a:gd name="T13" fmla="*/ 0 h 11"/>
                  <a:gd name="T14" fmla="*/ 7 w 18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1">
                    <a:moveTo>
                      <a:pt x="7" y="0"/>
                    </a:moveTo>
                    <a:lnTo>
                      <a:pt x="0" y="4"/>
                    </a:lnTo>
                    <a:lnTo>
                      <a:pt x="3" y="9"/>
                    </a:lnTo>
                    <a:lnTo>
                      <a:pt x="11" y="11"/>
                    </a:lnTo>
                    <a:lnTo>
                      <a:pt x="18" y="11"/>
                    </a:lnTo>
                    <a:lnTo>
                      <a:pt x="18" y="5"/>
                    </a:lnTo>
                    <a:lnTo>
                      <a:pt x="15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8" name="Freeform 310"/>
              <p:cNvSpPr>
                <a:spLocks/>
              </p:cNvSpPr>
              <p:nvPr/>
            </p:nvSpPr>
            <p:spPr bwMode="auto">
              <a:xfrm>
                <a:off x="1182411" y="2787011"/>
                <a:ext cx="17292" cy="9592"/>
              </a:xfrm>
              <a:custGeom>
                <a:avLst/>
                <a:gdLst>
                  <a:gd name="T0" fmla="*/ 7 w 18"/>
                  <a:gd name="T1" fmla="*/ 0 h 11"/>
                  <a:gd name="T2" fmla="*/ 0 w 18"/>
                  <a:gd name="T3" fmla="*/ 4 h 11"/>
                  <a:gd name="T4" fmla="*/ 3 w 18"/>
                  <a:gd name="T5" fmla="*/ 9 h 11"/>
                  <a:gd name="T6" fmla="*/ 11 w 18"/>
                  <a:gd name="T7" fmla="*/ 11 h 11"/>
                  <a:gd name="T8" fmla="*/ 18 w 18"/>
                  <a:gd name="T9" fmla="*/ 11 h 11"/>
                  <a:gd name="T10" fmla="*/ 18 w 18"/>
                  <a:gd name="T11" fmla="*/ 5 h 11"/>
                  <a:gd name="T12" fmla="*/ 15 w 18"/>
                  <a:gd name="T13" fmla="*/ 0 h 11"/>
                  <a:gd name="T14" fmla="*/ 7 w 18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1">
                    <a:moveTo>
                      <a:pt x="7" y="0"/>
                    </a:moveTo>
                    <a:lnTo>
                      <a:pt x="0" y="4"/>
                    </a:lnTo>
                    <a:lnTo>
                      <a:pt x="3" y="9"/>
                    </a:lnTo>
                    <a:lnTo>
                      <a:pt x="11" y="11"/>
                    </a:lnTo>
                    <a:lnTo>
                      <a:pt x="18" y="11"/>
                    </a:lnTo>
                    <a:lnTo>
                      <a:pt x="18" y="5"/>
                    </a:lnTo>
                    <a:lnTo>
                      <a:pt x="15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49" name="Freeform 311"/>
              <p:cNvSpPr>
                <a:spLocks/>
              </p:cNvSpPr>
              <p:nvPr/>
            </p:nvSpPr>
            <p:spPr bwMode="auto">
              <a:xfrm>
                <a:off x="1182411" y="2787011"/>
                <a:ext cx="17292" cy="9592"/>
              </a:xfrm>
              <a:custGeom>
                <a:avLst/>
                <a:gdLst>
                  <a:gd name="T0" fmla="*/ 7 w 18"/>
                  <a:gd name="T1" fmla="*/ 0 h 11"/>
                  <a:gd name="T2" fmla="*/ 0 w 18"/>
                  <a:gd name="T3" fmla="*/ 4 h 11"/>
                  <a:gd name="T4" fmla="*/ 3 w 18"/>
                  <a:gd name="T5" fmla="*/ 9 h 11"/>
                  <a:gd name="T6" fmla="*/ 11 w 18"/>
                  <a:gd name="T7" fmla="*/ 11 h 11"/>
                  <a:gd name="T8" fmla="*/ 18 w 18"/>
                  <a:gd name="T9" fmla="*/ 11 h 11"/>
                  <a:gd name="T10" fmla="*/ 18 w 18"/>
                  <a:gd name="T11" fmla="*/ 5 h 11"/>
                  <a:gd name="T12" fmla="*/ 15 w 18"/>
                  <a:gd name="T13" fmla="*/ 0 h 11"/>
                  <a:gd name="T14" fmla="*/ 7 w 18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1">
                    <a:moveTo>
                      <a:pt x="7" y="0"/>
                    </a:moveTo>
                    <a:lnTo>
                      <a:pt x="0" y="4"/>
                    </a:lnTo>
                    <a:lnTo>
                      <a:pt x="3" y="9"/>
                    </a:lnTo>
                    <a:lnTo>
                      <a:pt x="11" y="11"/>
                    </a:lnTo>
                    <a:lnTo>
                      <a:pt x="18" y="11"/>
                    </a:lnTo>
                    <a:lnTo>
                      <a:pt x="18" y="5"/>
                    </a:lnTo>
                    <a:lnTo>
                      <a:pt x="15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0" name="Freeform 312"/>
              <p:cNvSpPr>
                <a:spLocks/>
              </p:cNvSpPr>
              <p:nvPr/>
            </p:nvSpPr>
            <p:spPr bwMode="auto">
              <a:xfrm>
                <a:off x="1212192" y="2785267"/>
                <a:ext cx="27860" cy="13081"/>
              </a:xfrm>
              <a:custGeom>
                <a:avLst/>
                <a:gdLst>
                  <a:gd name="T0" fmla="*/ 8 w 29"/>
                  <a:gd name="T1" fmla="*/ 6 h 15"/>
                  <a:gd name="T2" fmla="*/ 0 w 29"/>
                  <a:gd name="T3" fmla="*/ 0 h 15"/>
                  <a:gd name="T4" fmla="*/ 0 w 29"/>
                  <a:gd name="T5" fmla="*/ 6 h 15"/>
                  <a:gd name="T6" fmla="*/ 0 w 29"/>
                  <a:gd name="T7" fmla="*/ 13 h 15"/>
                  <a:gd name="T8" fmla="*/ 8 w 29"/>
                  <a:gd name="T9" fmla="*/ 15 h 15"/>
                  <a:gd name="T10" fmla="*/ 21 w 29"/>
                  <a:gd name="T11" fmla="*/ 15 h 15"/>
                  <a:gd name="T12" fmla="*/ 29 w 29"/>
                  <a:gd name="T13" fmla="*/ 11 h 15"/>
                  <a:gd name="T14" fmla="*/ 21 w 29"/>
                  <a:gd name="T15" fmla="*/ 11 h 15"/>
                  <a:gd name="T16" fmla="*/ 8 w 29"/>
                  <a:gd name="T17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5">
                    <a:moveTo>
                      <a:pt x="8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3"/>
                    </a:lnTo>
                    <a:lnTo>
                      <a:pt x="8" y="15"/>
                    </a:lnTo>
                    <a:lnTo>
                      <a:pt x="21" y="15"/>
                    </a:lnTo>
                    <a:lnTo>
                      <a:pt x="29" y="11"/>
                    </a:lnTo>
                    <a:lnTo>
                      <a:pt x="21" y="11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1" name="Freeform 313"/>
              <p:cNvSpPr>
                <a:spLocks/>
              </p:cNvSpPr>
              <p:nvPr/>
            </p:nvSpPr>
            <p:spPr bwMode="auto">
              <a:xfrm>
                <a:off x="1212192" y="2785267"/>
                <a:ext cx="27860" cy="13081"/>
              </a:xfrm>
              <a:custGeom>
                <a:avLst/>
                <a:gdLst>
                  <a:gd name="T0" fmla="*/ 8 w 29"/>
                  <a:gd name="T1" fmla="*/ 6 h 15"/>
                  <a:gd name="T2" fmla="*/ 0 w 29"/>
                  <a:gd name="T3" fmla="*/ 0 h 15"/>
                  <a:gd name="T4" fmla="*/ 0 w 29"/>
                  <a:gd name="T5" fmla="*/ 6 h 15"/>
                  <a:gd name="T6" fmla="*/ 0 w 29"/>
                  <a:gd name="T7" fmla="*/ 13 h 15"/>
                  <a:gd name="T8" fmla="*/ 8 w 29"/>
                  <a:gd name="T9" fmla="*/ 15 h 15"/>
                  <a:gd name="T10" fmla="*/ 21 w 29"/>
                  <a:gd name="T11" fmla="*/ 15 h 15"/>
                  <a:gd name="T12" fmla="*/ 29 w 29"/>
                  <a:gd name="T13" fmla="*/ 11 h 15"/>
                  <a:gd name="T14" fmla="*/ 21 w 29"/>
                  <a:gd name="T15" fmla="*/ 11 h 15"/>
                  <a:gd name="T16" fmla="*/ 8 w 29"/>
                  <a:gd name="T17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5">
                    <a:moveTo>
                      <a:pt x="8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3"/>
                    </a:lnTo>
                    <a:lnTo>
                      <a:pt x="8" y="15"/>
                    </a:lnTo>
                    <a:lnTo>
                      <a:pt x="21" y="15"/>
                    </a:lnTo>
                    <a:lnTo>
                      <a:pt x="29" y="11"/>
                    </a:lnTo>
                    <a:lnTo>
                      <a:pt x="21" y="11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2" name="Freeform 314"/>
              <p:cNvSpPr>
                <a:spLocks/>
              </p:cNvSpPr>
              <p:nvPr/>
            </p:nvSpPr>
            <p:spPr bwMode="auto">
              <a:xfrm>
                <a:off x="1212192" y="2785267"/>
                <a:ext cx="27860" cy="13081"/>
              </a:xfrm>
              <a:custGeom>
                <a:avLst/>
                <a:gdLst>
                  <a:gd name="T0" fmla="*/ 8 w 29"/>
                  <a:gd name="T1" fmla="*/ 6 h 15"/>
                  <a:gd name="T2" fmla="*/ 0 w 29"/>
                  <a:gd name="T3" fmla="*/ 0 h 15"/>
                  <a:gd name="T4" fmla="*/ 0 w 29"/>
                  <a:gd name="T5" fmla="*/ 6 h 15"/>
                  <a:gd name="T6" fmla="*/ 0 w 29"/>
                  <a:gd name="T7" fmla="*/ 13 h 15"/>
                  <a:gd name="T8" fmla="*/ 8 w 29"/>
                  <a:gd name="T9" fmla="*/ 15 h 15"/>
                  <a:gd name="T10" fmla="*/ 21 w 29"/>
                  <a:gd name="T11" fmla="*/ 15 h 15"/>
                  <a:gd name="T12" fmla="*/ 29 w 29"/>
                  <a:gd name="T13" fmla="*/ 11 h 15"/>
                  <a:gd name="T14" fmla="*/ 21 w 29"/>
                  <a:gd name="T15" fmla="*/ 11 h 15"/>
                  <a:gd name="T16" fmla="*/ 8 w 29"/>
                  <a:gd name="T17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5">
                    <a:moveTo>
                      <a:pt x="8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13"/>
                    </a:lnTo>
                    <a:lnTo>
                      <a:pt x="8" y="15"/>
                    </a:lnTo>
                    <a:lnTo>
                      <a:pt x="21" y="15"/>
                    </a:lnTo>
                    <a:lnTo>
                      <a:pt x="29" y="11"/>
                    </a:lnTo>
                    <a:lnTo>
                      <a:pt x="21" y="11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3" name="Freeform 315"/>
              <p:cNvSpPr>
                <a:spLocks/>
              </p:cNvSpPr>
              <p:nvPr/>
            </p:nvSpPr>
            <p:spPr bwMode="auto">
              <a:xfrm>
                <a:off x="1217957" y="2865495"/>
                <a:ext cx="10568" cy="6976"/>
              </a:xfrm>
              <a:custGeom>
                <a:avLst/>
                <a:gdLst>
                  <a:gd name="T0" fmla="*/ 0 w 11"/>
                  <a:gd name="T1" fmla="*/ 0 h 8"/>
                  <a:gd name="T2" fmla="*/ 6 w 11"/>
                  <a:gd name="T3" fmla="*/ 8 h 8"/>
                  <a:gd name="T4" fmla="*/ 11 w 11"/>
                  <a:gd name="T5" fmla="*/ 8 h 8"/>
                  <a:gd name="T6" fmla="*/ 8 w 11"/>
                  <a:gd name="T7" fmla="*/ 2 h 8"/>
                  <a:gd name="T8" fmla="*/ 0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0"/>
                    </a:moveTo>
                    <a:lnTo>
                      <a:pt x="6" y="8"/>
                    </a:lnTo>
                    <a:lnTo>
                      <a:pt x="11" y="8"/>
                    </a:lnTo>
                    <a:lnTo>
                      <a:pt x="8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4" name="Freeform 316"/>
              <p:cNvSpPr>
                <a:spLocks/>
              </p:cNvSpPr>
              <p:nvPr/>
            </p:nvSpPr>
            <p:spPr bwMode="auto">
              <a:xfrm>
                <a:off x="1217957" y="2865495"/>
                <a:ext cx="10568" cy="6976"/>
              </a:xfrm>
              <a:custGeom>
                <a:avLst/>
                <a:gdLst>
                  <a:gd name="T0" fmla="*/ 0 w 11"/>
                  <a:gd name="T1" fmla="*/ 0 h 8"/>
                  <a:gd name="T2" fmla="*/ 6 w 11"/>
                  <a:gd name="T3" fmla="*/ 8 h 8"/>
                  <a:gd name="T4" fmla="*/ 11 w 11"/>
                  <a:gd name="T5" fmla="*/ 8 h 8"/>
                  <a:gd name="T6" fmla="*/ 8 w 11"/>
                  <a:gd name="T7" fmla="*/ 2 h 8"/>
                  <a:gd name="T8" fmla="*/ 0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0"/>
                    </a:moveTo>
                    <a:lnTo>
                      <a:pt x="6" y="8"/>
                    </a:lnTo>
                    <a:lnTo>
                      <a:pt x="11" y="8"/>
                    </a:lnTo>
                    <a:lnTo>
                      <a:pt x="8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5" name="Freeform 317"/>
              <p:cNvSpPr>
                <a:spLocks/>
              </p:cNvSpPr>
              <p:nvPr/>
            </p:nvSpPr>
            <p:spPr bwMode="auto">
              <a:xfrm>
                <a:off x="1217957" y="2865495"/>
                <a:ext cx="10568" cy="6976"/>
              </a:xfrm>
              <a:custGeom>
                <a:avLst/>
                <a:gdLst>
                  <a:gd name="T0" fmla="*/ 0 w 11"/>
                  <a:gd name="T1" fmla="*/ 0 h 8"/>
                  <a:gd name="T2" fmla="*/ 6 w 11"/>
                  <a:gd name="T3" fmla="*/ 8 h 8"/>
                  <a:gd name="T4" fmla="*/ 11 w 11"/>
                  <a:gd name="T5" fmla="*/ 8 h 8"/>
                  <a:gd name="T6" fmla="*/ 8 w 11"/>
                  <a:gd name="T7" fmla="*/ 2 h 8"/>
                  <a:gd name="T8" fmla="*/ 0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0" y="0"/>
                    </a:moveTo>
                    <a:lnTo>
                      <a:pt x="6" y="8"/>
                    </a:lnTo>
                    <a:lnTo>
                      <a:pt x="11" y="8"/>
                    </a:lnTo>
                    <a:lnTo>
                      <a:pt x="8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6" name="Freeform 318"/>
              <p:cNvSpPr>
                <a:spLocks/>
              </p:cNvSpPr>
              <p:nvPr/>
            </p:nvSpPr>
            <p:spPr bwMode="auto">
              <a:xfrm>
                <a:off x="1293851" y="2902993"/>
                <a:ext cx="16332" cy="24417"/>
              </a:xfrm>
              <a:custGeom>
                <a:avLst/>
                <a:gdLst>
                  <a:gd name="T0" fmla="*/ 4 w 17"/>
                  <a:gd name="T1" fmla="*/ 8 h 28"/>
                  <a:gd name="T2" fmla="*/ 0 w 17"/>
                  <a:gd name="T3" fmla="*/ 0 h 28"/>
                  <a:gd name="T4" fmla="*/ 2 w 17"/>
                  <a:gd name="T5" fmla="*/ 8 h 28"/>
                  <a:gd name="T6" fmla="*/ 4 w 17"/>
                  <a:gd name="T7" fmla="*/ 23 h 28"/>
                  <a:gd name="T8" fmla="*/ 11 w 17"/>
                  <a:gd name="T9" fmla="*/ 28 h 28"/>
                  <a:gd name="T10" fmla="*/ 17 w 17"/>
                  <a:gd name="T11" fmla="*/ 28 h 28"/>
                  <a:gd name="T12" fmla="*/ 8 w 17"/>
                  <a:gd name="T13" fmla="*/ 15 h 28"/>
                  <a:gd name="T14" fmla="*/ 4 w 17"/>
                  <a:gd name="T15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28">
                    <a:moveTo>
                      <a:pt x="4" y="8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4" y="23"/>
                    </a:lnTo>
                    <a:lnTo>
                      <a:pt x="11" y="28"/>
                    </a:lnTo>
                    <a:lnTo>
                      <a:pt x="17" y="28"/>
                    </a:lnTo>
                    <a:lnTo>
                      <a:pt x="8" y="15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7" name="Freeform 319"/>
              <p:cNvSpPr>
                <a:spLocks/>
              </p:cNvSpPr>
              <p:nvPr/>
            </p:nvSpPr>
            <p:spPr bwMode="auto">
              <a:xfrm>
                <a:off x="1293851" y="2902993"/>
                <a:ext cx="16332" cy="24417"/>
              </a:xfrm>
              <a:custGeom>
                <a:avLst/>
                <a:gdLst>
                  <a:gd name="T0" fmla="*/ 4 w 17"/>
                  <a:gd name="T1" fmla="*/ 8 h 28"/>
                  <a:gd name="T2" fmla="*/ 0 w 17"/>
                  <a:gd name="T3" fmla="*/ 0 h 28"/>
                  <a:gd name="T4" fmla="*/ 2 w 17"/>
                  <a:gd name="T5" fmla="*/ 8 h 28"/>
                  <a:gd name="T6" fmla="*/ 4 w 17"/>
                  <a:gd name="T7" fmla="*/ 23 h 28"/>
                  <a:gd name="T8" fmla="*/ 11 w 17"/>
                  <a:gd name="T9" fmla="*/ 28 h 28"/>
                  <a:gd name="T10" fmla="*/ 17 w 17"/>
                  <a:gd name="T11" fmla="*/ 28 h 28"/>
                  <a:gd name="T12" fmla="*/ 8 w 17"/>
                  <a:gd name="T13" fmla="*/ 15 h 28"/>
                  <a:gd name="T14" fmla="*/ 4 w 17"/>
                  <a:gd name="T15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28">
                    <a:moveTo>
                      <a:pt x="4" y="8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4" y="23"/>
                    </a:lnTo>
                    <a:lnTo>
                      <a:pt x="11" y="28"/>
                    </a:lnTo>
                    <a:lnTo>
                      <a:pt x="17" y="28"/>
                    </a:lnTo>
                    <a:lnTo>
                      <a:pt x="8" y="15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8" name="Freeform 320"/>
              <p:cNvSpPr>
                <a:spLocks/>
              </p:cNvSpPr>
              <p:nvPr/>
            </p:nvSpPr>
            <p:spPr bwMode="auto">
              <a:xfrm>
                <a:off x="1293851" y="2902993"/>
                <a:ext cx="16332" cy="24417"/>
              </a:xfrm>
              <a:custGeom>
                <a:avLst/>
                <a:gdLst>
                  <a:gd name="T0" fmla="*/ 4 w 17"/>
                  <a:gd name="T1" fmla="*/ 8 h 28"/>
                  <a:gd name="T2" fmla="*/ 0 w 17"/>
                  <a:gd name="T3" fmla="*/ 0 h 28"/>
                  <a:gd name="T4" fmla="*/ 2 w 17"/>
                  <a:gd name="T5" fmla="*/ 8 h 28"/>
                  <a:gd name="T6" fmla="*/ 4 w 17"/>
                  <a:gd name="T7" fmla="*/ 23 h 28"/>
                  <a:gd name="T8" fmla="*/ 11 w 17"/>
                  <a:gd name="T9" fmla="*/ 28 h 28"/>
                  <a:gd name="T10" fmla="*/ 17 w 17"/>
                  <a:gd name="T11" fmla="*/ 28 h 28"/>
                  <a:gd name="T12" fmla="*/ 8 w 17"/>
                  <a:gd name="T13" fmla="*/ 15 h 28"/>
                  <a:gd name="T14" fmla="*/ 4 w 17"/>
                  <a:gd name="T15" fmla="*/ 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28">
                    <a:moveTo>
                      <a:pt x="4" y="8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4" y="23"/>
                    </a:lnTo>
                    <a:lnTo>
                      <a:pt x="11" y="28"/>
                    </a:lnTo>
                    <a:lnTo>
                      <a:pt x="17" y="28"/>
                    </a:lnTo>
                    <a:lnTo>
                      <a:pt x="8" y="15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59" name="Freeform 321"/>
              <p:cNvSpPr>
                <a:spLocks/>
              </p:cNvSpPr>
              <p:nvPr/>
            </p:nvSpPr>
            <p:spPr bwMode="auto">
              <a:xfrm>
                <a:off x="1304419" y="2862007"/>
                <a:ext cx="22096" cy="20057"/>
              </a:xfrm>
              <a:custGeom>
                <a:avLst/>
                <a:gdLst>
                  <a:gd name="T0" fmla="*/ 14 w 23"/>
                  <a:gd name="T1" fmla="*/ 10 h 23"/>
                  <a:gd name="T2" fmla="*/ 8 w 23"/>
                  <a:gd name="T3" fmla="*/ 4 h 23"/>
                  <a:gd name="T4" fmla="*/ 0 w 23"/>
                  <a:gd name="T5" fmla="*/ 0 h 23"/>
                  <a:gd name="T6" fmla="*/ 6 w 23"/>
                  <a:gd name="T7" fmla="*/ 8 h 23"/>
                  <a:gd name="T8" fmla="*/ 14 w 23"/>
                  <a:gd name="T9" fmla="*/ 21 h 23"/>
                  <a:gd name="T10" fmla="*/ 23 w 23"/>
                  <a:gd name="T11" fmla="*/ 23 h 23"/>
                  <a:gd name="T12" fmla="*/ 21 w 23"/>
                  <a:gd name="T13" fmla="*/ 15 h 23"/>
                  <a:gd name="T14" fmla="*/ 14 w 23"/>
                  <a:gd name="T1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23">
                    <a:moveTo>
                      <a:pt x="14" y="10"/>
                    </a:moveTo>
                    <a:lnTo>
                      <a:pt x="8" y="4"/>
                    </a:lnTo>
                    <a:lnTo>
                      <a:pt x="0" y="0"/>
                    </a:lnTo>
                    <a:lnTo>
                      <a:pt x="6" y="8"/>
                    </a:lnTo>
                    <a:lnTo>
                      <a:pt x="14" y="21"/>
                    </a:lnTo>
                    <a:lnTo>
                      <a:pt x="23" y="23"/>
                    </a:lnTo>
                    <a:lnTo>
                      <a:pt x="21" y="15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0" name="Freeform 322"/>
              <p:cNvSpPr>
                <a:spLocks/>
              </p:cNvSpPr>
              <p:nvPr/>
            </p:nvSpPr>
            <p:spPr bwMode="auto">
              <a:xfrm>
                <a:off x="1304419" y="2862007"/>
                <a:ext cx="22096" cy="20057"/>
              </a:xfrm>
              <a:custGeom>
                <a:avLst/>
                <a:gdLst>
                  <a:gd name="T0" fmla="*/ 14 w 23"/>
                  <a:gd name="T1" fmla="*/ 10 h 23"/>
                  <a:gd name="T2" fmla="*/ 8 w 23"/>
                  <a:gd name="T3" fmla="*/ 4 h 23"/>
                  <a:gd name="T4" fmla="*/ 0 w 23"/>
                  <a:gd name="T5" fmla="*/ 0 h 23"/>
                  <a:gd name="T6" fmla="*/ 6 w 23"/>
                  <a:gd name="T7" fmla="*/ 8 h 23"/>
                  <a:gd name="T8" fmla="*/ 14 w 23"/>
                  <a:gd name="T9" fmla="*/ 21 h 23"/>
                  <a:gd name="T10" fmla="*/ 23 w 23"/>
                  <a:gd name="T11" fmla="*/ 23 h 23"/>
                  <a:gd name="T12" fmla="*/ 21 w 23"/>
                  <a:gd name="T13" fmla="*/ 15 h 23"/>
                  <a:gd name="T14" fmla="*/ 14 w 23"/>
                  <a:gd name="T1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23">
                    <a:moveTo>
                      <a:pt x="14" y="10"/>
                    </a:moveTo>
                    <a:lnTo>
                      <a:pt x="8" y="4"/>
                    </a:lnTo>
                    <a:lnTo>
                      <a:pt x="0" y="0"/>
                    </a:lnTo>
                    <a:lnTo>
                      <a:pt x="6" y="8"/>
                    </a:lnTo>
                    <a:lnTo>
                      <a:pt x="14" y="21"/>
                    </a:lnTo>
                    <a:lnTo>
                      <a:pt x="23" y="23"/>
                    </a:lnTo>
                    <a:lnTo>
                      <a:pt x="21" y="15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1" name="Freeform 323"/>
              <p:cNvSpPr>
                <a:spLocks/>
              </p:cNvSpPr>
              <p:nvPr/>
            </p:nvSpPr>
            <p:spPr bwMode="auto">
              <a:xfrm>
                <a:off x="1304419" y="2862007"/>
                <a:ext cx="22096" cy="20057"/>
              </a:xfrm>
              <a:custGeom>
                <a:avLst/>
                <a:gdLst>
                  <a:gd name="T0" fmla="*/ 14 w 23"/>
                  <a:gd name="T1" fmla="*/ 10 h 23"/>
                  <a:gd name="T2" fmla="*/ 8 w 23"/>
                  <a:gd name="T3" fmla="*/ 4 h 23"/>
                  <a:gd name="T4" fmla="*/ 0 w 23"/>
                  <a:gd name="T5" fmla="*/ 0 h 23"/>
                  <a:gd name="T6" fmla="*/ 6 w 23"/>
                  <a:gd name="T7" fmla="*/ 8 h 23"/>
                  <a:gd name="T8" fmla="*/ 14 w 23"/>
                  <a:gd name="T9" fmla="*/ 21 h 23"/>
                  <a:gd name="T10" fmla="*/ 23 w 23"/>
                  <a:gd name="T11" fmla="*/ 23 h 23"/>
                  <a:gd name="T12" fmla="*/ 21 w 23"/>
                  <a:gd name="T13" fmla="*/ 15 h 23"/>
                  <a:gd name="T14" fmla="*/ 14 w 23"/>
                  <a:gd name="T1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23">
                    <a:moveTo>
                      <a:pt x="14" y="10"/>
                    </a:moveTo>
                    <a:lnTo>
                      <a:pt x="8" y="4"/>
                    </a:lnTo>
                    <a:lnTo>
                      <a:pt x="0" y="0"/>
                    </a:lnTo>
                    <a:lnTo>
                      <a:pt x="6" y="8"/>
                    </a:lnTo>
                    <a:lnTo>
                      <a:pt x="14" y="21"/>
                    </a:lnTo>
                    <a:lnTo>
                      <a:pt x="23" y="23"/>
                    </a:lnTo>
                    <a:lnTo>
                      <a:pt x="21" y="15"/>
                    </a:lnTo>
                    <a:lnTo>
                      <a:pt x="14" y="1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452" name="Group 451"/>
            <p:cNvGrpSpPr/>
            <p:nvPr/>
          </p:nvGrpSpPr>
          <p:grpSpPr>
            <a:xfrm>
              <a:off x="4813819" y="2127748"/>
              <a:ext cx="108558" cy="225859"/>
              <a:chOff x="4813819" y="2127748"/>
              <a:chExt cx="108558" cy="225859"/>
            </a:xfrm>
            <a:grpFill/>
          </p:grpSpPr>
          <p:sp>
            <p:nvSpPr>
              <p:cNvPr id="370" name="Freeform 131"/>
              <p:cNvSpPr>
                <a:spLocks/>
              </p:cNvSpPr>
              <p:nvPr/>
            </p:nvSpPr>
            <p:spPr bwMode="auto">
              <a:xfrm>
                <a:off x="4813819" y="2127748"/>
                <a:ext cx="108558" cy="225859"/>
              </a:xfrm>
              <a:custGeom>
                <a:avLst/>
                <a:gdLst>
                  <a:gd name="T0" fmla="*/ 15 w 113"/>
                  <a:gd name="T1" fmla="*/ 15 h 259"/>
                  <a:gd name="T2" fmla="*/ 5 w 113"/>
                  <a:gd name="T3" fmla="*/ 40 h 259"/>
                  <a:gd name="T4" fmla="*/ 2 w 113"/>
                  <a:gd name="T5" fmla="*/ 51 h 259"/>
                  <a:gd name="T6" fmla="*/ 7 w 113"/>
                  <a:gd name="T7" fmla="*/ 60 h 259"/>
                  <a:gd name="T8" fmla="*/ 0 w 113"/>
                  <a:gd name="T9" fmla="*/ 73 h 259"/>
                  <a:gd name="T10" fmla="*/ 9 w 113"/>
                  <a:gd name="T11" fmla="*/ 92 h 259"/>
                  <a:gd name="T12" fmla="*/ 17 w 113"/>
                  <a:gd name="T13" fmla="*/ 102 h 259"/>
                  <a:gd name="T14" fmla="*/ 28 w 113"/>
                  <a:gd name="T15" fmla="*/ 107 h 259"/>
                  <a:gd name="T16" fmla="*/ 51 w 113"/>
                  <a:gd name="T17" fmla="*/ 126 h 259"/>
                  <a:gd name="T18" fmla="*/ 39 w 113"/>
                  <a:gd name="T19" fmla="*/ 139 h 259"/>
                  <a:gd name="T20" fmla="*/ 32 w 113"/>
                  <a:gd name="T21" fmla="*/ 147 h 259"/>
                  <a:gd name="T22" fmla="*/ 30 w 113"/>
                  <a:gd name="T23" fmla="*/ 149 h 259"/>
                  <a:gd name="T24" fmla="*/ 28 w 113"/>
                  <a:gd name="T25" fmla="*/ 162 h 259"/>
                  <a:gd name="T26" fmla="*/ 19 w 113"/>
                  <a:gd name="T27" fmla="*/ 169 h 259"/>
                  <a:gd name="T28" fmla="*/ 7 w 113"/>
                  <a:gd name="T29" fmla="*/ 177 h 259"/>
                  <a:gd name="T30" fmla="*/ 2 w 113"/>
                  <a:gd name="T31" fmla="*/ 194 h 259"/>
                  <a:gd name="T32" fmla="*/ 0 w 113"/>
                  <a:gd name="T33" fmla="*/ 199 h 259"/>
                  <a:gd name="T34" fmla="*/ 4 w 113"/>
                  <a:gd name="T35" fmla="*/ 207 h 259"/>
                  <a:gd name="T36" fmla="*/ 17 w 113"/>
                  <a:gd name="T37" fmla="*/ 222 h 259"/>
                  <a:gd name="T38" fmla="*/ 30 w 113"/>
                  <a:gd name="T39" fmla="*/ 228 h 259"/>
                  <a:gd name="T40" fmla="*/ 49 w 113"/>
                  <a:gd name="T41" fmla="*/ 233 h 259"/>
                  <a:gd name="T42" fmla="*/ 66 w 113"/>
                  <a:gd name="T43" fmla="*/ 241 h 259"/>
                  <a:gd name="T44" fmla="*/ 64 w 113"/>
                  <a:gd name="T45" fmla="*/ 259 h 259"/>
                  <a:gd name="T46" fmla="*/ 73 w 113"/>
                  <a:gd name="T47" fmla="*/ 254 h 259"/>
                  <a:gd name="T48" fmla="*/ 79 w 113"/>
                  <a:gd name="T49" fmla="*/ 239 h 259"/>
                  <a:gd name="T50" fmla="*/ 86 w 113"/>
                  <a:gd name="T51" fmla="*/ 218 h 259"/>
                  <a:gd name="T52" fmla="*/ 83 w 113"/>
                  <a:gd name="T53" fmla="*/ 214 h 259"/>
                  <a:gd name="T54" fmla="*/ 96 w 113"/>
                  <a:gd name="T55" fmla="*/ 207 h 259"/>
                  <a:gd name="T56" fmla="*/ 96 w 113"/>
                  <a:gd name="T57" fmla="*/ 194 h 259"/>
                  <a:gd name="T58" fmla="*/ 99 w 113"/>
                  <a:gd name="T59" fmla="*/ 184 h 259"/>
                  <a:gd name="T60" fmla="*/ 105 w 113"/>
                  <a:gd name="T61" fmla="*/ 169 h 259"/>
                  <a:gd name="T62" fmla="*/ 105 w 113"/>
                  <a:gd name="T63" fmla="*/ 156 h 259"/>
                  <a:gd name="T64" fmla="*/ 105 w 113"/>
                  <a:gd name="T65" fmla="*/ 139 h 259"/>
                  <a:gd name="T66" fmla="*/ 105 w 113"/>
                  <a:gd name="T67" fmla="*/ 132 h 259"/>
                  <a:gd name="T68" fmla="*/ 111 w 113"/>
                  <a:gd name="T69" fmla="*/ 130 h 259"/>
                  <a:gd name="T70" fmla="*/ 111 w 113"/>
                  <a:gd name="T71" fmla="*/ 150 h 259"/>
                  <a:gd name="T72" fmla="*/ 111 w 113"/>
                  <a:gd name="T73" fmla="*/ 124 h 259"/>
                  <a:gd name="T74" fmla="*/ 109 w 113"/>
                  <a:gd name="T75" fmla="*/ 96 h 259"/>
                  <a:gd name="T76" fmla="*/ 92 w 113"/>
                  <a:gd name="T77" fmla="*/ 85 h 259"/>
                  <a:gd name="T78" fmla="*/ 81 w 113"/>
                  <a:gd name="T79" fmla="*/ 85 h 259"/>
                  <a:gd name="T80" fmla="*/ 84 w 113"/>
                  <a:gd name="T81" fmla="*/ 58 h 259"/>
                  <a:gd name="T82" fmla="*/ 94 w 113"/>
                  <a:gd name="T83" fmla="*/ 53 h 259"/>
                  <a:gd name="T84" fmla="*/ 96 w 113"/>
                  <a:gd name="T85" fmla="*/ 38 h 259"/>
                  <a:gd name="T86" fmla="*/ 96 w 113"/>
                  <a:gd name="T87" fmla="*/ 23 h 259"/>
                  <a:gd name="T88" fmla="*/ 17 w 113"/>
                  <a:gd name="T89" fmla="*/ 9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3" h="259">
                    <a:moveTo>
                      <a:pt x="17" y="9"/>
                    </a:moveTo>
                    <a:lnTo>
                      <a:pt x="15" y="15"/>
                    </a:lnTo>
                    <a:lnTo>
                      <a:pt x="15" y="23"/>
                    </a:lnTo>
                    <a:lnTo>
                      <a:pt x="5" y="40"/>
                    </a:lnTo>
                    <a:lnTo>
                      <a:pt x="0" y="47"/>
                    </a:lnTo>
                    <a:lnTo>
                      <a:pt x="2" y="51"/>
                    </a:lnTo>
                    <a:lnTo>
                      <a:pt x="5" y="53"/>
                    </a:lnTo>
                    <a:lnTo>
                      <a:pt x="7" y="60"/>
                    </a:lnTo>
                    <a:lnTo>
                      <a:pt x="5" y="66"/>
                    </a:lnTo>
                    <a:lnTo>
                      <a:pt x="0" y="73"/>
                    </a:lnTo>
                    <a:lnTo>
                      <a:pt x="4" y="85"/>
                    </a:lnTo>
                    <a:lnTo>
                      <a:pt x="9" y="92"/>
                    </a:lnTo>
                    <a:lnTo>
                      <a:pt x="17" y="94"/>
                    </a:lnTo>
                    <a:lnTo>
                      <a:pt x="17" y="102"/>
                    </a:lnTo>
                    <a:lnTo>
                      <a:pt x="24" y="105"/>
                    </a:lnTo>
                    <a:lnTo>
                      <a:pt x="28" y="107"/>
                    </a:lnTo>
                    <a:lnTo>
                      <a:pt x="34" y="113"/>
                    </a:lnTo>
                    <a:lnTo>
                      <a:pt x="51" y="126"/>
                    </a:lnTo>
                    <a:lnTo>
                      <a:pt x="47" y="132"/>
                    </a:lnTo>
                    <a:lnTo>
                      <a:pt x="39" y="139"/>
                    </a:lnTo>
                    <a:lnTo>
                      <a:pt x="34" y="147"/>
                    </a:lnTo>
                    <a:lnTo>
                      <a:pt x="32" y="147"/>
                    </a:lnTo>
                    <a:lnTo>
                      <a:pt x="32" y="149"/>
                    </a:lnTo>
                    <a:lnTo>
                      <a:pt x="30" y="149"/>
                    </a:lnTo>
                    <a:lnTo>
                      <a:pt x="28" y="156"/>
                    </a:lnTo>
                    <a:lnTo>
                      <a:pt x="28" y="162"/>
                    </a:lnTo>
                    <a:lnTo>
                      <a:pt x="20" y="167"/>
                    </a:lnTo>
                    <a:lnTo>
                      <a:pt x="19" y="169"/>
                    </a:lnTo>
                    <a:lnTo>
                      <a:pt x="13" y="171"/>
                    </a:lnTo>
                    <a:lnTo>
                      <a:pt x="7" y="177"/>
                    </a:lnTo>
                    <a:lnTo>
                      <a:pt x="4" y="184"/>
                    </a:lnTo>
                    <a:lnTo>
                      <a:pt x="2" y="194"/>
                    </a:lnTo>
                    <a:lnTo>
                      <a:pt x="0" y="197"/>
                    </a:lnTo>
                    <a:lnTo>
                      <a:pt x="0" y="199"/>
                    </a:lnTo>
                    <a:lnTo>
                      <a:pt x="4" y="207"/>
                    </a:lnTo>
                    <a:lnTo>
                      <a:pt x="4" y="207"/>
                    </a:lnTo>
                    <a:lnTo>
                      <a:pt x="4" y="211"/>
                    </a:lnTo>
                    <a:lnTo>
                      <a:pt x="17" y="222"/>
                    </a:lnTo>
                    <a:lnTo>
                      <a:pt x="22" y="224"/>
                    </a:lnTo>
                    <a:lnTo>
                      <a:pt x="30" y="228"/>
                    </a:lnTo>
                    <a:lnTo>
                      <a:pt x="41" y="237"/>
                    </a:lnTo>
                    <a:lnTo>
                      <a:pt x="49" y="233"/>
                    </a:lnTo>
                    <a:lnTo>
                      <a:pt x="62" y="233"/>
                    </a:lnTo>
                    <a:lnTo>
                      <a:pt x="66" y="241"/>
                    </a:lnTo>
                    <a:lnTo>
                      <a:pt x="62" y="252"/>
                    </a:lnTo>
                    <a:lnTo>
                      <a:pt x="64" y="259"/>
                    </a:lnTo>
                    <a:lnTo>
                      <a:pt x="69" y="258"/>
                    </a:lnTo>
                    <a:lnTo>
                      <a:pt x="73" y="254"/>
                    </a:lnTo>
                    <a:lnTo>
                      <a:pt x="75" y="246"/>
                    </a:lnTo>
                    <a:lnTo>
                      <a:pt x="79" y="239"/>
                    </a:lnTo>
                    <a:lnTo>
                      <a:pt x="83" y="226"/>
                    </a:lnTo>
                    <a:lnTo>
                      <a:pt x="86" y="218"/>
                    </a:lnTo>
                    <a:lnTo>
                      <a:pt x="83" y="218"/>
                    </a:lnTo>
                    <a:lnTo>
                      <a:pt x="83" y="214"/>
                    </a:lnTo>
                    <a:lnTo>
                      <a:pt x="88" y="207"/>
                    </a:lnTo>
                    <a:lnTo>
                      <a:pt x="96" y="207"/>
                    </a:lnTo>
                    <a:lnTo>
                      <a:pt x="92" y="201"/>
                    </a:lnTo>
                    <a:lnTo>
                      <a:pt x="96" y="194"/>
                    </a:lnTo>
                    <a:lnTo>
                      <a:pt x="94" y="188"/>
                    </a:lnTo>
                    <a:lnTo>
                      <a:pt x="99" y="184"/>
                    </a:lnTo>
                    <a:lnTo>
                      <a:pt x="101" y="177"/>
                    </a:lnTo>
                    <a:lnTo>
                      <a:pt x="105" y="169"/>
                    </a:lnTo>
                    <a:lnTo>
                      <a:pt x="109" y="164"/>
                    </a:lnTo>
                    <a:lnTo>
                      <a:pt x="105" y="156"/>
                    </a:lnTo>
                    <a:lnTo>
                      <a:pt x="107" y="150"/>
                    </a:lnTo>
                    <a:lnTo>
                      <a:pt x="105" y="139"/>
                    </a:lnTo>
                    <a:lnTo>
                      <a:pt x="103" y="132"/>
                    </a:lnTo>
                    <a:lnTo>
                      <a:pt x="105" y="132"/>
                    </a:lnTo>
                    <a:lnTo>
                      <a:pt x="107" y="124"/>
                    </a:lnTo>
                    <a:lnTo>
                      <a:pt x="111" y="130"/>
                    </a:lnTo>
                    <a:lnTo>
                      <a:pt x="109" y="137"/>
                    </a:lnTo>
                    <a:lnTo>
                      <a:pt x="111" y="150"/>
                    </a:lnTo>
                    <a:lnTo>
                      <a:pt x="113" y="143"/>
                    </a:lnTo>
                    <a:lnTo>
                      <a:pt x="111" y="124"/>
                    </a:lnTo>
                    <a:lnTo>
                      <a:pt x="109" y="117"/>
                    </a:lnTo>
                    <a:lnTo>
                      <a:pt x="109" y="96"/>
                    </a:lnTo>
                    <a:lnTo>
                      <a:pt x="107" y="87"/>
                    </a:lnTo>
                    <a:lnTo>
                      <a:pt x="92" y="85"/>
                    </a:lnTo>
                    <a:lnTo>
                      <a:pt x="86" y="87"/>
                    </a:lnTo>
                    <a:lnTo>
                      <a:pt x="81" y="85"/>
                    </a:lnTo>
                    <a:lnTo>
                      <a:pt x="81" y="66"/>
                    </a:lnTo>
                    <a:lnTo>
                      <a:pt x="84" y="58"/>
                    </a:lnTo>
                    <a:lnTo>
                      <a:pt x="86" y="58"/>
                    </a:lnTo>
                    <a:lnTo>
                      <a:pt x="94" y="53"/>
                    </a:lnTo>
                    <a:lnTo>
                      <a:pt x="92" y="47"/>
                    </a:lnTo>
                    <a:lnTo>
                      <a:pt x="96" y="38"/>
                    </a:lnTo>
                    <a:lnTo>
                      <a:pt x="96" y="30"/>
                    </a:lnTo>
                    <a:lnTo>
                      <a:pt x="96" y="23"/>
                    </a:lnTo>
                    <a:lnTo>
                      <a:pt x="24" y="0"/>
                    </a:lnTo>
                    <a:lnTo>
                      <a:pt x="17" y="9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2" name="Freeform 324"/>
              <p:cNvSpPr>
                <a:spLocks/>
              </p:cNvSpPr>
              <p:nvPr/>
            </p:nvSpPr>
            <p:spPr bwMode="auto">
              <a:xfrm>
                <a:off x="4914692" y="2269019"/>
                <a:ext cx="5764" cy="17441"/>
              </a:xfrm>
              <a:custGeom>
                <a:avLst/>
                <a:gdLst>
                  <a:gd name="T0" fmla="*/ 6 w 6"/>
                  <a:gd name="T1" fmla="*/ 0 h 20"/>
                  <a:gd name="T2" fmla="*/ 0 w 6"/>
                  <a:gd name="T3" fmla="*/ 20 h 20"/>
                  <a:gd name="T4" fmla="*/ 6 w 6"/>
                  <a:gd name="T5" fmla="*/ 5 h 20"/>
                  <a:gd name="T6" fmla="*/ 6 w 6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0">
                    <a:moveTo>
                      <a:pt x="6" y="0"/>
                    </a:moveTo>
                    <a:lnTo>
                      <a:pt x="0" y="2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3" name="Freeform 325"/>
              <p:cNvSpPr>
                <a:spLocks/>
              </p:cNvSpPr>
              <p:nvPr/>
            </p:nvSpPr>
            <p:spPr bwMode="auto">
              <a:xfrm>
                <a:off x="4914692" y="2269019"/>
                <a:ext cx="5764" cy="17441"/>
              </a:xfrm>
              <a:custGeom>
                <a:avLst/>
                <a:gdLst>
                  <a:gd name="T0" fmla="*/ 6 w 6"/>
                  <a:gd name="T1" fmla="*/ 0 h 20"/>
                  <a:gd name="T2" fmla="*/ 0 w 6"/>
                  <a:gd name="T3" fmla="*/ 20 h 20"/>
                  <a:gd name="T4" fmla="*/ 6 w 6"/>
                  <a:gd name="T5" fmla="*/ 5 h 20"/>
                  <a:gd name="T6" fmla="*/ 6 w 6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0">
                    <a:moveTo>
                      <a:pt x="6" y="0"/>
                    </a:moveTo>
                    <a:lnTo>
                      <a:pt x="0" y="2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446" name="Group 445"/>
            <p:cNvGrpSpPr/>
            <p:nvPr/>
          </p:nvGrpSpPr>
          <p:grpSpPr>
            <a:xfrm>
              <a:off x="4438189" y="1771956"/>
              <a:ext cx="613881" cy="415091"/>
              <a:chOff x="4438189" y="1771956"/>
              <a:chExt cx="613881" cy="415091"/>
            </a:xfrm>
            <a:grpFill/>
          </p:grpSpPr>
          <p:sp>
            <p:nvSpPr>
              <p:cNvPr id="164" name="Freeform 326"/>
              <p:cNvSpPr>
                <a:spLocks/>
              </p:cNvSpPr>
              <p:nvPr/>
            </p:nvSpPr>
            <p:spPr bwMode="auto">
              <a:xfrm>
                <a:off x="4438189" y="1771956"/>
                <a:ext cx="490913" cy="398523"/>
              </a:xfrm>
              <a:custGeom>
                <a:avLst/>
                <a:gdLst>
                  <a:gd name="T0" fmla="*/ 511 w 511"/>
                  <a:gd name="T1" fmla="*/ 402 h 457"/>
                  <a:gd name="T2" fmla="*/ 505 w 511"/>
                  <a:gd name="T3" fmla="*/ 389 h 457"/>
                  <a:gd name="T4" fmla="*/ 489 w 511"/>
                  <a:gd name="T5" fmla="*/ 307 h 457"/>
                  <a:gd name="T6" fmla="*/ 490 w 511"/>
                  <a:gd name="T7" fmla="*/ 233 h 457"/>
                  <a:gd name="T8" fmla="*/ 487 w 511"/>
                  <a:gd name="T9" fmla="*/ 222 h 457"/>
                  <a:gd name="T10" fmla="*/ 460 w 511"/>
                  <a:gd name="T11" fmla="*/ 143 h 457"/>
                  <a:gd name="T12" fmla="*/ 455 w 511"/>
                  <a:gd name="T13" fmla="*/ 145 h 457"/>
                  <a:gd name="T14" fmla="*/ 453 w 511"/>
                  <a:gd name="T15" fmla="*/ 119 h 457"/>
                  <a:gd name="T16" fmla="*/ 443 w 511"/>
                  <a:gd name="T17" fmla="*/ 98 h 457"/>
                  <a:gd name="T18" fmla="*/ 445 w 511"/>
                  <a:gd name="T19" fmla="*/ 81 h 457"/>
                  <a:gd name="T20" fmla="*/ 443 w 511"/>
                  <a:gd name="T21" fmla="*/ 66 h 457"/>
                  <a:gd name="T22" fmla="*/ 442 w 511"/>
                  <a:gd name="T23" fmla="*/ 53 h 457"/>
                  <a:gd name="T24" fmla="*/ 432 w 511"/>
                  <a:gd name="T25" fmla="*/ 40 h 457"/>
                  <a:gd name="T26" fmla="*/ 427 w 511"/>
                  <a:gd name="T27" fmla="*/ 15 h 457"/>
                  <a:gd name="T28" fmla="*/ 425 w 511"/>
                  <a:gd name="T29" fmla="*/ 4 h 457"/>
                  <a:gd name="T30" fmla="*/ 372 w 511"/>
                  <a:gd name="T31" fmla="*/ 15 h 457"/>
                  <a:gd name="T32" fmla="*/ 317 w 511"/>
                  <a:gd name="T33" fmla="*/ 25 h 457"/>
                  <a:gd name="T34" fmla="*/ 278 w 511"/>
                  <a:gd name="T35" fmla="*/ 58 h 457"/>
                  <a:gd name="T36" fmla="*/ 257 w 511"/>
                  <a:gd name="T37" fmla="*/ 103 h 457"/>
                  <a:gd name="T38" fmla="*/ 244 w 511"/>
                  <a:gd name="T39" fmla="*/ 122 h 457"/>
                  <a:gd name="T40" fmla="*/ 223 w 511"/>
                  <a:gd name="T41" fmla="*/ 143 h 457"/>
                  <a:gd name="T42" fmla="*/ 229 w 511"/>
                  <a:gd name="T43" fmla="*/ 154 h 457"/>
                  <a:gd name="T44" fmla="*/ 229 w 511"/>
                  <a:gd name="T45" fmla="*/ 150 h 457"/>
                  <a:gd name="T46" fmla="*/ 237 w 511"/>
                  <a:gd name="T47" fmla="*/ 158 h 457"/>
                  <a:gd name="T48" fmla="*/ 242 w 511"/>
                  <a:gd name="T49" fmla="*/ 160 h 457"/>
                  <a:gd name="T50" fmla="*/ 235 w 511"/>
                  <a:gd name="T51" fmla="*/ 169 h 457"/>
                  <a:gd name="T52" fmla="*/ 242 w 511"/>
                  <a:gd name="T53" fmla="*/ 188 h 457"/>
                  <a:gd name="T54" fmla="*/ 246 w 511"/>
                  <a:gd name="T55" fmla="*/ 201 h 457"/>
                  <a:gd name="T56" fmla="*/ 233 w 511"/>
                  <a:gd name="T57" fmla="*/ 209 h 457"/>
                  <a:gd name="T58" fmla="*/ 218 w 511"/>
                  <a:gd name="T59" fmla="*/ 222 h 457"/>
                  <a:gd name="T60" fmla="*/ 208 w 511"/>
                  <a:gd name="T61" fmla="*/ 237 h 457"/>
                  <a:gd name="T62" fmla="*/ 197 w 511"/>
                  <a:gd name="T63" fmla="*/ 246 h 457"/>
                  <a:gd name="T64" fmla="*/ 177 w 511"/>
                  <a:gd name="T65" fmla="*/ 246 h 457"/>
                  <a:gd name="T66" fmla="*/ 148 w 511"/>
                  <a:gd name="T67" fmla="*/ 258 h 457"/>
                  <a:gd name="T68" fmla="*/ 103 w 511"/>
                  <a:gd name="T69" fmla="*/ 250 h 457"/>
                  <a:gd name="T70" fmla="*/ 62 w 511"/>
                  <a:gd name="T71" fmla="*/ 261 h 457"/>
                  <a:gd name="T72" fmla="*/ 49 w 511"/>
                  <a:gd name="T73" fmla="*/ 269 h 457"/>
                  <a:gd name="T74" fmla="*/ 36 w 511"/>
                  <a:gd name="T75" fmla="*/ 276 h 457"/>
                  <a:gd name="T76" fmla="*/ 39 w 511"/>
                  <a:gd name="T77" fmla="*/ 290 h 457"/>
                  <a:gd name="T78" fmla="*/ 52 w 511"/>
                  <a:gd name="T79" fmla="*/ 297 h 457"/>
                  <a:gd name="T80" fmla="*/ 51 w 511"/>
                  <a:gd name="T81" fmla="*/ 305 h 457"/>
                  <a:gd name="T82" fmla="*/ 58 w 511"/>
                  <a:gd name="T83" fmla="*/ 327 h 457"/>
                  <a:gd name="T84" fmla="*/ 43 w 511"/>
                  <a:gd name="T85" fmla="*/ 348 h 457"/>
                  <a:gd name="T86" fmla="*/ 30 w 511"/>
                  <a:gd name="T87" fmla="*/ 363 h 457"/>
                  <a:gd name="T88" fmla="*/ 4 w 511"/>
                  <a:gd name="T89" fmla="*/ 393 h 457"/>
                  <a:gd name="T90" fmla="*/ 2 w 511"/>
                  <a:gd name="T91" fmla="*/ 397 h 457"/>
                  <a:gd name="T92" fmla="*/ 69 w 511"/>
                  <a:gd name="T93" fmla="*/ 410 h 457"/>
                  <a:gd name="T94" fmla="*/ 276 w 511"/>
                  <a:gd name="T95" fmla="*/ 369 h 457"/>
                  <a:gd name="T96" fmla="*/ 349 w 511"/>
                  <a:gd name="T97" fmla="*/ 354 h 457"/>
                  <a:gd name="T98" fmla="*/ 361 w 511"/>
                  <a:gd name="T99" fmla="*/ 363 h 457"/>
                  <a:gd name="T100" fmla="*/ 374 w 511"/>
                  <a:gd name="T101" fmla="*/ 367 h 457"/>
                  <a:gd name="T102" fmla="*/ 381 w 511"/>
                  <a:gd name="T103" fmla="*/ 389 h 457"/>
                  <a:gd name="T104" fmla="*/ 400 w 511"/>
                  <a:gd name="T105" fmla="*/ 401 h 457"/>
                  <a:gd name="T106" fmla="*/ 415 w 511"/>
                  <a:gd name="T107" fmla="*/ 406 h 457"/>
                  <a:gd name="T108" fmla="*/ 487 w 511"/>
                  <a:gd name="T109" fmla="*/ 431 h 457"/>
                  <a:gd name="T110" fmla="*/ 475 w 511"/>
                  <a:gd name="T111" fmla="*/ 408 h 457"/>
                  <a:gd name="T112" fmla="*/ 475 w 511"/>
                  <a:gd name="T113" fmla="*/ 399 h 457"/>
                  <a:gd name="T114" fmla="*/ 483 w 511"/>
                  <a:gd name="T115" fmla="*/ 410 h 457"/>
                  <a:gd name="T116" fmla="*/ 489 w 511"/>
                  <a:gd name="T117" fmla="*/ 442 h 457"/>
                  <a:gd name="T118" fmla="*/ 489 w 511"/>
                  <a:gd name="T119" fmla="*/ 457 h 457"/>
                  <a:gd name="T120" fmla="*/ 498 w 511"/>
                  <a:gd name="T121" fmla="*/ 448 h 457"/>
                  <a:gd name="T122" fmla="*/ 505 w 511"/>
                  <a:gd name="T123" fmla="*/ 425 h 457"/>
                  <a:gd name="T124" fmla="*/ 500 w 511"/>
                  <a:gd name="T125" fmla="*/ 414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11" h="457">
                    <a:moveTo>
                      <a:pt x="500" y="414"/>
                    </a:moveTo>
                    <a:lnTo>
                      <a:pt x="511" y="402"/>
                    </a:lnTo>
                    <a:lnTo>
                      <a:pt x="511" y="397"/>
                    </a:lnTo>
                    <a:lnTo>
                      <a:pt x="505" y="389"/>
                    </a:lnTo>
                    <a:lnTo>
                      <a:pt x="492" y="312"/>
                    </a:lnTo>
                    <a:lnTo>
                      <a:pt x="489" y="307"/>
                    </a:lnTo>
                    <a:lnTo>
                      <a:pt x="490" y="241"/>
                    </a:lnTo>
                    <a:lnTo>
                      <a:pt x="490" y="233"/>
                    </a:lnTo>
                    <a:lnTo>
                      <a:pt x="487" y="228"/>
                    </a:lnTo>
                    <a:lnTo>
                      <a:pt x="487" y="222"/>
                    </a:lnTo>
                    <a:lnTo>
                      <a:pt x="472" y="152"/>
                    </a:lnTo>
                    <a:lnTo>
                      <a:pt x="460" y="143"/>
                    </a:lnTo>
                    <a:lnTo>
                      <a:pt x="458" y="152"/>
                    </a:lnTo>
                    <a:lnTo>
                      <a:pt x="455" y="145"/>
                    </a:lnTo>
                    <a:lnTo>
                      <a:pt x="457" y="132"/>
                    </a:lnTo>
                    <a:lnTo>
                      <a:pt x="453" y="119"/>
                    </a:lnTo>
                    <a:lnTo>
                      <a:pt x="447" y="111"/>
                    </a:lnTo>
                    <a:lnTo>
                      <a:pt x="443" y="98"/>
                    </a:lnTo>
                    <a:lnTo>
                      <a:pt x="443" y="85"/>
                    </a:lnTo>
                    <a:lnTo>
                      <a:pt x="445" y="81"/>
                    </a:lnTo>
                    <a:lnTo>
                      <a:pt x="445" y="73"/>
                    </a:lnTo>
                    <a:lnTo>
                      <a:pt x="443" y="66"/>
                    </a:lnTo>
                    <a:lnTo>
                      <a:pt x="443" y="60"/>
                    </a:lnTo>
                    <a:lnTo>
                      <a:pt x="442" y="53"/>
                    </a:lnTo>
                    <a:lnTo>
                      <a:pt x="434" y="47"/>
                    </a:lnTo>
                    <a:lnTo>
                      <a:pt x="432" y="40"/>
                    </a:lnTo>
                    <a:lnTo>
                      <a:pt x="432" y="23"/>
                    </a:lnTo>
                    <a:lnTo>
                      <a:pt x="427" y="15"/>
                    </a:lnTo>
                    <a:lnTo>
                      <a:pt x="427" y="8"/>
                    </a:lnTo>
                    <a:lnTo>
                      <a:pt x="425" y="4"/>
                    </a:lnTo>
                    <a:lnTo>
                      <a:pt x="425" y="0"/>
                    </a:lnTo>
                    <a:lnTo>
                      <a:pt x="372" y="15"/>
                    </a:lnTo>
                    <a:lnTo>
                      <a:pt x="323" y="25"/>
                    </a:lnTo>
                    <a:lnTo>
                      <a:pt x="317" y="25"/>
                    </a:lnTo>
                    <a:lnTo>
                      <a:pt x="302" y="32"/>
                    </a:lnTo>
                    <a:lnTo>
                      <a:pt x="278" y="58"/>
                    </a:lnTo>
                    <a:lnTo>
                      <a:pt x="257" y="96"/>
                    </a:lnTo>
                    <a:lnTo>
                      <a:pt x="257" y="103"/>
                    </a:lnTo>
                    <a:lnTo>
                      <a:pt x="246" y="119"/>
                    </a:lnTo>
                    <a:lnTo>
                      <a:pt x="244" y="122"/>
                    </a:lnTo>
                    <a:lnTo>
                      <a:pt x="237" y="130"/>
                    </a:lnTo>
                    <a:lnTo>
                      <a:pt x="223" y="143"/>
                    </a:lnTo>
                    <a:lnTo>
                      <a:pt x="223" y="149"/>
                    </a:lnTo>
                    <a:lnTo>
                      <a:pt x="229" y="154"/>
                    </a:lnTo>
                    <a:lnTo>
                      <a:pt x="231" y="158"/>
                    </a:lnTo>
                    <a:lnTo>
                      <a:pt x="229" y="150"/>
                    </a:lnTo>
                    <a:lnTo>
                      <a:pt x="237" y="147"/>
                    </a:lnTo>
                    <a:lnTo>
                      <a:pt x="237" y="158"/>
                    </a:lnTo>
                    <a:lnTo>
                      <a:pt x="246" y="152"/>
                    </a:lnTo>
                    <a:lnTo>
                      <a:pt x="242" y="160"/>
                    </a:lnTo>
                    <a:lnTo>
                      <a:pt x="240" y="166"/>
                    </a:lnTo>
                    <a:lnTo>
                      <a:pt x="235" y="169"/>
                    </a:lnTo>
                    <a:lnTo>
                      <a:pt x="240" y="182"/>
                    </a:lnTo>
                    <a:lnTo>
                      <a:pt x="242" y="188"/>
                    </a:lnTo>
                    <a:lnTo>
                      <a:pt x="244" y="194"/>
                    </a:lnTo>
                    <a:lnTo>
                      <a:pt x="246" y="201"/>
                    </a:lnTo>
                    <a:lnTo>
                      <a:pt x="240" y="209"/>
                    </a:lnTo>
                    <a:lnTo>
                      <a:pt x="233" y="209"/>
                    </a:lnTo>
                    <a:lnTo>
                      <a:pt x="225" y="216"/>
                    </a:lnTo>
                    <a:lnTo>
                      <a:pt x="218" y="222"/>
                    </a:lnTo>
                    <a:lnTo>
                      <a:pt x="214" y="229"/>
                    </a:lnTo>
                    <a:lnTo>
                      <a:pt x="208" y="237"/>
                    </a:lnTo>
                    <a:lnTo>
                      <a:pt x="201" y="241"/>
                    </a:lnTo>
                    <a:lnTo>
                      <a:pt x="197" y="246"/>
                    </a:lnTo>
                    <a:lnTo>
                      <a:pt x="192" y="244"/>
                    </a:lnTo>
                    <a:lnTo>
                      <a:pt x="177" y="246"/>
                    </a:lnTo>
                    <a:lnTo>
                      <a:pt x="163" y="248"/>
                    </a:lnTo>
                    <a:lnTo>
                      <a:pt x="148" y="258"/>
                    </a:lnTo>
                    <a:lnTo>
                      <a:pt x="131" y="250"/>
                    </a:lnTo>
                    <a:lnTo>
                      <a:pt x="103" y="250"/>
                    </a:lnTo>
                    <a:lnTo>
                      <a:pt x="77" y="256"/>
                    </a:lnTo>
                    <a:lnTo>
                      <a:pt x="62" y="261"/>
                    </a:lnTo>
                    <a:lnTo>
                      <a:pt x="56" y="267"/>
                    </a:lnTo>
                    <a:lnTo>
                      <a:pt x="49" y="269"/>
                    </a:lnTo>
                    <a:lnTo>
                      <a:pt x="41" y="273"/>
                    </a:lnTo>
                    <a:lnTo>
                      <a:pt x="36" y="276"/>
                    </a:lnTo>
                    <a:lnTo>
                      <a:pt x="36" y="276"/>
                    </a:lnTo>
                    <a:lnTo>
                      <a:pt x="39" y="290"/>
                    </a:lnTo>
                    <a:lnTo>
                      <a:pt x="37" y="295"/>
                    </a:lnTo>
                    <a:lnTo>
                      <a:pt x="52" y="297"/>
                    </a:lnTo>
                    <a:lnTo>
                      <a:pt x="52" y="301"/>
                    </a:lnTo>
                    <a:lnTo>
                      <a:pt x="51" y="305"/>
                    </a:lnTo>
                    <a:lnTo>
                      <a:pt x="58" y="320"/>
                    </a:lnTo>
                    <a:lnTo>
                      <a:pt x="58" y="327"/>
                    </a:lnTo>
                    <a:lnTo>
                      <a:pt x="47" y="340"/>
                    </a:lnTo>
                    <a:lnTo>
                      <a:pt x="43" y="348"/>
                    </a:lnTo>
                    <a:lnTo>
                      <a:pt x="37" y="354"/>
                    </a:lnTo>
                    <a:lnTo>
                      <a:pt x="30" y="363"/>
                    </a:lnTo>
                    <a:lnTo>
                      <a:pt x="19" y="376"/>
                    </a:lnTo>
                    <a:lnTo>
                      <a:pt x="4" y="393"/>
                    </a:lnTo>
                    <a:lnTo>
                      <a:pt x="0" y="395"/>
                    </a:lnTo>
                    <a:lnTo>
                      <a:pt x="2" y="397"/>
                    </a:lnTo>
                    <a:lnTo>
                      <a:pt x="5" y="421"/>
                    </a:lnTo>
                    <a:lnTo>
                      <a:pt x="69" y="410"/>
                    </a:lnTo>
                    <a:lnTo>
                      <a:pt x="167" y="391"/>
                    </a:lnTo>
                    <a:lnTo>
                      <a:pt x="276" y="369"/>
                    </a:lnTo>
                    <a:lnTo>
                      <a:pt x="349" y="352"/>
                    </a:lnTo>
                    <a:lnTo>
                      <a:pt x="349" y="354"/>
                    </a:lnTo>
                    <a:lnTo>
                      <a:pt x="357" y="355"/>
                    </a:lnTo>
                    <a:lnTo>
                      <a:pt x="361" y="363"/>
                    </a:lnTo>
                    <a:lnTo>
                      <a:pt x="366" y="361"/>
                    </a:lnTo>
                    <a:lnTo>
                      <a:pt x="374" y="367"/>
                    </a:lnTo>
                    <a:lnTo>
                      <a:pt x="380" y="382"/>
                    </a:lnTo>
                    <a:lnTo>
                      <a:pt x="381" y="389"/>
                    </a:lnTo>
                    <a:lnTo>
                      <a:pt x="387" y="397"/>
                    </a:lnTo>
                    <a:lnTo>
                      <a:pt x="400" y="401"/>
                    </a:lnTo>
                    <a:lnTo>
                      <a:pt x="408" y="402"/>
                    </a:lnTo>
                    <a:lnTo>
                      <a:pt x="415" y="406"/>
                    </a:lnTo>
                    <a:lnTo>
                      <a:pt x="415" y="408"/>
                    </a:lnTo>
                    <a:lnTo>
                      <a:pt x="487" y="431"/>
                    </a:lnTo>
                    <a:lnTo>
                      <a:pt x="481" y="414"/>
                    </a:lnTo>
                    <a:lnTo>
                      <a:pt x="475" y="408"/>
                    </a:lnTo>
                    <a:lnTo>
                      <a:pt x="474" y="401"/>
                    </a:lnTo>
                    <a:lnTo>
                      <a:pt x="475" y="399"/>
                    </a:lnTo>
                    <a:lnTo>
                      <a:pt x="477" y="406"/>
                    </a:lnTo>
                    <a:lnTo>
                      <a:pt x="483" y="410"/>
                    </a:lnTo>
                    <a:lnTo>
                      <a:pt x="487" y="421"/>
                    </a:lnTo>
                    <a:lnTo>
                      <a:pt x="489" y="442"/>
                    </a:lnTo>
                    <a:lnTo>
                      <a:pt x="485" y="457"/>
                    </a:lnTo>
                    <a:lnTo>
                      <a:pt x="489" y="457"/>
                    </a:lnTo>
                    <a:lnTo>
                      <a:pt x="490" y="449"/>
                    </a:lnTo>
                    <a:lnTo>
                      <a:pt x="498" y="448"/>
                    </a:lnTo>
                    <a:lnTo>
                      <a:pt x="500" y="440"/>
                    </a:lnTo>
                    <a:lnTo>
                      <a:pt x="505" y="425"/>
                    </a:lnTo>
                    <a:lnTo>
                      <a:pt x="500" y="417"/>
                    </a:lnTo>
                    <a:lnTo>
                      <a:pt x="500" y="41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7" name="Freeform 329"/>
              <p:cNvSpPr>
                <a:spLocks/>
              </p:cNvSpPr>
              <p:nvPr/>
            </p:nvSpPr>
            <p:spPr bwMode="auto">
              <a:xfrm>
                <a:off x="4906045" y="2105075"/>
                <a:ext cx="146025" cy="81972"/>
              </a:xfrm>
              <a:custGeom>
                <a:avLst/>
                <a:gdLst>
                  <a:gd name="T0" fmla="*/ 139 w 152"/>
                  <a:gd name="T1" fmla="*/ 11 h 94"/>
                  <a:gd name="T2" fmla="*/ 135 w 152"/>
                  <a:gd name="T3" fmla="*/ 9 h 94"/>
                  <a:gd name="T4" fmla="*/ 129 w 152"/>
                  <a:gd name="T5" fmla="*/ 11 h 94"/>
                  <a:gd name="T6" fmla="*/ 122 w 152"/>
                  <a:gd name="T7" fmla="*/ 15 h 94"/>
                  <a:gd name="T8" fmla="*/ 112 w 152"/>
                  <a:gd name="T9" fmla="*/ 28 h 94"/>
                  <a:gd name="T10" fmla="*/ 109 w 152"/>
                  <a:gd name="T11" fmla="*/ 30 h 94"/>
                  <a:gd name="T12" fmla="*/ 101 w 152"/>
                  <a:gd name="T13" fmla="*/ 32 h 94"/>
                  <a:gd name="T14" fmla="*/ 107 w 152"/>
                  <a:gd name="T15" fmla="*/ 24 h 94"/>
                  <a:gd name="T16" fmla="*/ 114 w 152"/>
                  <a:gd name="T17" fmla="*/ 19 h 94"/>
                  <a:gd name="T18" fmla="*/ 114 w 152"/>
                  <a:gd name="T19" fmla="*/ 11 h 94"/>
                  <a:gd name="T20" fmla="*/ 120 w 152"/>
                  <a:gd name="T21" fmla="*/ 0 h 94"/>
                  <a:gd name="T22" fmla="*/ 99 w 152"/>
                  <a:gd name="T23" fmla="*/ 24 h 94"/>
                  <a:gd name="T24" fmla="*/ 86 w 152"/>
                  <a:gd name="T25" fmla="*/ 30 h 94"/>
                  <a:gd name="T26" fmla="*/ 65 w 152"/>
                  <a:gd name="T27" fmla="*/ 35 h 94"/>
                  <a:gd name="T28" fmla="*/ 60 w 152"/>
                  <a:gd name="T29" fmla="*/ 37 h 94"/>
                  <a:gd name="T30" fmla="*/ 56 w 152"/>
                  <a:gd name="T31" fmla="*/ 43 h 94"/>
                  <a:gd name="T32" fmla="*/ 49 w 152"/>
                  <a:gd name="T33" fmla="*/ 43 h 94"/>
                  <a:gd name="T34" fmla="*/ 35 w 152"/>
                  <a:gd name="T35" fmla="*/ 50 h 94"/>
                  <a:gd name="T36" fmla="*/ 30 w 152"/>
                  <a:gd name="T37" fmla="*/ 50 h 94"/>
                  <a:gd name="T38" fmla="*/ 22 w 152"/>
                  <a:gd name="T39" fmla="*/ 54 h 94"/>
                  <a:gd name="T40" fmla="*/ 24 w 152"/>
                  <a:gd name="T41" fmla="*/ 62 h 94"/>
                  <a:gd name="T42" fmla="*/ 17 w 152"/>
                  <a:gd name="T43" fmla="*/ 60 h 94"/>
                  <a:gd name="T44" fmla="*/ 15 w 152"/>
                  <a:gd name="T45" fmla="*/ 67 h 94"/>
                  <a:gd name="T46" fmla="*/ 2 w 152"/>
                  <a:gd name="T47" fmla="*/ 75 h 94"/>
                  <a:gd name="T48" fmla="*/ 0 w 152"/>
                  <a:gd name="T49" fmla="*/ 84 h 94"/>
                  <a:gd name="T50" fmla="*/ 0 w 152"/>
                  <a:gd name="T51" fmla="*/ 90 h 94"/>
                  <a:gd name="T52" fmla="*/ 2 w 152"/>
                  <a:gd name="T53" fmla="*/ 92 h 94"/>
                  <a:gd name="T54" fmla="*/ 15 w 152"/>
                  <a:gd name="T55" fmla="*/ 88 h 94"/>
                  <a:gd name="T56" fmla="*/ 7 w 152"/>
                  <a:gd name="T57" fmla="*/ 94 h 94"/>
                  <a:gd name="T58" fmla="*/ 22 w 152"/>
                  <a:gd name="T59" fmla="*/ 88 h 94"/>
                  <a:gd name="T60" fmla="*/ 47 w 152"/>
                  <a:gd name="T61" fmla="*/ 73 h 94"/>
                  <a:gd name="T62" fmla="*/ 49 w 152"/>
                  <a:gd name="T63" fmla="*/ 73 h 94"/>
                  <a:gd name="T64" fmla="*/ 58 w 152"/>
                  <a:gd name="T65" fmla="*/ 67 h 94"/>
                  <a:gd name="T66" fmla="*/ 64 w 152"/>
                  <a:gd name="T67" fmla="*/ 64 h 94"/>
                  <a:gd name="T68" fmla="*/ 79 w 152"/>
                  <a:gd name="T69" fmla="*/ 56 h 94"/>
                  <a:gd name="T70" fmla="*/ 86 w 152"/>
                  <a:gd name="T71" fmla="*/ 52 h 94"/>
                  <a:gd name="T72" fmla="*/ 94 w 152"/>
                  <a:gd name="T73" fmla="*/ 49 h 94"/>
                  <a:gd name="T74" fmla="*/ 99 w 152"/>
                  <a:gd name="T75" fmla="*/ 47 h 94"/>
                  <a:gd name="T76" fmla="*/ 112 w 152"/>
                  <a:gd name="T77" fmla="*/ 37 h 94"/>
                  <a:gd name="T78" fmla="*/ 114 w 152"/>
                  <a:gd name="T79" fmla="*/ 32 h 94"/>
                  <a:gd name="T80" fmla="*/ 122 w 152"/>
                  <a:gd name="T81" fmla="*/ 30 h 94"/>
                  <a:gd name="T82" fmla="*/ 135 w 152"/>
                  <a:gd name="T83" fmla="*/ 19 h 94"/>
                  <a:gd name="T84" fmla="*/ 143 w 152"/>
                  <a:gd name="T85" fmla="*/ 15 h 94"/>
                  <a:gd name="T86" fmla="*/ 152 w 152"/>
                  <a:gd name="T87" fmla="*/ 3 h 94"/>
                  <a:gd name="T88" fmla="*/ 144 w 152"/>
                  <a:gd name="T89" fmla="*/ 7 h 94"/>
                  <a:gd name="T90" fmla="*/ 139 w 152"/>
                  <a:gd name="T91" fmla="*/ 1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2" h="94">
                    <a:moveTo>
                      <a:pt x="139" y="11"/>
                    </a:moveTo>
                    <a:lnTo>
                      <a:pt x="135" y="9"/>
                    </a:lnTo>
                    <a:lnTo>
                      <a:pt x="129" y="11"/>
                    </a:lnTo>
                    <a:lnTo>
                      <a:pt x="122" y="15"/>
                    </a:lnTo>
                    <a:lnTo>
                      <a:pt x="112" y="28"/>
                    </a:lnTo>
                    <a:lnTo>
                      <a:pt x="109" y="30"/>
                    </a:lnTo>
                    <a:lnTo>
                      <a:pt x="101" y="32"/>
                    </a:lnTo>
                    <a:lnTo>
                      <a:pt x="107" y="24"/>
                    </a:lnTo>
                    <a:lnTo>
                      <a:pt x="114" y="19"/>
                    </a:lnTo>
                    <a:lnTo>
                      <a:pt x="114" y="11"/>
                    </a:lnTo>
                    <a:lnTo>
                      <a:pt x="120" y="0"/>
                    </a:lnTo>
                    <a:lnTo>
                      <a:pt x="99" y="24"/>
                    </a:lnTo>
                    <a:lnTo>
                      <a:pt x="86" y="30"/>
                    </a:lnTo>
                    <a:lnTo>
                      <a:pt x="65" y="35"/>
                    </a:lnTo>
                    <a:lnTo>
                      <a:pt x="60" y="37"/>
                    </a:lnTo>
                    <a:lnTo>
                      <a:pt x="56" y="43"/>
                    </a:lnTo>
                    <a:lnTo>
                      <a:pt x="49" y="43"/>
                    </a:lnTo>
                    <a:lnTo>
                      <a:pt x="35" y="50"/>
                    </a:lnTo>
                    <a:lnTo>
                      <a:pt x="30" y="50"/>
                    </a:lnTo>
                    <a:lnTo>
                      <a:pt x="22" y="54"/>
                    </a:lnTo>
                    <a:lnTo>
                      <a:pt x="24" y="62"/>
                    </a:lnTo>
                    <a:lnTo>
                      <a:pt x="17" y="60"/>
                    </a:lnTo>
                    <a:lnTo>
                      <a:pt x="15" y="67"/>
                    </a:lnTo>
                    <a:lnTo>
                      <a:pt x="2" y="75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2" y="92"/>
                    </a:lnTo>
                    <a:lnTo>
                      <a:pt x="15" y="88"/>
                    </a:lnTo>
                    <a:lnTo>
                      <a:pt x="7" y="94"/>
                    </a:lnTo>
                    <a:lnTo>
                      <a:pt x="22" y="88"/>
                    </a:lnTo>
                    <a:lnTo>
                      <a:pt x="47" y="73"/>
                    </a:lnTo>
                    <a:lnTo>
                      <a:pt x="49" y="73"/>
                    </a:lnTo>
                    <a:lnTo>
                      <a:pt x="58" y="67"/>
                    </a:lnTo>
                    <a:lnTo>
                      <a:pt x="64" y="64"/>
                    </a:lnTo>
                    <a:lnTo>
                      <a:pt x="79" y="56"/>
                    </a:lnTo>
                    <a:lnTo>
                      <a:pt x="86" y="52"/>
                    </a:lnTo>
                    <a:lnTo>
                      <a:pt x="94" y="49"/>
                    </a:lnTo>
                    <a:lnTo>
                      <a:pt x="99" y="47"/>
                    </a:lnTo>
                    <a:lnTo>
                      <a:pt x="112" y="37"/>
                    </a:lnTo>
                    <a:lnTo>
                      <a:pt x="114" y="32"/>
                    </a:lnTo>
                    <a:lnTo>
                      <a:pt x="122" y="30"/>
                    </a:lnTo>
                    <a:lnTo>
                      <a:pt x="135" y="19"/>
                    </a:lnTo>
                    <a:lnTo>
                      <a:pt x="143" y="15"/>
                    </a:lnTo>
                    <a:lnTo>
                      <a:pt x="152" y="3"/>
                    </a:lnTo>
                    <a:lnTo>
                      <a:pt x="144" y="7"/>
                    </a:lnTo>
                    <a:lnTo>
                      <a:pt x="139" y="11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447" name="Group 446"/>
            <p:cNvGrpSpPr/>
            <p:nvPr/>
          </p:nvGrpSpPr>
          <p:grpSpPr>
            <a:xfrm>
              <a:off x="4907967" y="1921074"/>
              <a:ext cx="285325" cy="141272"/>
              <a:chOff x="4907967" y="1921074"/>
              <a:chExt cx="285325" cy="141272"/>
            </a:xfrm>
            <a:grpFill/>
          </p:grpSpPr>
          <p:sp>
            <p:nvSpPr>
              <p:cNvPr id="383" name="Freeform 144"/>
              <p:cNvSpPr>
                <a:spLocks/>
              </p:cNvSpPr>
              <p:nvPr/>
            </p:nvSpPr>
            <p:spPr bwMode="auto">
              <a:xfrm>
                <a:off x="4907967" y="1921074"/>
                <a:ext cx="273797" cy="131678"/>
              </a:xfrm>
              <a:custGeom>
                <a:avLst/>
                <a:gdLst>
                  <a:gd name="T0" fmla="*/ 169 w 285"/>
                  <a:gd name="T1" fmla="*/ 6 h 151"/>
                  <a:gd name="T2" fmla="*/ 163 w 285"/>
                  <a:gd name="T3" fmla="*/ 13 h 151"/>
                  <a:gd name="T4" fmla="*/ 150 w 285"/>
                  <a:gd name="T5" fmla="*/ 30 h 151"/>
                  <a:gd name="T6" fmla="*/ 1 w 285"/>
                  <a:gd name="T7" fmla="*/ 62 h 151"/>
                  <a:gd name="T8" fmla="*/ 0 w 285"/>
                  <a:gd name="T9" fmla="*/ 136 h 151"/>
                  <a:gd name="T10" fmla="*/ 48 w 285"/>
                  <a:gd name="T11" fmla="*/ 130 h 151"/>
                  <a:gd name="T12" fmla="*/ 69 w 285"/>
                  <a:gd name="T13" fmla="*/ 126 h 151"/>
                  <a:gd name="T14" fmla="*/ 80 w 285"/>
                  <a:gd name="T15" fmla="*/ 122 h 151"/>
                  <a:gd name="T16" fmla="*/ 129 w 285"/>
                  <a:gd name="T17" fmla="*/ 111 h 151"/>
                  <a:gd name="T18" fmla="*/ 159 w 285"/>
                  <a:gd name="T19" fmla="*/ 104 h 151"/>
                  <a:gd name="T20" fmla="*/ 169 w 285"/>
                  <a:gd name="T21" fmla="*/ 115 h 151"/>
                  <a:gd name="T22" fmla="*/ 174 w 285"/>
                  <a:gd name="T23" fmla="*/ 122 h 151"/>
                  <a:gd name="T24" fmla="*/ 178 w 285"/>
                  <a:gd name="T25" fmla="*/ 128 h 151"/>
                  <a:gd name="T26" fmla="*/ 189 w 285"/>
                  <a:gd name="T27" fmla="*/ 126 h 151"/>
                  <a:gd name="T28" fmla="*/ 191 w 285"/>
                  <a:gd name="T29" fmla="*/ 128 h 151"/>
                  <a:gd name="T30" fmla="*/ 195 w 285"/>
                  <a:gd name="T31" fmla="*/ 136 h 151"/>
                  <a:gd name="T32" fmla="*/ 199 w 285"/>
                  <a:gd name="T33" fmla="*/ 151 h 151"/>
                  <a:gd name="T34" fmla="*/ 210 w 285"/>
                  <a:gd name="T35" fmla="*/ 143 h 151"/>
                  <a:gd name="T36" fmla="*/ 221 w 285"/>
                  <a:gd name="T37" fmla="*/ 126 h 151"/>
                  <a:gd name="T38" fmla="*/ 231 w 285"/>
                  <a:gd name="T39" fmla="*/ 115 h 151"/>
                  <a:gd name="T40" fmla="*/ 235 w 285"/>
                  <a:gd name="T41" fmla="*/ 136 h 151"/>
                  <a:gd name="T42" fmla="*/ 248 w 285"/>
                  <a:gd name="T43" fmla="*/ 130 h 151"/>
                  <a:gd name="T44" fmla="*/ 253 w 285"/>
                  <a:gd name="T45" fmla="*/ 122 h 151"/>
                  <a:gd name="T46" fmla="*/ 282 w 285"/>
                  <a:gd name="T47" fmla="*/ 109 h 151"/>
                  <a:gd name="T48" fmla="*/ 282 w 285"/>
                  <a:gd name="T49" fmla="*/ 89 h 151"/>
                  <a:gd name="T50" fmla="*/ 265 w 285"/>
                  <a:gd name="T51" fmla="*/ 72 h 151"/>
                  <a:gd name="T52" fmla="*/ 250 w 285"/>
                  <a:gd name="T53" fmla="*/ 70 h 151"/>
                  <a:gd name="T54" fmla="*/ 265 w 285"/>
                  <a:gd name="T55" fmla="*/ 75 h 151"/>
                  <a:gd name="T56" fmla="*/ 274 w 285"/>
                  <a:gd name="T57" fmla="*/ 83 h 151"/>
                  <a:gd name="T58" fmla="*/ 270 w 285"/>
                  <a:gd name="T59" fmla="*/ 100 h 151"/>
                  <a:gd name="T60" fmla="*/ 250 w 285"/>
                  <a:gd name="T61" fmla="*/ 109 h 151"/>
                  <a:gd name="T62" fmla="*/ 238 w 285"/>
                  <a:gd name="T63" fmla="*/ 107 h 151"/>
                  <a:gd name="T64" fmla="*/ 225 w 285"/>
                  <a:gd name="T65" fmla="*/ 92 h 151"/>
                  <a:gd name="T66" fmla="*/ 219 w 285"/>
                  <a:gd name="T67" fmla="*/ 83 h 151"/>
                  <a:gd name="T68" fmla="*/ 219 w 285"/>
                  <a:gd name="T69" fmla="*/ 79 h 151"/>
                  <a:gd name="T70" fmla="*/ 199 w 285"/>
                  <a:gd name="T71" fmla="*/ 64 h 151"/>
                  <a:gd name="T72" fmla="*/ 186 w 285"/>
                  <a:gd name="T73" fmla="*/ 64 h 151"/>
                  <a:gd name="T74" fmla="*/ 188 w 285"/>
                  <a:gd name="T75" fmla="*/ 58 h 151"/>
                  <a:gd name="T76" fmla="*/ 191 w 285"/>
                  <a:gd name="T77" fmla="*/ 43 h 151"/>
                  <a:gd name="T78" fmla="*/ 193 w 285"/>
                  <a:gd name="T79" fmla="*/ 34 h 151"/>
                  <a:gd name="T80" fmla="*/ 208 w 285"/>
                  <a:gd name="T81" fmla="*/ 19 h 151"/>
                  <a:gd name="T82" fmla="*/ 203 w 285"/>
                  <a:gd name="T83" fmla="*/ 21 h 151"/>
                  <a:gd name="T84" fmla="*/ 189 w 285"/>
                  <a:gd name="T85" fmla="*/ 17 h 151"/>
                  <a:gd name="T86" fmla="*/ 182 w 285"/>
                  <a:gd name="T87" fmla="*/ 8 h 151"/>
                  <a:gd name="T88" fmla="*/ 180 w 285"/>
                  <a:gd name="T8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85" h="151">
                    <a:moveTo>
                      <a:pt x="176" y="2"/>
                    </a:moveTo>
                    <a:lnTo>
                      <a:pt x="169" y="6"/>
                    </a:lnTo>
                    <a:lnTo>
                      <a:pt x="165" y="13"/>
                    </a:lnTo>
                    <a:lnTo>
                      <a:pt x="163" y="13"/>
                    </a:lnTo>
                    <a:lnTo>
                      <a:pt x="159" y="19"/>
                    </a:lnTo>
                    <a:lnTo>
                      <a:pt x="150" y="30"/>
                    </a:lnTo>
                    <a:lnTo>
                      <a:pt x="62" y="51"/>
                    </a:lnTo>
                    <a:lnTo>
                      <a:pt x="1" y="62"/>
                    </a:lnTo>
                    <a:lnTo>
                      <a:pt x="1" y="70"/>
                    </a:lnTo>
                    <a:lnTo>
                      <a:pt x="0" y="136"/>
                    </a:lnTo>
                    <a:lnTo>
                      <a:pt x="3" y="141"/>
                    </a:lnTo>
                    <a:lnTo>
                      <a:pt x="48" y="130"/>
                    </a:lnTo>
                    <a:lnTo>
                      <a:pt x="56" y="130"/>
                    </a:lnTo>
                    <a:lnTo>
                      <a:pt x="69" y="126"/>
                    </a:lnTo>
                    <a:lnTo>
                      <a:pt x="73" y="126"/>
                    </a:lnTo>
                    <a:lnTo>
                      <a:pt x="80" y="122"/>
                    </a:lnTo>
                    <a:lnTo>
                      <a:pt x="120" y="113"/>
                    </a:lnTo>
                    <a:lnTo>
                      <a:pt x="129" y="111"/>
                    </a:lnTo>
                    <a:lnTo>
                      <a:pt x="133" y="111"/>
                    </a:lnTo>
                    <a:lnTo>
                      <a:pt x="159" y="104"/>
                    </a:lnTo>
                    <a:lnTo>
                      <a:pt x="167" y="109"/>
                    </a:lnTo>
                    <a:lnTo>
                      <a:pt x="169" y="115"/>
                    </a:lnTo>
                    <a:lnTo>
                      <a:pt x="172" y="117"/>
                    </a:lnTo>
                    <a:lnTo>
                      <a:pt x="174" y="122"/>
                    </a:lnTo>
                    <a:lnTo>
                      <a:pt x="178" y="126"/>
                    </a:lnTo>
                    <a:lnTo>
                      <a:pt x="178" y="128"/>
                    </a:lnTo>
                    <a:lnTo>
                      <a:pt x="184" y="132"/>
                    </a:lnTo>
                    <a:lnTo>
                      <a:pt x="189" y="126"/>
                    </a:lnTo>
                    <a:lnTo>
                      <a:pt x="191" y="120"/>
                    </a:lnTo>
                    <a:lnTo>
                      <a:pt x="191" y="128"/>
                    </a:lnTo>
                    <a:lnTo>
                      <a:pt x="189" y="134"/>
                    </a:lnTo>
                    <a:lnTo>
                      <a:pt x="195" y="136"/>
                    </a:lnTo>
                    <a:lnTo>
                      <a:pt x="199" y="147"/>
                    </a:lnTo>
                    <a:lnTo>
                      <a:pt x="199" y="151"/>
                    </a:lnTo>
                    <a:lnTo>
                      <a:pt x="203" y="143"/>
                    </a:lnTo>
                    <a:lnTo>
                      <a:pt x="210" y="143"/>
                    </a:lnTo>
                    <a:lnTo>
                      <a:pt x="214" y="132"/>
                    </a:lnTo>
                    <a:lnTo>
                      <a:pt x="221" y="126"/>
                    </a:lnTo>
                    <a:lnTo>
                      <a:pt x="223" y="120"/>
                    </a:lnTo>
                    <a:lnTo>
                      <a:pt x="231" y="115"/>
                    </a:lnTo>
                    <a:lnTo>
                      <a:pt x="231" y="122"/>
                    </a:lnTo>
                    <a:lnTo>
                      <a:pt x="235" y="136"/>
                    </a:lnTo>
                    <a:lnTo>
                      <a:pt x="242" y="134"/>
                    </a:lnTo>
                    <a:lnTo>
                      <a:pt x="248" y="130"/>
                    </a:lnTo>
                    <a:lnTo>
                      <a:pt x="250" y="122"/>
                    </a:lnTo>
                    <a:lnTo>
                      <a:pt x="253" y="122"/>
                    </a:lnTo>
                    <a:lnTo>
                      <a:pt x="272" y="111"/>
                    </a:lnTo>
                    <a:lnTo>
                      <a:pt x="282" y="109"/>
                    </a:lnTo>
                    <a:lnTo>
                      <a:pt x="285" y="102"/>
                    </a:lnTo>
                    <a:lnTo>
                      <a:pt x="282" y="89"/>
                    </a:lnTo>
                    <a:lnTo>
                      <a:pt x="272" y="75"/>
                    </a:lnTo>
                    <a:lnTo>
                      <a:pt x="265" y="72"/>
                    </a:lnTo>
                    <a:lnTo>
                      <a:pt x="257" y="68"/>
                    </a:lnTo>
                    <a:lnTo>
                      <a:pt x="250" y="70"/>
                    </a:lnTo>
                    <a:lnTo>
                      <a:pt x="257" y="72"/>
                    </a:lnTo>
                    <a:lnTo>
                      <a:pt x="265" y="75"/>
                    </a:lnTo>
                    <a:lnTo>
                      <a:pt x="268" y="83"/>
                    </a:lnTo>
                    <a:lnTo>
                      <a:pt x="274" y="83"/>
                    </a:lnTo>
                    <a:lnTo>
                      <a:pt x="278" y="94"/>
                    </a:lnTo>
                    <a:lnTo>
                      <a:pt x="270" y="100"/>
                    </a:lnTo>
                    <a:lnTo>
                      <a:pt x="257" y="111"/>
                    </a:lnTo>
                    <a:lnTo>
                      <a:pt x="250" y="109"/>
                    </a:lnTo>
                    <a:lnTo>
                      <a:pt x="244" y="109"/>
                    </a:lnTo>
                    <a:lnTo>
                      <a:pt x="238" y="107"/>
                    </a:lnTo>
                    <a:lnTo>
                      <a:pt x="233" y="94"/>
                    </a:lnTo>
                    <a:lnTo>
                      <a:pt x="225" y="92"/>
                    </a:lnTo>
                    <a:lnTo>
                      <a:pt x="219" y="89"/>
                    </a:lnTo>
                    <a:lnTo>
                      <a:pt x="219" y="83"/>
                    </a:lnTo>
                    <a:lnTo>
                      <a:pt x="225" y="87"/>
                    </a:lnTo>
                    <a:lnTo>
                      <a:pt x="219" y="79"/>
                    </a:lnTo>
                    <a:lnTo>
                      <a:pt x="206" y="66"/>
                    </a:lnTo>
                    <a:lnTo>
                      <a:pt x="199" y="64"/>
                    </a:lnTo>
                    <a:lnTo>
                      <a:pt x="191" y="68"/>
                    </a:lnTo>
                    <a:lnTo>
                      <a:pt x="186" y="64"/>
                    </a:lnTo>
                    <a:lnTo>
                      <a:pt x="180" y="58"/>
                    </a:lnTo>
                    <a:lnTo>
                      <a:pt x="188" y="58"/>
                    </a:lnTo>
                    <a:lnTo>
                      <a:pt x="186" y="51"/>
                    </a:lnTo>
                    <a:lnTo>
                      <a:pt x="191" y="43"/>
                    </a:lnTo>
                    <a:lnTo>
                      <a:pt x="189" y="42"/>
                    </a:lnTo>
                    <a:lnTo>
                      <a:pt x="193" y="34"/>
                    </a:lnTo>
                    <a:lnTo>
                      <a:pt x="206" y="26"/>
                    </a:lnTo>
                    <a:lnTo>
                      <a:pt x="208" y="19"/>
                    </a:lnTo>
                    <a:lnTo>
                      <a:pt x="201" y="19"/>
                    </a:lnTo>
                    <a:lnTo>
                      <a:pt x="203" y="21"/>
                    </a:lnTo>
                    <a:lnTo>
                      <a:pt x="195" y="23"/>
                    </a:lnTo>
                    <a:lnTo>
                      <a:pt x="189" y="17"/>
                    </a:lnTo>
                    <a:lnTo>
                      <a:pt x="188" y="10"/>
                    </a:lnTo>
                    <a:lnTo>
                      <a:pt x="182" y="8"/>
                    </a:lnTo>
                    <a:lnTo>
                      <a:pt x="184" y="0"/>
                    </a:lnTo>
                    <a:lnTo>
                      <a:pt x="180" y="0"/>
                    </a:lnTo>
                    <a:lnTo>
                      <a:pt x="176" y="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8" name="Freeform 330"/>
              <p:cNvSpPr>
                <a:spLocks/>
              </p:cNvSpPr>
              <p:nvPr/>
            </p:nvSpPr>
            <p:spPr bwMode="auto">
              <a:xfrm>
                <a:off x="5127965" y="2045777"/>
                <a:ext cx="20174" cy="16569"/>
              </a:xfrm>
              <a:custGeom>
                <a:avLst/>
                <a:gdLst>
                  <a:gd name="T0" fmla="*/ 9 w 21"/>
                  <a:gd name="T1" fmla="*/ 0 h 19"/>
                  <a:gd name="T2" fmla="*/ 6 w 21"/>
                  <a:gd name="T3" fmla="*/ 6 h 19"/>
                  <a:gd name="T4" fmla="*/ 0 w 21"/>
                  <a:gd name="T5" fmla="*/ 19 h 19"/>
                  <a:gd name="T6" fmla="*/ 13 w 21"/>
                  <a:gd name="T7" fmla="*/ 11 h 19"/>
                  <a:gd name="T8" fmla="*/ 21 w 21"/>
                  <a:gd name="T9" fmla="*/ 6 h 19"/>
                  <a:gd name="T10" fmla="*/ 15 w 21"/>
                  <a:gd name="T11" fmla="*/ 0 h 19"/>
                  <a:gd name="T12" fmla="*/ 9 w 2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9">
                    <a:moveTo>
                      <a:pt x="9" y="0"/>
                    </a:moveTo>
                    <a:lnTo>
                      <a:pt x="6" y="6"/>
                    </a:lnTo>
                    <a:lnTo>
                      <a:pt x="0" y="19"/>
                    </a:lnTo>
                    <a:lnTo>
                      <a:pt x="13" y="11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69" name="Freeform 331"/>
              <p:cNvSpPr>
                <a:spLocks/>
              </p:cNvSpPr>
              <p:nvPr/>
            </p:nvSpPr>
            <p:spPr bwMode="auto">
              <a:xfrm>
                <a:off x="5127965" y="2045777"/>
                <a:ext cx="20174" cy="16569"/>
              </a:xfrm>
              <a:custGeom>
                <a:avLst/>
                <a:gdLst>
                  <a:gd name="T0" fmla="*/ 9 w 21"/>
                  <a:gd name="T1" fmla="*/ 0 h 19"/>
                  <a:gd name="T2" fmla="*/ 6 w 21"/>
                  <a:gd name="T3" fmla="*/ 6 h 19"/>
                  <a:gd name="T4" fmla="*/ 0 w 21"/>
                  <a:gd name="T5" fmla="*/ 19 h 19"/>
                  <a:gd name="T6" fmla="*/ 13 w 21"/>
                  <a:gd name="T7" fmla="*/ 11 h 19"/>
                  <a:gd name="T8" fmla="*/ 21 w 21"/>
                  <a:gd name="T9" fmla="*/ 6 h 19"/>
                  <a:gd name="T10" fmla="*/ 15 w 21"/>
                  <a:gd name="T11" fmla="*/ 0 h 19"/>
                  <a:gd name="T12" fmla="*/ 9 w 2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9">
                    <a:moveTo>
                      <a:pt x="9" y="0"/>
                    </a:moveTo>
                    <a:lnTo>
                      <a:pt x="6" y="6"/>
                    </a:lnTo>
                    <a:lnTo>
                      <a:pt x="0" y="19"/>
                    </a:lnTo>
                    <a:lnTo>
                      <a:pt x="13" y="11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0" name="Freeform 332"/>
              <p:cNvSpPr>
                <a:spLocks/>
              </p:cNvSpPr>
              <p:nvPr/>
            </p:nvSpPr>
            <p:spPr bwMode="auto">
              <a:xfrm>
                <a:off x="5127965" y="2045777"/>
                <a:ext cx="20174" cy="16569"/>
              </a:xfrm>
              <a:custGeom>
                <a:avLst/>
                <a:gdLst>
                  <a:gd name="T0" fmla="*/ 9 w 21"/>
                  <a:gd name="T1" fmla="*/ 0 h 19"/>
                  <a:gd name="T2" fmla="*/ 6 w 21"/>
                  <a:gd name="T3" fmla="*/ 6 h 19"/>
                  <a:gd name="T4" fmla="*/ 0 w 21"/>
                  <a:gd name="T5" fmla="*/ 19 h 19"/>
                  <a:gd name="T6" fmla="*/ 13 w 21"/>
                  <a:gd name="T7" fmla="*/ 11 h 19"/>
                  <a:gd name="T8" fmla="*/ 21 w 21"/>
                  <a:gd name="T9" fmla="*/ 6 h 19"/>
                  <a:gd name="T10" fmla="*/ 15 w 21"/>
                  <a:gd name="T11" fmla="*/ 0 h 19"/>
                  <a:gd name="T12" fmla="*/ 9 w 21"/>
                  <a:gd name="T1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9">
                    <a:moveTo>
                      <a:pt x="9" y="0"/>
                    </a:moveTo>
                    <a:lnTo>
                      <a:pt x="6" y="6"/>
                    </a:lnTo>
                    <a:lnTo>
                      <a:pt x="0" y="19"/>
                    </a:lnTo>
                    <a:lnTo>
                      <a:pt x="13" y="11"/>
                    </a:lnTo>
                    <a:lnTo>
                      <a:pt x="21" y="6"/>
                    </a:lnTo>
                    <a:lnTo>
                      <a:pt x="1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1" name="Freeform 333"/>
              <p:cNvSpPr>
                <a:spLocks/>
              </p:cNvSpPr>
              <p:nvPr/>
            </p:nvSpPr>
            <p:spPr bwMode="auto">
              <a:xfrm>
                <a:off x="5176960" y="2042288"/>
                <a:ext cx="16332" cy="13081"/>
              </a:xfrm>
              <a:custGeom>
                <a:avLst/>
                <a:gdLst>
                  <a:gd name="T0" fmla="*/ 7 w 17"/>
                  <a:gd name="T1" fmla="*/ 0 h 15"/>
                  <a:gd name="T2" fmla="*/ 7 w 17"/>
                  <a:gd name="T3" fmla="*/ 2 h 15"/>
                  <a:gd name="T4" fmla="*/ 7 w 17"/>
                  <a:gd name="T5" fmla="*/ 10 h 15"/>
                  <a:gd name="T6" fmla="*/ 0 w 17"/>
                  <a:gd name="T7" fmla="*/ 15 h 15"/>
                  <a:gd name="T8" fmla="*/ 13 w 17"/>
                  <a:gd name="T9" fmla="*/ 13 h 15"/>
                  <a:gd name="T10" fmla="*/ 17 w 17"/>
                  <a:gd name="T11" fmla="*/ 12 h 15"/>
                  <a:gd name="T12" fmla="*/ 11 w 17"/>
                  <a:gd name="T13" fmla="*/ 4 h 15"/>
                  <a:gd name="T14" fmla="*/ 7 w 1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5">
                    <a:moveTo>
                      <a:pt x="7" y="0"/>
                    </a:moveTo>
                    <a:lnTo>
                      <a:pt x="7" y="2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13" y="13"/>
                    </a:lnTo>
                    <a:lnTo>
                      <a:pt x="17" y="12"/>
                    </a:lnTo>
                    <a:lnTo>
                      <a:pt x="11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2" name="Freeform 334"/>
              <p:cNvSpPr>
                <a:spLocks/>
              </p:cNvSpPr>
              <p:nvPr/>
            </p:nvSpPr>
            <p:spPr bwMode="auto">
              <a:xfrm>
                <a:off x="5176960" y="2042288"/>
                <a:ext cx="16332" cy="13081"/>
              </a:xfrm>
              <a:custGeom>
                <a:avLst/>
                <a:gdLst>
                  <a:gd name="T0" fmla="*/ 7 w 17"/>
                  <a:gd name="T1" fmla="*/ 0 h 15"/>
                  <a:gd name="T2" fmla="*/ 7 w 17"/>
                  <a:gd name="T3" fmla="*/ 2 h 15"/>
                  <a:gd name="T4" fmla="*/ 7 w 17"/>
                  <a:gd name="T5" fmla="*/ 10 h 15"/>
                  <a:gd name="T6" fmla="*/ 0 w 17"/>
                  <a:gd name="T7" fmla="*/ 15 h 15"/>
                  <a:gd name="T8" fmla="*/ 13 w 17"/>
                  <a:gd name="T9" fmla="*/ 13 h 15"/>
                  <a:gd name="T10" fmla="*/ 17 w 17"/>
                  <a:gd name="T11" fmla="*/ 12 h 15"/>
                  <a:gd name="T12" fmla="*/ 11 w 17"/>
                  <a:gd name="T13" fmla="*/ 4 h 15"/>
                  <a:gd name="T14" fmla="*/ 7 w 1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5">
                    <a:moveTo>
                      <a:pt x="7" y="0"/>
                    </a:moveTo>
                    <a:lnTo>
                      <a:pt x="7" y="2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13" y="13"/>
                    </a:lnTo>
                    <a:lnTo>
                      <a:pt x="17" y="12"/>
                    </a:lnTo>
                    <a:lnTo>
                      <a:pt x="11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3" name="Freeform 335"/>
              <p:cNvSpPr>
                <a:spLocks/>
              </p:cNvSpPr>
              <p:nvPr/>
            </p:nvSpPr>
            <p:spPr bwMode="auto">
              <a:xfrm>
                <a:off x="5176960" y="2042288"/>
                <a:ext cx="16332" cy="13081"/>
              </a:xfrm>
              <a:custGeom>
                <a:avLst/>
                <a:gdLst>
                  <a:gd name="T0" fmla="*/ 7 w 17"/>
                  <a:gd name="T1" fmla="*/ 0 h 15"/>
                  <a:gd name="T2" fmla="*/ 7 w 17"/>
                  <a:gd name="T3" fmla="*/ 2 h 15"/>
                  <a:gd name="T4" fmla="*/ 7 w 17"/>
                  <a:gd name="T5" fmla="*/ 10 h 15"/>
                  <a:gd name="T6" fmla="*/ 0 w 17"/>
                  <a:gd name="T7" fmla="*/ 15 h 15"/>
                  <a:gd name="T8" fmla="*/ 13 w 17"/>
                  <a:gd name="T9" fmla="*/ 13 h 15"/>
                  <a:gd name="T10" fmla="*/ 17 w 17"/>
                  <a:gd name="T11" fmla="*/ 12 h 15"/>
                  <a:gd name="T12" fmla="*/ 11 w 17"/>
                  <a:gd name="T13" fmla="*/ 4 h 15"/>
                  <a:gd name="T14" fmla="*/ 7 w 1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5">
                    <a:moveTo>
                      <a:pt x="7" y="0"/>
                    </a:moveTo>
                    <a:lnTo>
                      <a:pt x="7" y="2"/>
                    </a:lnTo>
                    <a:lnTo>
                      <a:pt x="7" y="10"/>
                    </a:lnTo>
                    <a:lnTo>
                      <a:pt x="0" y="15"/>
                    </a:lnTo>
                    <a:lnTo>
                      <a:pt x="13" y="13"/>
                    </a:lnTo>
                    <a:lnTo>
                      <a:pt x="17" y="12"/>
                    </a:lnTo>
                    <a:lnTo>
                      <a:pt x="11" y="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448" name="Group 447"/>
            <p:cNvGrpSpPr/>
            <p:nvPr/>
          </p:nvGrpSpPr>
          <p:grpSpPr>
            <a:xfrm>
              <a:off x="4998272" y="1471973"/>
              <a:ext cx="320870" cy="429916"/>
              <a:chOff x="4998272" y="1471973"/>
              <a:chExt cx="320870" cy="429916"/>
            </a:xfrm>
            <a:grpFill/>
          </p:grpSpPr>
          <p:sp>
            <p:nvSpPr>
              <p:cNvPr id="386" name="Freeform 147"/>
              <p:cNvSpPr>
                <a:spLocks/>
              </p:cNvSpPr>
              <p:nvPr/>
            </p:nvSpPr>
            <p:spPr bwMode="auto">
              <a:xfrm>
                <a:off x="4998272" y="1471973"/>
                <a:ext cx="299735" cy="429916"/>
              </a:xfrm>
              <a:custGeom>
                <a:avLst/>
                <a:gdLst>
                  <a:gd name="T0" fmla="*/ 295 w 312"/>
                  <a:gd name="T1" fmla="*/ 226 h 493"/>
                  <a:gd name="T2" fmla="*/ 291 w 312"/>
                  <a:gd name="T3" fmla="*/ 199 h 493"/>
                  <a:gd name="T4" fmla="*/ 280 w 312"/>
                  <a:gd name="T5" fmla="*/ 197 h 493"/>
                  <a:gd name="T6" fmla="*/ 263 w 312"/>
                  <a:gd name="T7" fmla="*/ 190 h 493"/>
                  <a:gd name="T8" fmla="*/ 255 w 312"/>
                  <a:gd name="T9" fmla="*/ 171 h 493"/>
                  <a:gd name="T10" fmla="*/ 246 w 312"/>
                  <a:gd name="T11" fmla="*/ 162 h 493"/>
                  <a:gd name="T12" fmla="*/ 225 w 312"/>
                  <a:gd name="T13" fmla="*/ 158 h 493"/>
                  <a:gd name="T14" fmla="*/ 219 w 312"/>
                  <a:gd name="T15" fmla="*/ 139 h 493"/>
                  <a:gd name="T16" fmla="*/ 182 w 312"/>
                  <a:gd name="T17" fmla="*/ 19 h 493"/>
                  <a:gd name="T18" fmla="*/ 148 w 312"/>
                  <a:gd name="T19" fmla="*/ 2 h 493"/>
                  <a:gd name="T20" fmla="*/ 127 w 312"/>
                  <a:gd name="T21" fmla="*/ 9 h 493"/>
                  <a:gd name="T22" fmla="*/ 109 w 312"/>
                  <a:gd name="T23" fmla="*/ 23 h 493"/>
                  <a:gd name="T24" fmla="*/ 86 w 312"/>
                  <a:gd name="T25" fmla="*/ 23 h 493"/>
                  <a:gd name="T26" fmla="*/ 69 w 312"/>
                  <a:gd name="T27" fmla="*/ 9 h 493"/>
                  <a:gd name="T28" fmla="*/ 35 w 312"/>
                  <a:gd name="T29" fmla="*/ 141 h 493"/>
                  <a:gd name="T30" fmla="*/ 35 w 312"/>
                  <a:gd name="T31" fmla="*/ 182 h 493"/>
                  <a:gd name="T32" fmla="*/ 37 w 312"/>
                  <a:gd name="T33" fmla="*/ 209 h 493"/>
                  <a:gd name="T34" fmla="*/ 20 w 312"/>
                  <a:gd name="T35" fmla="*/ 237 h 493"/>
                  <a:gd name="T36" fmla="*/ 20 w 312"/>
                  <a:gd name="T37" fmla="*/ 248 h 493"/>
                  <a:gd name="T38" fmla="*/ 18 w 312"/>
                  <a:gd name="T39" fmla="*/ 263 h 493"/>
                  <a:gd name="T40" fmla="*/ 0 w 312"/>
                  <a:gd name="T41" fmla="*/ 269 h 493"/>
                  <a:gd name="T42" fmla="*/ 60 w 312"/>
                  <a:gd name="T43" fmla="*/ 447 h 493"/>
                  <a:gd name="T44" fmla="*/ 65 w 312"/>
                  <a:gd name="T45" fmla="*/ 468 h 493"/>
                  <a:gd name="T46" fmla="*/ 80 w 312"/>
                  <a:gd name="T47" fmla="*/ 485 h 493"/>
                  <a:gd name="T48" fmla="*/ 95 w 312"/>
                  <a:gd name="T49" fmla="*/ 487 h 493"/>
                  <a:gd name="T50" fmla="*/ 95 w 312"/>
                  <a:gd name="T51" fmla="*/ 464 h 493"/>
                  <a:gd name="T52" fmla="*/ 105 w 312"/>
                  <a:gd name="T53" fmla="*/ 440 h 493"/>
                  <a:gd name="T54" fmla="*/ 109 w 312"/>
                  <a:gd name="T55" fmla="*/ 417 h 493"/>
                  <a:gd name="T56" fmla="*/ 125 w 312"/>
                  <a:gd name="T57" fmla="*/ 408 h 493"/>
                  <a:gd name="T58" fmla="*/ 129 w 312"/>
                  <a:gd name="T59" fmla="*/ 400 h 493"/>
                  <a:gd name="T60" fmla="*/ 139 w 312"/>
                  <a:gd name="T61" fmla="*/ 408 h 493"/>
                  <a:gd name="T62" fmla="*/ 129 w 312"/>
                  <a:gd name="T63" fmla="*/ 382 h 493"/>
                  <a:gd name="T64" fmla="*/ 131 w 312"/>
                  <a:gd name="T65" fmla="*/ 376 h 493"/>
                  <a:gd name="T66" fmla="*/ 139 w 312"/>
                  <a:gd name="T67" fmla="*/ 385 h 493"/>
                  <a:gd name="T68" fmla="*/ 148 w 312"/>
                  <a:gd name="T69" fmla="*/ 382 h 493"/>
                  <a:gd name="T70" fmla="*/ 150 w 312"/>
                  <a:gd name="T71" fmla="*/ 378 h 493"/>
                  <a:gd name="T72" fmla="*/ 152 w 312"/>
                  <a:gd name="T73" fmla="*/ 376 h 493"/>
                  <a:gd name="T74" fmla="*/ 159 w 312"/>
                  <a:gd name="T75" fmla="*/ 380 h 493"/>
                  <a:gd name="T76" fmla="*/ 169 w 312"/>
                  <a:gd name="T77" fmla="*/ 367 h 493"/>
                  <a:gd name="T78" fmla="*/ 184 w 312"/>
                  <a:gd name="T79" fmla="*/ 355 h 493"/>
                  <a:gd name="T80" fmla="*/ 182 w 312"/>
                  <a:gd name="T81" fmla="*/ 335 h 493"/>
                  <a:gd name="T82" fmla="*/ 180 w 312"/>
                  <a:gd name="T83" fmla="*/ 314 h 493"/>
                  <a:gd name="T84" fmla="*/ 193 w 312"/>
                  <a:gd name="T85" fmla="*/ 303 h 493"/>
                  <a:gd name="T86" fmla="*/ 199 w 312"/>
                  <a:gd name="T87" fmla="*/ 316 h 493"/>
                  <a:gd name="T88" fmla="*/ 219 w 312"/>
                  <a:gd name="T89" fmla="*/ 323 h 493"/>
                  <a:gd name="T90" fmla="*/ 216 w 312"/>
                  <a:gd name="T91" fmla="*/ 303 h 493"/>
                  <a:gd name="T92" fmla="*/ 227 w 312"/>
                  <a:gd name="T93" fmla="*/ 297 h 493"/>
                  <a:gd name="T94" fmla="*/ 248 w 312"/>
                  <a:gd name="T95" fmla="*/ 303 h 493"/>
                  <a:gd name="T96" fmla="*/ 253 w 312"/>
                  <a:gd name="T97" fmla="*/ 286 h 493"/>
                  <a:gd name="T98" fmla="*/ 257 w 312"/>
                  <a:gd name="T99" fmla="*/ 291 h 493"/>
                  <a:gd name="T100" fmla="*/ 261 w 312"/>
                  <a:gd name="T101" fmla="*/ 271 h 493"/>
                  <a:gd name="T102" fmla="*/ 272 w 312"/>
                  <a:gd name="T103" fmla="*/ 271 h 493"/>
                  <a:gd name="T104" fmla="*/ 283 w 312"/>
                  <a:gd name="T105" fmla="*/ 261 h 493"/>
                  <a:gd name="T106" fmla="*/ 291 w 312"/>
                  <a:gd name="T107" fmla="*/ 258 h 493"/>
                  <a:gd name="T108" fmla="*/ 304 w 312"/>
                  <a:gd name="T109" fmla="*/ 248 h 493"/>
                  <a:gd name="T110" fmla="*/ 304 w 312"/>
                  <a:gd name="T111" fmla="*/ 222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2" h="493">
                    <a:moveTo>
                      <a:pt x="306" y="224"/>
                    </a:moveTo>
                    <a:lnTo>
                      <a:pt x="302" y="231"/>
                    </a:lnTo>
                    <a:lnTo>
                      <a:pt x="295" y="226"/>
                    </a:lnTo>
                    <a:lnTo>
                      <a:pt x="304" y="214"/>
                    </a:lnTo>
                    <a:lnTo>
                      <a:pt x="291" y="201"/>
                    </a:lnTo>
                    <a:lnTo>
                      <a:pt x="291" y="199"/>
                    </a:lnTo>
                    <a:lnTo>
                      <a:pt x="289" y="199"/>
                    </a:lnTo>
                    <a:lnTo>
                      <a:pt x="285" y="197"/>
                    </a:lnTo>
                    <a:lnTo>
                      <a:pt x="280" y="197"/>
                    </a:lnTo>
                    <a:lnTo>
                      <a:pt x="274" y="205"/>
                    </a:lnTo>
                    <a:lnTo>
                      <a:pt x="266" y="197"/>
                    </a:lnTo>
                    <a:lnTo>
                      <a:pt x="263" y="190"/>
                    </a:lnTo>
                    <a:lnTo>
                      <a:pt x="263" y="184"/>
                    </a:lnTo>
                    <a:lnTo>
                      <a:pt x="257" y="177"/>
                    </a:lnTo>
                    <a:lnTo>
                      <a:pt x="255" y="171"/>
                    </a:lnTo>
                    <a:lnTo>
                      <a:pt x="257" y="164"/>
                    </a:lnTo>
                    <a:lnTo>
                      <a:pt x="253" y="160"/>
                    </a:lnTo>
                    <a:lnTo>
                      <a:pt x="246" y="162"/>
                    </a:lnTo>
                    <a:lnTo>
                      <a:pt x="240" y="162"/>
                    </a:lnTo>
                    <a:lnTo>
                      <a:pt x="233" y="158"/>
                    </a:lnTo>
                    <a:lnTo>
                      <a:pt x="225" y="158"/>
                    </a:lnTo>
                    <a:lnTo>
                      <a:pt x="223" y="152"/>
                    </a:lnTo>
                    <a:lnTo>
                      <a:pt x="223" y="147"/>
                    </a:lnTo>
                    <a:lnTo>
                      <a:pt x="219" y="139"/>
                    </a:lnTo>
                    <a:lnTo>
                      <a:pt x="219" y="132"/>
                    </a:lnTo>
                    <a:lnTo>
                      <a:pt x="212" y="109"/>
                    </a:lnTo>
                    <a:lnTo>
                      <a:pt x="182" y="19"/>
                    </a:lnTo>
                    <a:lnTo>
                      <a:pt x="176" y="17"/>
                    </a:lnTo>
                    <a:lnTo>
                      <a:pt x="161" y="8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3" y="2"/>
                    </a:lnTo>
                    <a:lnTo>
                      <a:pt x="127" y="9"/>
                    </a:lnTo>
                    <a:lnTo>
                      <a:pt x="120" y="13"/>
                    </a:lnTo>
                    <a:lnTo>
                      <a:pt x="114" y="21"/>
                    </a:lnTo>
                    <a:lnTo>
                      <a:pt x="109" y="23"/>
                    </a:lnTo>
                    <a:lnTo>
                      <a:pt x="101" y="30"/>
                    </a:lnTo>
                    <a:lnTo>
                      <a:pt x="94" y="28"/>
                    </a:lnTo>
                    <a:lnTo>
                      <a:pt x="86" y="23"/>
                    </a:lnTo>
                    <a:lnTo>
                      <a:pt x="82" y="8"/>
                    </a:lnTo>
                    <a:lnTo>
                      <a:pt x="75" y="8"/>
                    </a:lnTo>
                    <a:lnTo>
                      <a:pt x="69" y="9"/>
                    </a:lnTo>
                    <a:lnTo>
                      <a:pt x="37" y="103"/>
                    </a:lnTo>
                    <a:lnTo>
                      <a:pt x="41" y="132"/>
                    </a:lnTo>
                    <a:lnTo>
                      <a:pt x="35" y="141"/>
                    </a:lnTo>
                    <a:lnTo>
                      <a:pt x="31" y="162"/>
                    </a:lnTo>
                    <a:lnTo>
                      <a:pt x="35" y="169"/>
                    </a:lnTo>
                    <a:lnTo>
                      <a:pt x="35" y="182"/>
                    </a:lnTo>
                    <a:lnTo>
                      <a:pt x="43" y="188"/>
                    </a:lnTo>
                    <a:lnTo>
                      <a:pt x="33" y="203"/>
                    </a:lnTo>
                    <a:lnTo>
                      <a:pt x="37" y="209"/>
                    </a:lnTo>
                    <a:lnTo>
                      <a:pt x="26" y="222"/>
                    </a:lnTo>
                    <a:lnTo>
                      <a:pt x="22" y="229"/>
                    </a:lnTo>
                    <a:lnTo>
                      <a:pt x="20" y="237"/>
                    </a:lnTo>
                    <a:lnTo>
                      <a:pt x="20" y="239"/>
                    </a:lnTo>
                    <a:lnTo>
                      <a:pt x="26" y="252"/>
                    </a:lnTo>
                    <a:lnTo>
                      <a:pt x="20" y="248"/>
                    </a:lnTo>
                    <a:lnTo>
                      <a:pt x="18" y="250"/>
                    </a:lnTo>
                    <a:lnTo>
                      <a:pt x="16" y="256"/>
                    </a:lnTo>
                    <a:lnTo>
                      <a:pt x="18" y="263"/>
                    </a:lnTo>
                    <a:lnTo>
                      <a:pt x="11" y="265"/>
                    </a:lnTo>
                    <a:lnTo>
                      <a:pt x="5" y="263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52" y="427"/>
                    </a:lnTo>
                    <a:lnTo>
                      <a:pt x="60" y="447"/>
                    </a:lnTo>
                    <a:lnTo>
                      <a:pt x="60" y="455"/>
                    </a:lnTo>
                    <a:lnTo>
                      <a:pt x="62" y="463"/>
                    </a:lnTo>
                    <a:lnTo>
                      <a:pt x="65" y="468"/>
                    </a:lnTo>
                    <a:lnTo>
                      <a:pt x="71" y="474"/>
                    </a:lnTo>
                    <a:lnTo>
                      <a:pt x="78" y="478"/>
                    </a:lnTo>
                    <a:lnTo>
                      <a:pt x="80" y="485"/>
                    </a:lnTo>
                    <a:lnTo>
                      <a:pt x="86" y="491"/>
                    </a:lnTo>
                    <a:lnTo>
                      <a:pt x="90" y="493"/>
                    </a:lnTo>
                    <a:lnTo>
                      <a:pt x="95" y="487"/>
                    </a:lnTo>
                    <a:lnTo>
                      <a:pt x="97" y="479"/>
                    </a:lnTo>
                    <a:lnTo>
                      <a:pt x="95" y="472"/>
                    </a:lnTo>
                    <a:lnTo>
                      <a:pt x="95" y="464"/>
                    </a:lnTo>
                    <a:lnTo>
                      <a:pt x="103" y="459"/>
                    </a:lnTo>
                    <a:lnTo>
                      <a:pt x="109" y="446"/>
                    </a:lnTo>
                    <a:lnTo>
                      <a:pt x="105" y="440"/>
                    </a:lnTo>
                    <a:lnTo>
                      <a:pt x="114" y="425"/>
                    </a:lnTo>
                    <a:lnTo>
                      <a:pt x="109" y="423"/>
                    </a:lnTo>
                    <a:lnTo>
                      <a:pt x="109" y="417"/>
                    </a:lnTo>
                    <a:lnTo>
                      <a:pt x="110" y="410"/>
                    </a:lnTo>
                    <a:lnTo>
                      <a:pt x="122" y="395"/>
                    </a:lnTo>
                    <a:lnTo>
                      <a:pt x="125" y="408"/>
                    </a:lnTo>
                    <a:lnTo>
                      <a:pt x="125" y="400"/>
                    </a:lnTo>
                    <a:lnTo>
                      <a:pt x="125" y="408"/>
                    </a:lnTo>
                    <a:lnTo>
                      <a:pt x="129" y="400"/>
                    </a:lnTo>
                    <a:lnTo>
                      <a:pt x="131" y="393"/>
                    </a:lnTo>
                    <a:lnTo>
                      <a:pt x="133" y="395"/>
                    </a:lnTo>
                    <a:lnTo>
                      <a:pt x="139" y="408"/>
                    </a:lnTo>
                    <a:lnTo>
                      <a:pt x="141" y="400"/>
                    </a:lnTo>
                    <a:lnTo>
                      <a:pt x="131" y="380"/>
                    </a:lnTo>
                    <a:lnTo>
                      <a:pt x="129" y="382"/>
                    </a:lnTo>
                    <a:lnTo>
                      <a:pt x="129" y="376"/>
                    </a:lnTo>
                    <a:lnTo>
                      <a:pt x="133" y="369"/>
                    </a:lnTo>
                    <a:lnTo>
                      <a:pt x="131" y="376"/>
                    </a:lnTo>
                    <a:lnTo>
                      <a:pt x="142" y="399"/>
                    </a:lnTo>
                    <a:lnTo>
                      <a:pt x="144" y="393"/>
                    </a:lnTo>
                    <a:lnTo>
                      <a:pt x="139" y="385"/>
                    </a:lnTo>
                    <a:lnTo>
                      <a:pt x="141" y="376"/>
                    </a:lnTo>
                    <a:lnTo>
                      <a:pt x="144" y="374"/>
                    </a:lnTo>
                    <a:lnTo>
                      <a:pt x="148" y="382"/>
                    </a:lnTo>
                    <a:lnTo>
                      <a:pt x="146" y="387"/>
                    </a:lnTo>
                    <a:lnTo>
                      <a:pt x="154" y="391"/>
                    </a:lnTo>
                    <a:lnTo>
                      <a:pt x="150" y="378"/>
                    </a:lnTo>
                    <a:lnTo>
                      <a:pt x="150" y="370"/>
                    </a:lnTo>
                    <a:lnTo>
                      <a:pt x="152" y="369"/>
                    </a:lnTo>
                    <a:lnTo>
                      <a:pt x="152" y="376"/>
                    </a:lnTo>
                    <a:lnTo>
                      <a:pt x="154" y="384"/>
                    </a:lnTo>
                    <a:lnTo>
                      <a:pt x="159" y="387"/>
                    </a:lnTo>
                    <a:lnTo>
                      <a:pt x="159" y="380"/>
                    </a:lnTo>
                    <a:lnTo>
                      <a:pt x="159" y="372"/>
                    </a:lnTo>
                    <a:lnTo>
                      <a:pt x="161" y="367"/>
                    </a:lnTo>
                    <a:lnTo>
                      <a:pt x="169" y="367"/>
                    </a:lnTo>
                    <a:lnTo>
                      <a:pt x="176" y="370"/>
                    </a:lnTo>
                    <a:lnTo>
                      <a:pt x="178" y="363"/>
                    </a:lnTo>
                    <a:lnTo>
                      <a:pt x="184" y="355"/>
                    </a:lnTo>
                    <a:lnTo>
                      <a:pt x="182" y="348"/>
                    </a:lnTo>
                    <a:lnTo>
                      <a:pt x="182" y="340"/>
                    </a:lnTo>
                    <a:lnTo>
                      <a:pt x="182" y="335"/>
                    </a:lnTo>
                    <a:lnTo>
                      <a:pt x="184" y="327"/>
                    </a:lnTo>
                    <a:lnTo>
                      <a:pt x="184" y="320"/>
                    </a:lnTo>
                    <a:lnTo>
                      <a:pt x="180" y="314"/>
                    </a:lnTo>
                    <a:lnTo>
                      <a:pt x="189" y="308"/>
                    </a:lnTo>
                    <a:lnTo>
                      <a:pt x="188" y="297"/>
                    </a:lnTo>
                    <a:lnTo>
                      <a:pt x="193" y="303"/>
                    </a:lnTo>
                    <a:lnTo>
                      <a:pt x="193" y="310"/>
                    </a:lnTo>
                    <a:lnTo>
                      <a:pt x="199" y="308"/>
                    </a:lnTo>
                    <a:lnTo>
                      <a:pt x="199" y="316"/>
                    </a:lnTo>
                    <a:lnTo>
                      <a:pt x="195" y="320"/>
                    </a:lnTo>
                    <a:lnTo>
                      <a:pt x="208" y="320"/>
                    </a:lnTo>
                    <a:lnTo>
                      <a:pt x="219" y="323"/>
                    </a:lnTo>
                    <a:lnTo>
                      <a:pt x="214" y="316"/>
                    </a:lnTo>
                    <a:lnTo>
                      <a:pt x="214" y="310"/>
                    </a:lnTo>
                    <a:lnTo>
                      <a:pt x="216" y="303"/>
                    </a:lnTo>
                    <a:lnTo>
                      <a:pt x="214" y="297"/>
                    </a:lnTo>
                    <a:lnTo>
                      <a:pt x="221" y="303"/>
                    </a:lnTo>
                    <a:lnTo>
                      <a:pt x="227" y="297"/>
                    </a:lnTo>
                    <a:lnTo>
                      <a:pt x="225" y="290"/>
                    </a:lnTo>
                    <a:lnTo>
                      <a:pt x="244" y="295"/>
                    </a:lnTo>
                    <a:lnTo>
                      <a:pt x="248" y="303"/>
                    </a:lnTo>
                    <a:lnTo>
                      <a:pt x="251" y="295"/>
                    </a:lnTo>
                    <a:lnTo>
                      <a:pt x="248" y="290"/>
                    </a:lnTo>
                    <a:lnTo>
                      <a:pt x="253" y="286"/>
                    </a:lnTo>
                    <a:lnTo>
                      <a:pt x="255" y="291"/>
                    </a:lnTo>
                    <a:lnTo>
                      <a:pt x="255" y="286"/>
                    </a:lnTo>
                    <a:lnTo>
                      <a:pt x="257" y="291"/>
                    </a:lnTo>
                    <a:lnTo>
                      <a:pt x="259" y="286"/>
                    </a:lnTo>
                    <a:lnTo>
                      <a:pt x="257" y="278"/>
                    </a:lnTo>
                    <a:lnTo>
                      <a:pt x="261" y="271"/>
                    </a:lnTo>
                    <a:lnTo>
                      <a:pt x="266" y="278"/>
                    </a:lnTo>
                    <a:lnTo>
                      <a:pt x="270" y="278"/>
                    </a:lnTo>
                    <a:lnTo>
                      <a:pt x="272" y="271"/>
                    </a:lnTo>
                    <a:lnTo>
                      <a:pt x="278" y="271"/>
                    </a:lnTo>
                    <a:lnTo>
                      <a:pt x="278" y="265"/>
                    </a:lnTo>
                    <a:lnTo>
                      <a:pt x="283" y="261"/>
                    </a:lnTo>
                    <a:lnTo>
                      <a:pt x="285" y="261"/>
                    </a:lnTo>
                    <a:lnTo>
                      <a:pt x="285" y="258"/>
                    </a:lnTo>
                    <a:lnTo>
                      <a:pt x="291" y="258"/>
                    </a:lnTo>
                    <a:lnTo>
                      <a:pt x="287" y="252"/>
                    </a:lnTo>
                    <a:lnTo>
                      <a:pt x="298" y="252"/>
                    </a:lnTo>
                    <a:lnTo>
                      <a:pt x="304" y="248"/>
                    </a:lnTo>
                    <a:lnTo>
                      <a:pt x="312" y="235"/>
                    </a:lnTo>
                    <a:lnTo>
                      <a:pt x="312" y="228"/>
                    </a:lnTo>
                    <a:lnTo>
                      <a:pt x="304" y="222"/>
                    </a:lnTo>
                    <a:lnTo>
                      <a:pt x="306" y="22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4" name="Freeform 336"/>
              <p:cNvSpPr>
                <a:spLocks/>
              </p:cNvSpPr>
              <p:nvPr/>
            </p:nvSpPr>
            <p:spPr bwMode="auto">
              <a:xfrm>
                <a:off x="5212505" y="1730970"/>
                <a:ext cx="16332" cy="18313"/>
              </a:xfrm>
              <a:custGeom>
                <a:avLst/>
                <a:gdLst>
                  <a:gd name="T0" fmla="*/ 8 w 17"/>
                  <a:gd name="T1" fmla="*/ 0 h 21"/>
                  <a:gd name="T2" fmla="*/ 0 w 17"/>
                  <a:gd name="T3" fmla="*/ 13 h 21"/>
                  <a:gd name="T4" fmla="*/ 2 w 17"/>
                  <a:gd name="T5" fmla="*/ 21 h 21"/>
                  <a:gd name="T6" fmla="*/ 17 w 17"/>
                  <a:gd name="T7" fmla="*/ 13 h 21"/>
                  <a:gd name="T8" fmla="*/ 17 w 17"/>
                  <a:gd name="T9" fmla="*/ 6 h 21"/>
                  <a:gd name="T10" fmla="*/ 10 w 17"/>
                  <a:gd name="T11" fmla="*/ 2 h 21"/>
                  <a:gd name="T12" fmla="*/ 8 w 17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1">
                    <a:moveTo>
                      <a:pt x="8" y="0"/>
                    </a:moveTo>
                    <a:lnTo>
                      <a:pt x="0" y="13"/>
                    </a:lnTo>
                    <a:lnTo>
                      <a:pt x="2" y="21"/>
                    </a:lnTo>
                    <a:lnTo>
                      <a:pt x="17" y="13"/>
                    </a:lnTo>
                    <a:lnTo>
                      <a:pt x="17" y="6"/>
                    </a:lnTo>
                    <a:lnTo>
                      <a:pt x="10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5" name="Freeform 337"/>
              <p:cNvSpPr>
                <a:spLocks/>
              </p:cNvSpPr>
              <p:nvPr/>
            </p:nvSpPr>
            <p:spPr bwMode="auto">
              <a:xfrm>
                <a:off x="5212505" y="1730970"/>
                <a:ext cx="16332" cy="18313"/>
              </a:xfrm>
              <a:custGeom>
                <a:avLst/>
                <a:gdLst>
                  <a:gd name="T0" fmla="*/ 8 w 17"/>
                  <a:gd name="T1" fmla="*/ 0 h 21"/>
                  <a:gd name="T2" fmla="*/ 0 w 17"/>
                  <a:gd name="T3" fmla="*/ 13 h 21"/>
                  <a:gd name="T4" fmla="*/ 2 w 17"/>
                  <a:gd name="T5" fmla="*/ 21 h 21"/>
                  <a:gd name="T6" fmla="*/ 17 w 17"/>
                  <a:gd name="T7" fmla="*/ 13 h 21"/>
                  <a:gd name="T8" fmla="*/ 17 w 17"/>
                  <a:gd name="T9" fmla="*/ 6 h 21"/>
                  <a:gd name="T10" fmla="*/ 10 w 17"/>
                  <a:gd name="T11" fmla="*/ 2 h 21"/>
                  <a:gd name="T12" fmla="*/ 8 w 17"/>
                  <a:gd name="T1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1">
                    <a:moveTo>
                      <a:pt x="8" y="0"/>
                    </a:moveTo>
                    <a:lnTo>
                      <a:pt x="0" y="13"/>
                    </a:lnTo>
                    <a:lnTo>
                      <a:pt x="2" y="21"/>
                    </a:lnTo>
                    <a:lnTo>
                      <a:pt x="17" y="13"/>
                    </a:lnTo>
                    <a:lnTo>
                      <a:pt x="17" y="6"/>
                    </a:lnTo>
                    <a:lnTo>
                      <a:pt x="10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6" name="Freeform 338"/>
              <p:cNvSpPr>
                <a:spLocks/>
              </p:cNvSpPr>
              <p:nvPr/>
            </p:nvSpPr>
            <p:spPr bwMode="auto">
              <a:xfrm>
                <a:off x="5310496" y="1669055"/>
                <a:ext cx="8646" cy="17441"/>
              </a:xfrm>
              <a:custGeom>
                <a:avLst/>
                <a:gdLst>
                  <a:gd name="T0" fmla="*/ 4 w 9"/>
                  <a:gd name="T1" fmla="*/ 0 h 20"/>
                  <a:gd name="T2" fmla="*/ 0 w 9"/>
                  <a:gd name="T3" fmla="*/ 7 h 20"/>
                  <a:gd name="T4" fmla="*/ 0 w 9"/>
                  <a:gd name="T5" fmla="*/ 15 h 20"/>
                  <a:gd name="T6" fmla="*/ 4 w 9"/>
                  <a:gd name="T7" fmla="*/ 20 h 20"/>
                  <a:gd name="T8" fmla="*/ 9 w 9"/>
                  <a:gd name="T9" fmla="*/ 15 h 20"/>
                  <a:gd name="T10" fmla="*/ 9 w 9"/>
                  <a:gd name="T11" fmla="*/ 7 h 20"/>
                  <a:gd name="T12" fmla="*/ 4 w 9"/>
                  <a:gd name="T13" fmla="*/ 2 h 20"/>
                  <a:gd name="T14" fmla="*/ 4 w 9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0">
                    <a:moveTo>
                      <a:pt x="4" y="0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7" name="Freeform 339"/>
              <p:cNvSpPr>
                <a:spLocks/>
              </p:cNvSpPr>
              <p:nvPr/>
            </p:nvSpPr>
            <p:spPr bwMode="auto">
              <a:xfrm>
                <a:off x="5310496" y="1669055"/>
                <a:ext cx="8646" cy="17441"/>
              </a:xfrm>
              <a:custGeom>
                <a:avLst/>
                <a:gdLst>
                  <a:gd name="T0" fmla="*/ 4 w 9"/>
                  <a:gd name="T1" fmla="*/ 0 h 20"/>
                  <a:gd name="T2" fmla="*/ 0 w 9"/>
                  <a:gd name="T3" fmla="*/ 7 h 20"/>
                  <a:gd name="T4" fmla="*/ 0 w 9"/>
                  <a:gd name="T5" fmla="*/ 15 h 20"/>
                  <a:gd name="T6" fmla="*/ 4 w 9"/>
                  <a:gd name="T7" fmla="*/ 20 h 20"/>
                  <a:gd name="T8" fmla="*/ 9 w 9"/>
                  <a:gd name="T9" fmla="*/ 15 h 20"/>
                  <a:gd name="T10" fmla="*/ 9 w 9"/>
                  <a:gd name="T11" fmla="*/ 7 h 20"/>
                  <a:gd name="T12" fmla="*/ 4 w 9"/>
                  <a:gd name="T13" fmla="*/ 2 h 20"/>
                  <a:gd name="T14" fmla="*/ 4 w 9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0">
                    <a:moveTo>
                      <a:pt x="4" y="0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4" y="20"/>
                    </a:lnTo>
                    <a:lnTo>
                      <a:pt x="9" y="15"/>
                    </a:lnTo>
                    <a:lnTo>
                      <a:pt x="9" y="7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25845" y="1828028"/>
            <a:ext cx="6739321" cy="3777855"/>
            <a:chOff x="434131" y="434226"/>
            <a:chExt cx="7488880" cy="4198035"/>
          </a:xfrm>
        </p:grpSpPr>
        <p:sp>
          <p:nvSpPr>
            <p:cNvPr id="199" name="Freeform 5"/>
            <p:cNvSpPr>
              <a:spLocks/>
            </p:cNvSpPr>
            <p:nvPr/>
          </p:nvSpPr>
          <p:spPr bwMode="auto">
            <a:xfrm>
              <a:off x="985460" y="478516"/>
              <a:ext cx="19011" cy="25308"/>
            </a:xfrm>
            <a:custGeom>
              <a:avLst/>
              <a:gdLst>
                <a:gd name="T0" fmla="*/ 16 w 19"/>
                <a:gd name="T1" fmla="*/ 27 h 27"/>
                <a:gd name="T2" fmla="*/ 16 w 19"/>
                <a:gd name="T3" fmla="*/ 27 h 27"/>
                <a:gd name="T4" fmla="*/ 19 w 19"/>
                <a:gd name="T5" fmla="*/ 14 h 27"/>
                <a:gd name="T6" fmla="*/ 9 w 19"/>
                <a:gd name="T7" fmla="*/ 6 h 27"/>
                <a:gd name="T8" fmla="*/ 3 w 19"/>
                <a:gd name="T9" fmla="*/ 0 h 27"/>
                <a:gd name="T10" fmla="*/ 0 w 19"/>
                <a:gd name="T11" fmla="*/ 14 h 27"/>
                <a:gd name="T12" fmla="*/ 5 w 19"/>
                <a:gd name="T13" fmla="*/ 27 h 27"/>
                <a:gd name="T14" fmla="*/ 16 w 19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7">
                  <a:moveTo>
                    <a:pt x="16" y="27"/>
                  </a:moveTo>
                  <a:lnTo>
                    <a:pt x="16" y="27"/>
                  </a:lnTo>
                  <a:lnTo>
                    <a:pt x="19" y="14"/>
                  </a:lnTo>
                  <a:lnTo>
                    <a:pt x="9" y="6"/>
                  </a:lnTo>
                  <a:lnTo>
                    <a:pt x="3" y="0"/>
                  </a:lnTo>
                  <a:lnTo>
                    <a:pt x="0" y="14"/>
                  </a:lnTo>
                  <a:lnTo>
                    <a:pt x="5" y="27"/>
                  </a:lnTo>
                  <a:lnTo>
                    <a:pt x="16" y="27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0" name="Freeform 6"/>
            <p:cNvSpPr>
              <a:spLocks/>
            </p:cNvSpPr>
            <p:nvPr/>
          </p:nvSpPr>
          <p:spPr bwMode="auto">
            <a:xfrm>
              <a:off x="1013977" y="473770"/>
              <a:ext cx="22180" cy="17400"/>
            </a:xfrm>
            <a:custGeom>
              <a:avLst/>
              <a:gdLst>
                <a:gd name="T0" fmla="*/ 12 w 23"/>
                <a:gd name="T1" fmla="*/ 9 h 19"/>
                <a:gd name="T2" fmla="*/ 12 w 23"/>
                <a:gd name="T3" fmla="*/ 9 h 19"/>
                <a:gd name="T4" fmla="*/ 15 w 23"/>
                <a:gd name="T5" fmla="*/ 19 h 19"/>
                <a:gd name="T6" fmla="*/ 23 w 23"/>
                <a:gd name="T7" fmla="*/ 9 h 19"/>
                <a:gd name="T8" fmla="*/ 12 w 23"/>
                <a:gd name="T9" fmla="*/ 0 h 19"/>
                <a:gd name="T10" fmla="*/ 5 w 23"/>
                <a:gd name="T11" fmla="*/ 0 h 19"/>
                <a:gd name="T12" fmla="*/ 0 w 23"/>
                <a:gd name="T13" fmla="*/ 12 h 19"/>
                <a:gd name="T14" fmla="*/ 8 w 23"/>
                <a:gd name="T15" fmla="*/ 19 h 19"/>
                <a:gd name="T16" fmla="*/ 12 w 23"/>
                <a:gd name="T17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9">
                  <a:moveTo>
                    <a:pt x="12" y="9"/>
                  </a:moveTo>
                  <a:lnTo>
                    <a:pt x="12" y="9"/>
                  </a:lnTo>
                  <a:lnTo>
                    <a:pt x="15" y="19"/>
                  </a:lnTo>
                  <a:lnTo>
                    <a:pt x="23" y="9"/>
                  </a:lnTo>
                  <a:lnTo>
                    <a:pt x="12" y="0"/>
                  </a:lnTo>
                  <a:lnTo>
                    <a:pt x="5" y="0"/>
                  </a:lnTo>
                  <a:lnTo>
                    <a:pt x="0" y="12"/>
                  </a:lnTo>
                  <a:lnTo>
                    <a:pt x="8" y="19"/>
                  </a:lnTo>
                  <a:lnTo>
                    <a:pt x="12" y="9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1" name="Freeform 7"/>
            <p:cNvSpPr>
              <a:spLocks/>
            </p:cNvSpPr>
            <p:nvPr/>
          </p:nvSpPr>
          <p:spPr bwMode="auto">
            <a:xfrm>
              <a:off x="1017145" y="530714"/>
              <a:ext cx="36439" cy="79089"/>
            </a:xfrm>
            <a:custGeom>
              <a:avLst/>
              <a:gdLst>
                <a:gd name="T0" fmla="*/ 35 w 39"/>
                <a:gd name="T1" fmla="*/ 12 h 83"/>
                <a:gd name="T2" fmla="*/ 35 w 39"/>
                <a:gd name="T3" fmla="*/ 12 h 83"/>
                <a:gd name="T4" fmla="*/ 28 w 39"/>
                <a:gd name="T5" fmla="*/ 0 h 83"/>
                <a:gd name="T6" fmla="*/ 27 w 39"/>
                <a:gd name="T7" fmla="*/ 0 h 83"/>
                <a:gd name="T8" fmla="*/ 12 w 39"/>
                <a:gd name="T9" fmla="*/ 8 h 83"/>
                <a:gd name="T10" fmla="*/ 0 w 39"/>
                <a:gd name="T11" fmla="*/ 21 h 83"/>
                <a:gd name="T12" fmla="*/ 5 w 39"/>
                <a:gd name="T13" fmla="*/ 34 h 83"/>
                <a:gd name="T14" fmla="*/ 16 w 39"/>
                <a:gd name="T15" fmla="*/ 45 h 83"/>
                <a:gd name="T16" fmla="*/ 12 w 39"/>
                <a:gd name="T17" fmla="*/ 55 h 83"/>
                <a:gd name="T18" fmla="*/ 16 w 39"/>
                <a:gd name="T19" fmla="*/ 66 h 83"/>
                <a:gd name="T20" fmla="*/ 28 w 39"/>
                <a:gd name="T21" fmla="*/ 79 h 83"/>
                <a:gd name="T22" fmla="*/ 28 w 39"/>
                <a:gd name="T23" fmla="*/ 83 h 83"/>
                <a:gd name="T24" fmla="*/ 39 w 39"/>
                <a:gd name="T25" fmla="*/ 79 h 83"/>
                <a:gd name="T26" fmla="*/ 39 w 39"/>
                <a:gd name="T27" fmla="*/ 69 h 83"/>
                <a:gd name="T28" fmla="*/ 32 w 39"/>
                <a:gd name="T29" fmla="*/ 58 h 83"/>
                <a:gd name="T30" fmla="*/ 20 w 39"/>
                <a:gd name="T31" fmla="*/ 58 h 83"/>
                <a:gd name="T32" fmla="*/ 20 w 39"/>
                <a:gd name="T33" fmla="*/ 34 h 83"/>
                <a:gd name="T34" fmla="*/ 9 w 39"/>
                <a:gd name="T35" fmla="*/ 21 h 83"/>
                <a:gd name="T36" fmla="*/ 23 w 39"/>
                <a:gd name="T37" fmla="*/ 15 h 83"/>
                <a:gd name="T38" fmla="*/ 35 w 39"/>
                <a:gd name="T39" fmla="*/ 1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83">
                  <a:moveTo>
                    <a:pt x="35" y="12"/>
                  </a:moveTo>
                  <a:lnTo>
                    <a:pt x="35" y="12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12" y="8"/>
                  </a:lnTo>
                  <a:lnTo>
                    <a:pt x="0" y="21"/>
                  </a:lnTo>
                  <a:lnTo>
                    <a:pt x="5" y="34"/>
                  </a:lnTo>
                  <a:lnTo>
                    <a:pt x="16" y="45"/>
                  </a:lnTo>
                  <a:lnTo>
                    <a:pt x="12" y="55"/>
                  </a:lnTo>
                  <a:lnTo>
                    <a:pt x="16" y="66"/>
                  </a:lnTo>
                  <a:lnTo>
                    <a:pt x="28" y="79"/>
                  </a:lnTo>
                  <a:lnTo>
                    <a:pt x="28" y="83"/>
                  </a:lnTo>
                  <a:lnTo>
                    <a:pt x="39" y="79"/>
                  </a:lnTo>
                  <a:lnTo>
                    <a:pt x="39" y="69"/>
                  </a:lnTo>
                  <a:lnTo>
                    <a:pt x="32" y="58"/>
                  </a:lnTo>
                  <a:lnTo>
                    <a:pt x="20" y="58"/>
                  </a:lnTo>
                  <a:lnTo>
                    <a:pt x="20" y="34"/>
                  </a:lnTo>
                  <a:lnTo>
                    <a:pt x="9" y="21"/>
                  </a:lnTo>
                  <a:lnTo>
                    <a:pt x="23" y="15"/>
                  </a:lnTo>
                  <a:lnTo>
                    <a:pt x="35" y="12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2" name="Freeform 8"/>
            <p:cNvSpPr>
              <a:spLocks/>
            </p:cNvSpPr>
            <p:nvPr/>
          </p:nvSpPr>
          <p:spPr bwMode="auto">
            <a:xfrm>
              <a:off x="4054205" y="4447193"/>
              <a:ext cx="1585" cy="4746"/>
            </a:xfrm>
            <a:custGeom>
              <a:avLst/>
              <a:gdLst>
                <a:gd name="T0" fmla="*/ 1 w 2"/>
                <a:gd name="T1" fmla="*/ 5 h 5"/>
                <a:gd name="T2" fmla="*/ 1 w 2"/>
                <a:gd name="T3" fmla="*/ 5 h 5"/>
                <a:gd name="T4" fmla="*/ 2 w 2"/>
                <a:gd name="T5" fmla="*/ 2 h 5"/>
                <a:gd name="T6" fmla="*/ 0 w 2"/>
                <a:gd name="T7" fmla="*/ 0 h 5"/>
                <a:gd name="T8" fmla="*/ 1 w 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1" y="5"/>
                  </a:moveTo>
                  <a:lnTo>
                    <a:pt x="1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1" y="5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3" name="Freeform 9"/>
            <p:cNvSpPr>
              <a:spLocks/>
            </p:cNvSpPr>
            <p:nvPr/>
          </p:nvSpPr>
          <p:spPr bwMode="auto">
            <a:xfrm>
              <a:off x="4052621" y="4451938"/>
              <a:ext cx="25348" cy="71180"/>
            </a:xfrm>
            <a:custGeom>
              <a:avLst/>
              <a:gdLst>
                <a:gd name="T0" fmla="*/ 2 w 26"/>
                <a:gd name="T1" fmla="*/ 0 h 75"/>
                <a:gd name="T2" fmla="*/ 2 w 26"/>
                <a:gd name="T3" fmla="*/ 0 h 75"/>
                <a:gd name="T4" fmla="*/ 0 w 26"/>
                <a:gd name="T5" fmla="*/ 10 h 75"/>
                <a:gd name="T6" fmla="*/ 8 w 26"/>
                <a:gd name="T7" fmla="*/ 31 h 75"/>
                <a:gd name="T8" fmla="*/ 8 w 26"/>
                <a:gd name="T9" fmla="*/ 40 h 75"/>
                <a:gd name="T10" fmla="*/ 15 w 26"/>
                <a:gd name="T11" fmla="*/ 51 h 75"/>
                <a:gd name="T12" fmla="*/ 26 w 26"/>
                <a:gd name="T13" fmla="*/ 75 h 75"/>
                <a:gd name="T14" fmla="*/ 23 w 26"/>
                <a:gd name="T15" fmla="*/ 55 h 75"/>
                <a:gd name="T16" fmla="*/ 2 w 26"/>
                <a:gd name="T1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75">
                  <a:moveTo>
                    <a:pt x="2" y="0"/>
                  </a:moveTo>
                  <a:lnTo>
                    <a:pt x="2" y="0"/>
                  </a:lnTo>
                  <a:lnTo>
                    <a:pt x="0" y="10"/>
                  </a:lnTo>
                  <a:lnTo>
                    <a:pt x="8" y="31"/>
                  </a:lnTo>
                  <a:lnTo>
                    <a:pt x="8" y="40"/>
                  </a:lnTo>
                  <a:lnTo>
                    <a:pt x="15" y="51"/>
                  </a:lnTo>
                  <a:lnTo>
                    <a:pt x="26" y="75"/>
                  </a:lnTo>
                  <a:lnTo>
                    <a:pt x="23" y="55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4" name="Freeform 10"/>
            <p:cNvSpPr>
              <a:spLocks/>
            </p:cNvSpPr>
            <p:nvPr/>
          </p:nvSpPr>
          <p:spPr bwMode="auto">
            <a:xfrm>
              <a:off x="4077969" y="4523118"/>
              <a:ext cx="6337" cy="33218"/>
            </a:xfrm>
            <a:custGeom>
              <a:avLst/>
              <a:gdLst>
                <a:gd name="T0" fmla="*/ 0 w 7"/>
                <a:gd name="T1" fmla="*/ 24 h 34"/>
                <a:gd name="T2" fmla="*/ 0 w 7"/>
                <a:gd name="T3" fmla="*/ 24 h 34"/>
                <a:gd name="T4" fmla="*/ 7 w 7"/>
                <a:gd name="T5" fmla="*/ 34 h 34"/>
                <a:gd name="T6" fmla="*/ 0 w 7"/>
                <a:gd name="T7" fmla="*/ 0 h 34"/>
                <a:gd name="T8" fmla="*/ 0 w 7"/>
                <a:gd name="T9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4">
                  <a:moveTo>
                    <a:pt x="0" y="24"/>
                  </a:moveTo>
                  <a:lnTo>
                    <a:pt x="0" y="24"/>
                  </a:lnTo>
                  <a:lnTo>
                    <a:pt x="7" y="34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5" name="Freeform 11"/>
            <p:cNvSpPr>
              <a:spLocks/>
            </p:cNvSpPr>
            <p:nvPr/>
          </p:nvSpPr>
          <p:spPr bwMode="auto">
            <a:xfrm>
              <a:off x="4046284" y="4387085"/>
              <a:ext cx="7922" cy="60108"/>
            </a:xfrm>
            <a:custGeom>
              <a:avLst/>
              <a:gdLst>
                <a:gd name="T0" fmla="*/ 0 w 8"/>
                <a:gd name="T1" fmla="*/ 24 h 63"/>
                <a:gd name="T2" fmla="*/ 0 w 8"/>
                <a:gd name="T3" fmla="*/ 24 h 63"/>
                <a:gd name="T4" fmla="*/ 3 w 8"/>
                <a:gd name="T5" fmla="*/ 36 h 63"/>
                <a:gd name="T6" fmla="*/ 0 w 8"/>
                <a:gd name="T7" fmla="*/ 57 h 63"/>
                <a:gd name="T8" fmla="*/ 8 w 8"/>
                <a:gd name="T9" fmla="*/ 63 h 63"/>
                <a:gd name="T10" fmla="*/ 7 w 8"/>
                <a:gd name="T11" fmla="*/ 60 h 63"/>
                <a:gd name="T12" fmla="*/ 3 w 8"/>
                <a:gd name="T13" fmla="*/ 20 h 63"/>
                <a:gd name="T14" fmla="*/ 3 w 8"/>
                <a:gd name="T15" fmla="*/ 0 h 63"/>
                <a:gd name="T16" fmla="*/ 0 w 8"/>
                <a:gd name="T17" fmla="*/ 2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3">
                  <a:moveTo>
                    <a:pt x="0" y="24"/>
                  </a:moveTo>
                  <a:lnTo>
                    <a:pt x="0" y="24"/>
                  </a:lnTo>
                  <a:lnTo>
                    <a:pt x="3" y="36"/>
                  </a:lnTo>
                  <a:lnTo>
                    <a:pt x="0" y="57"/>
                  </a:lnTo>
                  <a:lnTo>
                    <a:pt x="8" y="63"/>
                  </a:lnTo>
                  <a:lnTo>
                    <a:pt x="7" y="60"/>
                  </a:lnTo>
                  <a:lnTo>
                    <a:pt x="3" y="20"/>
                  </a:lnTo>
                  <a:lnTo>
                    <a:pt x="3" y="0"/>
                  </a:lnTo>
                  <a:lnTo>
                    <a:pt x="0" y="24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6" name="Freeform 12"/>
            <p:cNvSpPr>
              <a:spLocks/>
            </p:cNvSpPr>
            <p:nvPr/>
          </p:nvSpPr>
          <p:spPr bwMode="auto">
            <a:xfrm>
              <a:off x="4049452" y="4281107"/>
              <a:ext cx="42776" cy="96489"/>
            </a:xfrm>
            <a:custGeom>
              <a:avLst/>
              <a:gdLst>
                <a:gd name="T0" fmla="*/ 27 w 46"/>
                <a:gd name="T1" fmla="*/ 32 h 101"/>
                <a:gd name="T2" fmla="*/ 27 w 46"/>
                <a:gd name="T3" fmla="*/ 32 h 101"/>
                <a:gd name="T4" fmla="*/ 11 w 46"/>
                <a:gd name="T5" fmla="*/ 59 h 101"/>
                <a:gd name="T6" fmla="*/ 0 w 46"/>
                <a:gd name="T7" fmla="*/ 80 h 101"/>
                <a:gd name="T8" fmla="*/ 0 w 46"/>
                <a:gd name="T9" fmla="*/ 101 h 101"/>
                <a:gd name="T10" fmla="*/ 12 w 46"/>
                <a:gd name="T11" fmla="*/ 69 h 101"/>
                <a:gd name="T12" fmla="*/ 23 w 46"/>
                <a:gd name="T13" fmla="*/ 48 h 101"/>
                <a:gd name="T14" fmla="*/ 46 w 46"/>
                <a:gd name="T15" fmla="*/ 12 h 101"/>
                <a:gd name="T16" fmla="*/ 46 w 46"/>
                <a:gd name="T17" fmla="*/ 0 h 101"/>
                <a:gd name="T18" fmla="*/ 34 w 46"/>
                <a:gd name="T19" fmla="*/ 24 h 101"/>
                <a:gd name="T20" fmla="*/ 27 w 46"/>
                <a:gd name="T21" fmla="*/ 3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101">
                  <a:moveTo>
                    <a:pt x="27" y="32"/>
                  </a:moveTo>
                  <a:lnTo>
                    <a:pt x="27" y="32"/>
                  </a:lnTo>
                  <a:lnTo>
                    <a:pt x="11" y="59"/>
                  </a:lnTo>
                  <a:lnTo>
                    <a:pt x="0" y="80"/>
                  </a:lnTo>
                  <a:lnTo>
                    <a:pt x="0" y="101"/>
                  </a:lnTo>
                  <a:lnTo>
                    <a:pt x="12" y="69"/>
                  </a:lnTo>
                  <a:lnTo>
                    <a:pt x="23" y="48"/>
                  </a:lnTo>
                  <a:lnTo>
                    <a:pt x="46" y="12"/>
                  </a:lnTo>
                  <a:lnTo>
                    <a:pt x="46" y="0"/>
                  </a:lnTo>
                  <a:lnTo>
                    <a:pt x="34" y="24"/>
                  </a:lnTo>
                  <a:lnTo>
                    <a:pt x="27" y="32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7" name="Freeform 13"/>
            <p:cNvSpPr>
              <a:spLocks/>
            </p:cNvSpPr>
            <p:nvPr/>
          </p:nvSpPr>
          <p:spPr bwMode="auto">
            <a:xfrm>
              <a:off x="4413836" y="4028022"/>
              <a:ext cx="44360" cy="39545"/>
            </a:xfrm>
            <a:custGeom>
              <a:avLst/>
              <a:gdLst>
                <a:gd name="T0" fmla="*/ 16 w 46"/>
                <a:gd name="T1" fmla="*/ 24 h 40"/>
                <a:gd name="T2" fmla="*/ 16 w 46"/>
                <a:gd name="T3" fmla="*/ 24 h 40"/>
                <a:gd name="T4" fmla="*/ 7 w 46"/>
                <a:gd name="T5" fmla="*/ 30 h 40"/>
                <a:gd name="T6" fmla="*/ 0 w 46"/>
                <a:gd name="T7" fmla="*/ 40 h 40"/>
                <a:gd name="T8" fmla="*/ 37 w 46"/>
                <a:gd name="T9" fmla="*/ 13 h 40"/>
                <a:gd name="T10" fmla="*/ 46 w 46"/>
                <a:gd name="T11" fmla="*/ 0 h 40"/>
                <a:gd name="T12" fmla="*/ 33 w 46"/>
                <a:gd name="T13" fmla="*/ 10 h 40"/>
                <a:gd name="T14" fmla="*/ 16 w 46"/>
                <a:gd name="T15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0">
                  <a:moveTo>
                    <a:pt x="16" y="24"/>
                  </a:moveTo>
                  <a:lnTo>
                    <a:pt x="16" y="24"/>
                  </a:lnTo>
                  <a:lnTo>
                    <a:pt x="7" y="30"/>
                  </a:lnTo>
                  <a:lnTo>
                    <a:pt x="0" y="40"/>
                  </a:lnTo>
                  <a:lnTo>
                    <a:pt x="37" y="13"/>
                  </a:lnTo>
                  <a:lnTo>
                    <a:pt x="46" y="0"/>
                  </a:lnTo>
                  <a:lnTo>
                    <a:pt x="33" y="10"/>
                  </a:lnTo>
                  <a:lnTo>
                    <a:pt x="16" y="24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8" name="Freeform 14"/>
            <p:cNvSpPr>
              <a:spLocks/>
            </p:cNvSpPr>
            <p:nvPr/>
          </p:nvSpPr>
          <p:spPr bwMode="auto">
            <a:xfrm>
              <a:off x="4111239" y="4232071"/>
              <a:ext cx="25348" cy="33218"/>
            </a:xfrm>
            <a:custGeom>
              <a:avLst/>
              <a:gdLst>
                <a:gd name="T0" fmla="*/ 11 w 28"/>
                <a:gd name="T1" fmla="*/ 11 h 35"/>
                <a:gd name="T2" fmla="*/ 11 w 28"/>
                <a:gd name="T3" fmla="*/ 11 h 35"/>
                <a:gd name="T4" fmla="*/ 7 w 28"/>
                <a:gd name="T5" fmla="*/ 21 h 35"/>
                <a:gd name="T6" fmla="*/ 0 w 28"/>
                <a:gd name="T7" fmla="*/ 32 h 35"/>
                <a:gd name="T8" fmla="*/ 0 w 28"/>
                <a:gd name="T9" fmla="*/ 35 h 35"/>
                <a:gd name="T10" fmla="*/ 21 w 28"/>
                <a:gd name="T11" fmla="*/ 15 h 35"/>
                <a:gd name="T12" fmla="*/ 28 w 28"/>
                <a:gd name="T13" fmla="*/ 2 h 35"/>
                <a:gd name="T14" fmla="*/ 21 w 28"/>
                <a:gd name="T15" fmla="*/ 0 h 35"/>
                <a:gd name="T16" fmla="*/ 11 w 28"/>
                <a:gd name="T17" fmla="*/ 1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5">
                  <a:moveTo>
                    <a:pt x="11" y="11"/>
                  </a:moveTo>
                  <a:lnTo>
                    <a:pt x="11" y="11"/>
                  </a:lnTo>
                  <a:lnTo>
                    <a:pt x="7" y="21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21" y="15"/>
                  </a:lnTo>
                  <a:lnTo>
                    <a:pt x="28" y="2"/>
                  </a:lnTo>
                  <a:lnTo>
                    <a:pt x="21" y="0"/>
                  </a:lnTo>
                  <a:lnTo>
                    <a:pt x="11" y="11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09" name="Freeform 15"/>
            <p:cNvSpPr>
              <a:spLocks/>
            </p:cNvSpPr>
            <p:nvPr/>
          </p:nvSpPr>
          <p:spPr bwMode="auto">
            <a:xfrm>
              <a:off x="4142925" y="4186200"/>
              <a:ext cx="63371" cy="45872"/>
            </a:xfrm>
            <a:custGeom>
              <a:avLst/>
              <a:gdLst>
                <a:gd name="T0" fmla="*/ 49 w 67"/>
                <a:gd name="T1" fmla="*/ 11 h 48"/>
                <a:gd name="T2" fmla="*/ 49 w 67"/>
                <a:gd name="T3" fmla="*/ 11 h 48"/>
                <a:gd name="T4" fmla="*/ 26 w 67"/>
                <a:gd name="T5" fmla="*/ 24 h 48"/>
                <a:gd name="T6" fmla="*/ 17 w 67"/>
                <a:gd name="T7" fmla="*/ 32 h 48"/>
                <a:gd name="T8" fmla="*/ 3 w 67"/>
                <a:gd name="T9" fmla="*/ 35 h 48"/>
                <a:gd name="T10" fmla="*/ 0 w 67"/>
                <a:gd name="T11" fmla="*/ 35 h 48"/>
                <a:gd name="T12" fmla="*/ 3 w 67"/>
                <a:gd name="T13" fmla="*/ 48 h 48"/>
                <a:gd name="T14" fmla="*/ 40 w 67"/>
                <a:gd name="T15" fmla="*/ 24 h 48"/>
                <a:gd name="T16" fmla="*/ 63 w 67"/>
                <a:gd name="T17" fmla="*/ 11 h 48"/>
                <a:gd name="T18" fmla="*/ 67 w 67"/>
                <a:gd name="T19" fmla="*/ 2 h 48"/>
                <a:gd name="T20" fmla="*/ 63 w 67"/>
                <a:gd name="T21" fmla="*/ 0 h 48"/>
                <a:gd name="T22" fmla="*/ 49 w 67"/>
                <a:gd name="T23" fmla="*/ 1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" h="48">
                  <a:moveTo>
                    <a:pt x="49" y="11"/>
                  </a:moveTo>
                  <a:lnTo>
                    <a:pt x="49" y="11"/>
                  </a:lnTo>
                  <a:lnTo>
                    <a:pt x="26" y="24"/>
                  </a:lnTo>
                  <a:lnTo>
                    <a:pt x="17" y="32"/>
                  </a:lnTo>
                  <a:lnTo>
                    <a:pt x="3" y="35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40" y="24"/>
                  </a:lnTo>
                  <a:lnTo>
                    <a:pt x="63" y="11"/>
                  </a:lnTo>
                  <a:lnTo>
                    <a:pt x="67" y="2"/>
                  </a:lnTo>
                  <a:lnTo>
                    <a:pt x="63" y="0"/>
                  </a:lnTo>
                  <a:lnTo>
                    <a:pt x="49" y="11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0" name="Freeform 16"/>
            <p:cNvSpPr>
              <a:spLocks/>
            </p:cNvSpPr>
            <p:nvPr/>
          </p:nvSpPr>
          <p:spPr bwMode="auto">
            <a:xfrm>
              <a:off x="5969596" y="3868262"/>
              <a:ext cx="41191" cy="17400"/>
            </a:xfrm>
            <a:custGeom>
              <a:avLst/>
              <a:gdLst>
                <a:gd name="T0" fmla="*/ 26 w 44"/>
                <a:gd name="T1" fmla="*/ 8 h 18"/>
                <a:gd name="T2" fmla="*/ 26 w 44"/>
                <a:gd name="T3" fmla="*/ 8 h 18"/>
                <a:gd name="T4" fmla="*/ 12 w 44"/>
                <a:gd name="T5" fmla="*/ 15 h 18"/>
                <a:gd name="T6" fmla="*/ 0 w 44"/>
                <a:gd name="T7" fmla="*/ 15 h 18"/>
                <a:gd name="T8" fmla="*/ 9 w 44"/>
                <a:gd name="T9" fmla="*/ 18 h 18"/>
                <a:gd name="T10" fmla="*/ 23 w 44"/>
                <a:gd name="T11" fmla="*/ 11 h 18"/>
                <a:gd name="T12" fmla="*/ 30 w 44"/>
                <a:gd name="T13" fmla="*/ 8 h 18"/>
                <a:gd name="T14" fmla="*/ 44 w 44"/>
                <a:gd name="T15" fmla="*/ 0 h 18"/>
                <a:gd name="T16" fmla="*/ 35 w 44"/>
                <a:gd name="T17" fmla="*/ 3 h 18"/>
                <a:gd name="T18" fmla="*/ 26 w 44"/>
                <a:gd name="T19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18">
                  <a:moveTo>
                    <a:pt x="26" y="8"/>
                  </a:moveTo>
                  <a:lnTo>
                    <a:pt x="26" y="8"/>
                  </a:lnTo>
                  <a:lnTo>
                    <a:pt x="12" y="15"/>
                  </a:lnTo>
                  <a:lnTo>
                    <a:pt x="0" y="15"/>
                  </a:lnTo>
                  <a:lnTo>
                    <a:pt x="9" y="18"/>
                  </a:lnTo>
                  <a:lnTo>
                    <a:pt x="23" y="11"/>
                  </a:lnTo>
                  <a:lnTo>
                    <a:pt x="30" y="8"/>
                  </a:lnTo>
                  <a:lnTo>
                    <a:pt x="44" y="0"/>
                  </a:lnTo>
                  <a:lnTo>
                    <a:pt x="35" y="3"/>
                  </a:lnTo>
                  <a:lnTo>
                    <a:pt x="26" y="8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1" name="Freeform 17"/>
            <p:cNvSpPr>
              <a:spLocks/>
            </p:cNvSpPr>
            <p:nvPr/>
          </p:nvSpPr>
          <p:spPr bwMode="auto">
            <a:xfrm>
              <a:off x="6015541" y="3854027"/>
              <a:ext cx="11090" cy="11073"/>
            </a:xfrm>
            <a:custGeom>
              <a:avLst/>
              <a:gdLst>
                <a:gd name="T0" fmla="*/ 0 w 12"/>
                <a:gd name="T1" fmla="*/ 10 h 12"/>
                <a:gd name="T2" fmla="*/ 0 w 12"/>
                <a:gd name="T3" fmla="*/ 10 h 12"/>
                <a:gd name="T4" fmla="*/ 0 w 12"/>
                <a:gd name="T5" fmla="*/ 12 h 12"/>
                <a:gd name="T6" fmla="*/ 4 w 12"/>
                <a:gd name="T7" fmla="*/ 10 h 12"/>
                <a:gd name="T8" fmla="*/ 12 w 12"/>
                <a:gd name="T9" fmla="*/ 0 h 12"/>
                <a:gd name="T10" fmla="*/ 0 w 12"/>
                <a:gd name="T11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1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4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2" name="Freeform 18"/>
            <p:cNvSpPr>
              <a:spLocks/>
            </p:cNvSpPr>
            <p:nvPr/>
          </p:nvSpPr>
          <p:spPr bwMode="auto">
            <a:xfrm>
              <a:off x="6010788" y="3865099"/>
              <a:ext cx="4753" cy="3164"/>
            </a:xfrm>
            <a:custGeom>
              <a:avLst/>
              <a:gdLst>
                <a:gd name="T0" fmla="*/ 0 w 5"/>
                <a:gd name="T1" fmla="*/ 4 h 4"/>
                <a:gd name="T2" fmla="*/ 0 w 5"/>
                <a:gd name="T3" fmla="*/ 4 h 4"/>
                <a:gd name="T4" fmla="*/ 5 w 5"/>
                <a:gd name="T5" fmla="*/ 1 h 4"/>
                <a:gd name="T6" fmla="*/ 5 w 5"/>
                <a:gd name="T7" fmla="*/ 0 h 4"/>
                <a:gd name="T8" fmla="*/ 0 w 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lnTo>
                    <a:pt x="0" y="4"/>
                  </a:lnTo>
                  <a:lnTo>
                    <a:pt x="5" y="1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3" name="Freeform 19"/>
            <p:cNvSpPr>
              <a:spLocks/>
            </p:cNvSpPr>
            <p:nvPr/>
          </p:nvSpPr>
          <p:spPr bwMode="auto">
            <a:xfrm>
              <a:off x="4887535" y="3966333"/>
              <a:ext cx="49113" cy="23727"/>
            </a:xfrm>
            <a:custGeom>
              <a:avLst/>
              <a:gdLst>
                <a:gd name="T0" fmla="*/ 27 w 53"/>
                <a:gd name="T1" fmla="*/ 0 h 24"/>
                <a:gd name="T2" fmla="*/ 27 w 53"/>
                <a:gd name="T3" fmla="*/ 0 h 24"/>
                <a:gd name="T4" fmla="*/ 0 w 53"/>
                <a:gd name="T5" fmla="*/ 6 h 24"/>
                <a:gd name="T6" fmla="*/ 7 w 53"/>
                <a:gd name="T7" fmla="*/ 14 h 24"/>
                <a:gd name="T8" fmla="*/ 20 w 53"/>
                <a:gd name="T9" fmla="*/ 17 h 24"/>
                <a:gd name="T10" fmla="*/ 34 w 53"/>
                <a:gd name="T11" fmla="*/ 24 h 24"/>
                <a:gd name="T12" fmla="*/ 46 w 53"/>
                <a:gd name="T13" fmla="*/ 20 h 24"/>
                <a:gd name="T14" fmla="*/ 53 w 53"/>
                <a:gd name="T15" fmla="*/ 11 h 24"/>
                <a:gd name="T16" fmla="*/ 50 w 53"/>
                <a:gd name="T17" fmla="*/ 8 h 24"/>
                <a:gd name="T18" fmla="*/ 27 w 53"/>
                <a:gd name="T1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24">
                  <a:moveTo>
                    <a:pt x="27" y="0"/>
                  </a:moveTo>
                  <a:lnTo>
                    <a:pt x="27" y="0"/>
                  </a:lnTo>
                  <a:lnTo>
                    <a:pt x="0" y="6"/>
                  </a:lnTo>
                  <a:lnTo>
                    <a:pt x="7" y="14"/>
                  </a:lnTo>
                  <a:lnTo>
                    <a:pt x="20" y="17"/>
                  </a:lnTo>
                  <a:lnTo>
                    <a:pt x="34" y="24"/>
                  </a:lnTo>
                  <a:lnTo>
                    <a:pt x="46" y="20"/>
                  </a:lnTo>
                  <a:lnTo>
                    <a:pt x="53" y="11"/>
                  </a:lnTo>
                  <a:lnTo>
                    <a:pt x="50" y="8"/>
                  </a:lnTo>
                  <a:lnTo>
                    <a:pt x="27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4" name="Freeform 20"/>
            <p:cNvSpPr>
              <a:spLocks/>
            </p:cNvSpPr>
            <p:nvPr/>
          </p:nvSpPr>
          <p:spPr bwMode="auto">
            <a:xfrm>
              <a:off x="5003187" y="4002714"/>
              <a:ext cx="25348" cy="23727"/>
            </a:xfrm>
            <a:custGeom>
              <a:avLst/>
              <a:gdLst>
                <a:gd name="T0" fmla="*/ 14 w 26"/>
                <a:gd name="T1" fmla="*/ 0 h 24"/>
                <a:gd name="T2" fmla="*/ 14 w 26"/>
                <a:gd name="T3" fmla="*/ 0 h 24"/>
                <a:gd name="T4" fmla="*/ 3 w 26"/>
                <a:gd name="T5" fmla="*/ 13 h 24"/>
                <a:gd name="T6" fmla="*/ 0 w 26"/>
                <a:gd name="T7" fmla="*/ 16 h 24"/>
                <a:gd name="T8" fmla="*/ 14 w 26"/>
                <a:gd name="T9" fmla="*/ 24 h 24"/>
                <a:gd name="T10" fmla="*/ 24 w 26"/>
                <a:gd name="T11" fmla="*/ 24 h 24"/>
                <a:gd name="T12" fmla="*/ 26 w 26"/>
                <a:gd name="T13" fmla="*/ 21 h 24"/>
                <a:gd name="T14" fmla="*/ 24 w 26"/>
                <a:gd name="T15" fmla="*/ 13 h 24"/>
                <a:gd name="T16" fmla="*/ 14 w 26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4">
                  <a:moveTo>
                    <a:pt x="14" y="0"/>
                  </a:moveTo>
                  <a:lnTo>
                    <a:pt x="14" y="0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14" y="24"/>
                  </a:lnTo>
                  <a:lnTo>
                    <a:pt x="24" y="24"/>
                  </a:lnTo>
                  <a:lnTo>
                    <a:pt x="26" y="21"/>
                  </a:lnTo>
                  <a:lnTo>
                    <a:pt x="24" y="13"/>
                  </a:lnTo>
                  <a:lnTo>
                    <a:pt x="14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5" name="Freeform 21"/>
            <p:cNvSpPr>
              <a:spLocks/>
            </p:cNvSpPr>
            <p:nvPr/>
          </p:nvSpPr>
          <p:spPr bwMode="auto">
            <a:xfrm>
              <a:off x="4898625" y="1111226"/>
              <a:ext cx="14259" cy="9491"/>
            </a:xfrm>
            <a:custGeom>
              <a:avLst/>
              <a:gdLst>
                <a:gd name="T0" fmla="*/ 0 w 14"/>
                <a:gd name="T1" fmla="*/ 10 h 10"/>
                <a:gd name="T2" fmla="*/ 0 w 14"/>
                <a:gd name="T3" fmla="*/ 10 h 10"/>
                <a:gd name="T4" fmla="*/ 14 w 14"/>
                <a:gd name="T5" fmla="*/ 3 h 10"/>
                <a:gd name="T6" fmla="*/ 14 w 14"/>
                <a:gd name="T7" fmla="*/ 0 h 10"/>
                <a:gd name="T8" fmla="*/ 0 w 14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0" y="10"/>
                  </a:moveTo>
                  <a:lnTo>
                    <a:pt x="0" y="10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6" name="Freeform 22"/>
            <p:cNvSpPr>
              <a:spLocks/>
            </p:cNvSpPr>
            <p:nvPr/>
          </p:nvSpPr>
          <p:spPr bwMode="auto">
            <a:xfrm>
              <a:off x="4919221" y="1093826"/>
              <a:ext cx="4753" cy="12654"/>
            </a:xfrm>
            <a:custGeom>
              <a:avLst/>
              <a:gdLst>
                <a:gd name="T0" fmla="*/ 0 w 5"/>
                <a:gd name="T1" fmla="*/ 0 h 12"/>
                <a:gd name="T2" fmla="*/ 0 w 5"/>
                <a:gd name="T3" fmla="*/ 0 h 12"/>
                <a:gd name="T4" fmla="*/ 3 w 5"/>
                <a:gd name="T5" fmla="*/ 12 h 12"/>
                <a:gd name="T6" fmla="*/ 5 w 5"/>
                <a:gd name="T7" fmla="*/ 0 h 12"/>
                <a:gd name="T8" fmla="*/ 0 w 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0"/>
                  </a:moveTo>
                  <a:lnTo>
                    <a:pt x="0" y="0"/>
                  </a:lnTo>
                  <a:lnTo>
                    <a:pt x="3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7" name="Freeform 23"/>
            <p:cNvSpPr>
              <a:spLocks/>
            </p:cNvSpPr>
            <p:nvPr/>
          </p:nvSpPr>
          <p:spPr bwMode="auto">
            <a:xfrm>
              <a:off x="5302616" y="3863518"/>
              <a:ext cx="15843" cy="11073"/>
            </a:xfrm>
            <a:custGeom>
              <a:avLst/>
              <a:gdLst>
                <a:gd name="T0" fmla="*/ 3 w 16"/>
                <a:gd name="T1" fmla="*/ 9 h 13"/>
                <a:gd name="T2" fmla="*/ 3 w 16"/>
                <a:gd name="T3" fmla="*/ 9 h 13"/>
                <a:gd name="T4" fmla="*/ 0 w 16"/>
                <a:gd name="T5" fmla="*/ 13 h 13"/>
                <a:gd name="T6" fmla="*/ 11 w 16"/>
                <a:gd name="T7" fmla="*/ 9 h 13"/>
                <a:gd name="T8" fmla="*/ 16 w 16"/>
                <a:gd name="T9" fmla="*/ 0 h 13"/>
                <a:gd name="T10" fmla="*/ 3 w 16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3">
                  <a:moveTo>
                    <a:pt x="3" y="9"/>
                  </a:moveTo>
                  <a:lnTo>
                    <a:pt x="3" y="9"/>
                  </a:lnTo>
                  <a:lnTo>
                    <a:pt x="0" y="13"/>
                  </a:lnTo>
                  <a:lnTo>
                    <a:pt x="11" y="9"/>
                  </a:lnTo>
                  <a:lnTo>
                    <a:pt x="16" y="0"/>
                  </a:lnTo>
                  <a:lnTo>
                    <a:pt x="3" y="9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8" name="Freeform 24"/>
            <p:cNvSpPr>
              <a:spLocks/>
            </p:cNvSpPr>
            <p:nvPr/>
          </p:nvSpPr>
          <p:spPr bwMode="auto">
            <a:xfrm>
              <a:off x="5397673" y="3833463"/>
              <a:ext cx="22180" cy="3164"/>
            </a:xfrm>
            <a:custGeom>
              <a:avLst/>
              <a:gdLst>
                <a:gd name="T0" fmla="*/ 0 w 24"/>
                <a:gd name="T1" fmla="*/ 3 h 3"/>
                <a:gd name="T2" fmla="*/ 0 w 24"/>
                <a:gd name="T3" fmla="*/ 3 h 3"/>
                <a:gd name="T4" fmla="*/ 10 w 24"/>
                <a:gd name="T5" fmla="*/ 3 h 3"/>
                <a:gd name="T6" fmla="*/ 24 w 24"/>
                <a:gd name="T7" fmla="*/ 3 h 3"/>
                <a:gd name="T8" fmla="*/ 0 w 24"/>
                <a:gd name="T9" fmla="*/ 0 h 3"/>
                <a:gd name="T10" fmla="*/ 0 w 24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">
                  <a:moveTo>
                    <a:pt x="0" y="3"/>
                  </a:moveTo>
                  <a:lnTo>
                    <a:pt x="0" y="3"/>
                  </a:lnTo>
                  <a:lnTo>
                    <a:pt x="10" y="3"/>
                  </a:lnTo>
                  <a:lnTo>
                    <a:pt x="24" y="3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19" name="Freeform 25"/>
            <p:cNvSpPr>
              <a:spLocks/>
            </p:cNvSpPr>
            <p:nvPr/>
          </p:nvSpPr>
          <p:spPr bwMode="auto">
            <a:xfrm>
              <a:off x="5331133" y="1348493"/>
              <a:ext cx="47528" cy="80671"/>
            </a:xfrm>
            <a:custGeom>
              <a:avLst/>
              <a:gdLst>
                <a:gd name="T0" fmla="*/ 46 w 49"/>
                <a:gd name="T1" fmla="*/ 0 h 84"/>
                <a:gd name="T2" fmla="*/ 46 w 49"/>
                <a:gd name="T3" fmla="*/ 0 h 84"/>
                <a:gd name="T4" fmla="*/ 37 w 49"/>
                <a:gd name="T5" fmla="*/ 9 h 84"/>
                <a:gd name="T6" fmla="*/ 30 w 49"/>
                <a:gd name="T7" fmla="*/ 22 h 84"/>
                <a:gd name="T8" fmla="*/ 16 w 49"/>
                <a:gd name="T9" fmla="*/ 30 h 84"/>
                <a:gd name="T10" fmla="*/ 16 w 49"/>
                <a:gd name="T11" fmla="*/ 43 h 84"/>
                <a:gd name="T12" fmla="*/ 7 w 49"/>
                <a:gd name="T13" fmla="*/ 54 h 84"/>
                <a:gd name="T14" fmla="*/ 0 w 49"/>
                <a:gd name="T15" fmla="*/ 70 h 84"/>
                <a:gd name="T16" fmla="*/ 7 w 49"/>
                <a:gd name="T17" fmla="*/ 81 h 84"/>
                <a:gd name="T18" fmla="*/ 19 w 49"/>
                <a:gd name="T19" fmla="*/ 84 h 84"/>
                <a:gd name="T20" fmla="*/ 26 w 49"/>
                <a:gd name="T21" fmla="*/ 73 h 84"/>
                <a:gd name="T22" fmla="*/ 33 w 49"/>
                <a:gd name="T23" fmla="*/ 63 h 84"/>
                <a:gd name="T24" fmla="*/ 33 w 49"/>
                <a:gd name="T25" fmla="*/ 51 h 84"/>
                <a:gd name="T26" fmla="*/ 42 w 49"/>
                <a:gd name="T27" fmla="*/ 36 h 84"/>
                <a:gd name="T28" fmla="*/ 40 w 49"/>
                <a:gd name="T29" fmla="*/ 27 h 84"/>
                <a:gd name="T30" fmla="*/ 49 w 49"/>
                <a:gd name="T31" fmla="*/ 3 h 84"/>
                <a:gd name="T32" fmla="*/ 46 w 49"/>
                <a:gd name="T3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84">
                  <a:moveTo>
                    <a:pt x="46" y="0"/>
                  </a:moveTo>
                  <a:lnTo>
                    <a:pt x="46" y="0"/>
                  </a:lnTo>
                  <a:lnTo>
                    <a:pt x="37" y="9"/>
                  </a:lnTo>
                  <a:lnTo>
                    <a:pt x="30" y="22"/>
                  </a:lnTo>
                  <a:lnTo>
                    <a:pt x="16" y="30"/>
                  </a:lnTo>
                  <a:lnTo>
                    <a:pt x="16" y="43"/>
                  </a:lnTo>
                  <a:lnTo>
                    <a:pt x="7" y="54"/>
                  </a:lnTo>
                  <a:lnTo>
                    <a:pt x="0" y="70"/>
                  </a:lnTo>
                  <a:lnTo>
                    <a:pt x="7" y="81"/>
                  </a:lnTo>
                  <a:lnTo>
                    <a:pt x="19" y="84"/>
                  </a:lnTo>
                  <a:lnTo>
                    <a:pt x="26" y="73"/>
                  </a:lnTo>
                  <a:lnTo>
                    <a:pt x="33" y="63"/>
                  </a:lnTo>
                  <a:lnTo>
                    <a:pt x="33" y="51"/>
                  </a:lnTo>
                  <a:lnTo>
                    <a:pt x="42" y="36"/>
                  </a:lnTo>
                  <a:lnTo>
                    <a:pt x="40" y="27"/>
                  </a:lnTo>
                  <a:lnTo>
                    <a:pt x="49" y="3"/>
                  </a:lnTo>
                  <a:lnTo>
                    <a:pt x="46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0" name="Freeform 26"/>
            <p:cNvSpPr>
              <a:spLocks/>
            </p:cNvSpPr>
            <p:nvPr/>
          </p:nvSpPr>
          <p:spPr bwMode="auto">
            <a:xfrm>
              <a:off x="5754135" y="1171334"/>
              <a:ext cx="47528" cy="30054"/>
            </a:xfrm>
            <a:custGeom>
              <a:avLst/>
              <a:gdLst>
                <a:gd name="T0" fmla="*/ 12 w 49"/>
                <a:gd name="T1" fmla="*/ 31 h 31"/>
                <a:gd name="T2" fmla="*/ 12 w 49"/>
                <a:gd name="T3" fmla="*/ 31 h 31"/>
                <a:gd name="T4" fmla="*/ 37 w 49"/>
                <a:gd name="T5" fmla="*/ 27 h 31"/>
                <a:gd name="T6" fmla="*/ 49 w 49"/>
                <a:gd name="T7" fmla="*/ 21 h 31"/>
                <a:gd name="T8" fmla="*/ 42 w 49"/>
                <a:gd name="T9" fmla="*/ 10 h 31"/>
                <a:gd name="T10" fmla="*/ 29 w 49"/>
                <a:gd name="T11" fmla="*/ 0 h 31"/>
                <a:gd name="T12" fmla="*/ 19 w 49"/>
                <a:gd name="T13" fmla="*/ 0 h 31"/>
                <a:gd name="T14" fmla="*/ 22 w 49"/>
                <a:gd name="T15" fmla="*/ 10 h 31"/>
                <a:gd name="T16" fmla="*/ 12 w 49"/>
                <a:gd name="T17" fmla="*/ 18 h 31"/>
                <a:gd name="T18" fmla="*/ 0 w 49"/>
                <a:gd name="T19" fmla="*/ 21 h 31"/>
                <a:gd name="T20" fmla="*/ 12 w 49"/>
                <a:gd name="T21" fmla="*/ 27 h 31"/>
                <a:gd name="T22" fmla="*/ 12 w 49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31">
                  <a:moveTo>
                    <a:pt x="12" y="31"/>
                  </a:moveTo>
                  <a:lnTo>
                    <a:pt x="12" y="31"/>
                  </a:lnTo>
                  <a:lnTo>
                    <a:pt x="37" y="27"/>
                  </a:lnTo>
                  <a:lnTo>
                    <a:pt x="49" y="21"/>
                  </a:lnTo>
                  <a:lnTo>
                    <a:pt x="42" y="10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22" y="10"/>
                  </a:lnTo>
                  <a:lnTo>
                    <a:pt x="12" y="18"/>
                  </a:lnTo>
                  <a:lnTo>
                    <a:pt x="0" y="21"/>
                  </a:lnTo>
                  <a:lnTo>
                    <a:pt x="12" y="27"/>
                  </a:lnTo>
                  <a:lnTo>
                    <a:pt x="12" y="31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1" name="Freeform 27"/>
            <p:cNvSpPr>
              <a:spLocks/>
            </p:cNvSpPr>
            <p:nvPr/>
          </p:nvSpPr>
          <p:spPr bwMode="auto">
            <a:xfrm>
              <a:off x="5063390" y="896105"/>
              <a:ext cx="80799" cy="63271"/>
            </a:xfrm>
            <a:custGeom>
              <a:avLst/>
              <a:gdLst>
                <a:gd name="T0" fmla="*/ 18 w 86"/>
                <a:gd name="T1" fmla="*/ 61 h 67"/>
                <a:gd name="T2" fmla="*/ 18 w 86"/>
                <a:gd name="T3" fmla="*/ 61 h 67"/>
                <a:gd name="T4" fmla="*/ 27 w 86"/>
                <a:gd name="T5" fmla="*/ 51 h 67"/>
                <a:gd name="T6" fmla="*/ 34 w 86"/>
                <a:gd name="T7" fmla="*/ 43 h 67"/>
                <a:gd name="T8" fmla="*/ 60 w 86"/>
                <a:gd name="T9" fmla="*/ 33 h 67"/>
                <a:gd name="T10" fmla="*/ 71 w 86"/>
                <a:gd name="T11" fmla="*/ 24 h 67"/>
                <a:gd name="T12" fmla="*/ 76 w 86"/>
                <a:gd name="T13" fmla="*/ 13 h 67"/>
                <a:gd name="T14" fmla="*/ 86 w 86"/>
                <a:gd name="T15" fmla="*/ 3 h 67"/>
                <a:gd name="T16" fmla="*/ 83 w 86"/>
                <a:gd name="T17" fmla="*/ 0 h 67"/>
                <a:gd name="T18" fmla="*/ 71 w 86"/>
                <a:gd name="T19" fmla="*/ 6 h 67"/>
                <a:gd name="T20" fmla="*/ 50 w 86"/>
                <a:gd name="T21" fmla="*/ 22 h 67"/>
                <a:gd name="T22" fmla="*/ 23 w 86"/>
                <a:gd name="T23" fmla="*/ 33 h 67"/>
                <a:gd name="T24" fmla="*/ 0 w 86"/>
                <a:gd name="T25" fmla="*/ 49 h 67"/>
                <a:gd name="T26" fmla="*/ 0 w 86"/>
                <a:gd name="T27" fmla="*/ 54 h 67"/>
                <a:gd name="T28" fmla="*/ 4 w 86"/>
                <a:gd name="T29" fmla="*/ 67 h 67"/>
                <a:gd name="T30" fmla="*/ 18 w 86"/>
                <a:gd name="T31" fmla="*/ 6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" h="67">
                  <a:moveTo>
                    <a:pt x="18" y="61"/>
                  </a:moveTo>
                  <a:lnTo>
                    <a:pt x="18" y="61"/>
                  </a:lnTo>
                  <a:lnTo>
                    <a:pt x="27" y="51"/>
                  </a:lnTo>
                  <a:lnTo>
                    <a:pt x="34" y="43"/>
                  </a:lnTo>
                  <a:lnTo>
                    <a:pt x="60" y="33"/>
                  </a:lnTo>
                  <a:lnTo>
                    <a:pt x="71" y="24"/>
                  </a:lnTo>
                  <a:lnTo>
                    <a:pt x="76" y="13"/>
                  </a:lnTo>
                  <a:lnTo>
                    <a:pt x="86" y="3"/>
                  </a:lnTo>
                  <a:lnTo>
                    <a:pt x="83" y="0"/>
                  </a:lnTo>
                  <a:lnTo>
                    <a:pt x="71" y="6"/>
                  </a:lnTo>
                  <a:lnTo>
                    <a:pt x="50" y="22"/>
                  </a:lnTo>
                  <a:lnTo>
                    <a:pt x="23" y="33"/>
                  </a:lnTo>
                  <a:lnTo>
                    <a:pt x="0" y="49"/>
                  </a:lnTo>
                  <a:lnTo>
                    <a:pt x="0" y="54"/>
                  </a:lnTo>
                  <a:lnTo>
                    <a:pt x="4" y="67"/>
                  </a:lnTo>
                  <a:lnTo>
                    <a:pt x="18" y="61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2" name="Freeform 28"/>
            <p:cNvSpPr>
              <a:spLocks/>
            </p:cNvSpPr>
            <p:nvPr/>
          </p:nvSpPr>
          <p:spPr bwMode="auto">
            <a:xfrm>
              <a:off x="5144188" y="1003666"/>
              <a:ext cx="106147" cy="83835"/>
            </a:xfrm>
            <a:custGeom>
              <a:avLst/>
              <a:gdLst>
                <a:gd name="T0" fmla="*/ 4 w 110"/>
                <a:gd name="T1" fmla="*/ 65 h 88"/>
                <a:gd name="T2" fmla="*/ 4 w 110"/>
                <a:gd name="T3" fmla="*/ 65 h 88"/>
                <a:gd name="T4" fmla="*/ 27 w 110"/>
                <a:gd name="T5" fmla="*/ 65 h 88"/>
                <a:gd name="T6" fmla="*/ 16 w 110"/>
                <a:gd name="T7" fmla="*/ 78 h 88"/>
                <a:gd name="T8" fmla="*/ 30 w 110"/>
                <a:gd name="T9" fmla="*/ 88 h 88"/>
                <a:gd name="T10" fmla="*/ 46 w 110"/>
                <a:gd name="T11" fmla="*/ 57 h 88"/>
                <a:gd name="T12" fmla="*/ 67 w 110"/>
                <a:gd name="T13" fmla="*/ 37 h 88"/>
                <a:gd name="T14" fmla="*/ 80 w 110"/>
                <a:gd name="T15" fmla="*/ 27 h 88"/>
                <a:gd name="T16" fmla="*/ 83 w 110"/>
                <a:gd name="T17" fmla="*/ 14 h 88"/>
                <a:gd name="T18" fmla="*/ 99 w 110"/>
                <a:gd name="T19" fmla="*/ 14 h 88"/>
                <a:gd name="T20" fmla="*/ 110 w 110"/>
                <a:gd name="T21" fmla="*/ 6 h 88"/>
                <a:gd name="T22" fmla="*/ 99 w 110"/>
                <a:gd name="T23" fmla="*/ 0 h 88"/>
                <a:gd name="T24" fmla="*/ 73 w 110"/>
                <a:gd name="T25" fmla="*/ 0 h 88"/>
                <a:gd name="T26" fmla="*/ 46 w 110"/>
                <a:gd name="T27" fmla="*/ 9 h 88"/>
                <a:gd name="T28" fmla="*/ 23 w 110"/>
                <a:gd name="T29" fmla="*/ 21 h 88"/>
                <a:gd name="T30" fmla="*/ 8 w 110"/>
                <a:gd name="T31" fmla="*/ 45 h 88"/>
                <a:gd name="T32" fmla="*/ 0 w 110"/>
                <a:gd name="T33" fmla="*/ 54 h 88"/>
                <a:gd name="T34" fmla="*/ 4 w 110"/>
                <a:gd name="T35" fmla="*/ 6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" h="88">
                  <a:moveTo>
                    <a:pt x="4" y="65"/>
                  </a:moveTo>
                  <a:lnTo>
                    <a:pt x="4" y="65"/>
                  </a:lnTo>
                  <a:lnTo>
                    <a:pt x="27" y="65"/>
                  </a:lnTo>
                  <a:lnTo>
                    <a:pt x="16" y="78"/>
                  </a:lnTo>
                  <a:lnTo>
                    <a:pt x="30" y="88"/>
                  </a:lnTo>
                  <a:lnTo>
                    <a:pt x="46" y="57"/>
                  </a:lnTo>
                  <a:lnTo>
                    <a:pt x="67" y="37"/>
                  </a:lnTo>
                  <a:lnTo>
                    <a:pt x="80" y="27"/>
                  </a:lnTo>
                  <a:lnTo>
                    <a:pt x="83" y="14"/>
                  </a:lnTo>
                  <a:lnTo>
                    <a:pt x="99" y="14"/>
                  </a:lnTo>
                  <a:lnTo>
                    <a:pt x="110" y="6"/>
                  </a:lnTo>
                  <a:lnTo>
                    <a:pt x="99" y="0"/>
                  </a:lnTo>
                  <a:lnTo>
                    <a:pt x="73" y="0"/>
                  </a:lnTo>
                  <a:lnTo>
                    <a:pt x="46" y="9"/>
                  </a:lnTo>
                  <a:lnTo>
                    <a:pt x="23" y="21"/>
                  </a:lnTo>
                  <a:lnTo>
                    <a:pt x="8" y="45"/>
                  </a:lnTo>
                  <a:lnTo>
                    <a:pt x="0" y="54"/>
                  </a:lnTo>
                  <a:lnTo>
                    <a:pt x="4" y="65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3" name="Freeform 29"/>
            <p:cNvSpPr>
              <a:spLocks/>
            </p:cNvSpPr>
            <p:nvPr/>
          </p:nvSpPr>
          <p:spPr bwMode="auto">
            <a:xfrm>
              <a:off x="5546595" y="1253586"/>
              <a:ext cx="11090" cy="26891"/>
            </a:xfrm>
            <a:custGeom>
              <a:avLst/>
              <a:gdLst>
                <a:gd name="T0" fmla="*/ 4 w 13"/>
                <a:gd name="T1" fmla="*/ 7 h 28"/>
                <a:gd name="T2" fmla="*/ 4 w 13"/>
                <a:gd name="T3" fmla="*/ 7 h 28"/>
                <a:gd name="T4" fmla="*/ 0 w 13"/>
                <a:gd name="T5" fmla="*/ 16 h 28"/>
                <a:gd name="T6" fmla="*/ 0 w 13"/>
                <a:gd name="T7" fmla="*/ 28 h 28"/>
                <a:gd name="T8" fmla="*/ 13 w 13"/>
                <a:gd name="T9" fmla="*/ 24 h 28"/>
                <a:gd name="T10" fmla="*/ 13 w 13"/>
                <a:gd name="T11" fmla="*/ 4 h 28"/>
                <a:gd name="T12" fmla="*/ 13 w 13"/>
                <a:gd name="T13" fmla="*/ 0 h 28"/>
                <a:gd name="T14" fmla="*/ 4 w 13"/>
                <a:gd name="T15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8">
                  <a:moveTo>
                    <a:pt x="4" y="7"/>
                  </a:moveTo>
                  <a:lnTo>
                    <a:pt x="4" y="7"/>
                  </a:lnTo>
                  <a:lnTo>
                    <a:pt x="0" y="16"/>
                  </a:lnTo>
                  <a:lnTo>
                    <a:pt x="0" y="28"/>
                  </a:lnTo>
                  <a:lnTo>
                    <a:pt x="13" y="24"/>
                  </a:lnTo>
                  <a:lnTo>
                    <a:pt x="13" y="4"/>
                  </a:lnTo>
                  <a:lnTo>
                    <a:pt x="13" y="0"/>
                  </a:lnTo>
                  <a:lnTo>
                    <a:pt x="4" y="7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4" name="Freeform 30"/>
            <p:cNvSpPr>
              <a:spLocks/>
            </p:cNvSpPr>
            <p:nvPr/>
          </p:nvSpPr>
          <p:spPr bwMode="auto">
            <a:xfrm>
              <a:off x="6785500" y="4550009"/>
              <a:ext cx="7922" cy="6327"/>
            </a:xfrm>
            <a:custGeom>
              <a:avLst/>
              <a:gdLst>
                <a:gd name="T0" fmla="*/ 0 w 9"/>
                <a:gd name="T1" fmla="*/ 6 h 6"/>
                <a:gd name="T2" fmla="*/ 0 w 9"/>
                <a:gd name="T3" fmla="*/ 6 h 6"/>
                <a:gd name="T4" fmla="*/ 9 w 9"/>
                <a:gd name="T5" fmla="*/ 3 h 6"/>
                <a:gd name="T6" fmla="*/ 9 w 9"/>
                <a:gd name="T7" fmla="*/ 0 h 6"/>
                <a:gd name="T8" fmla="*/ 0 w 9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0" y="6"/>
                  </a:moveTo>
                  <a:lnTo>
                    <a:pt x="0" y="6"/>
                  </a:lnTo>
                  <a:lnTo>
                    <a:pt x="9" y="3"/>
                  </a:lnTo>
                  <a:lnTo>
                    <a:pt x="9" y="0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5" name="Freeform 31"/>
            <p:cNvSpPr>
              <a:spLocks/>
            </p:cNvSpPr>
            <p:nvPr/>
          </p:nvSpPr>
          <p:spPr bwMode="auto">
            <a:xfrm>
              <a:off x="6620735" y="4627515"/>
              <a:ext cx="12674" cy="4746"/>
            </a:xfrm>
            <a:custGeom>
              <a:avLst/>
              <a:gdLst>
                <a:gd name="T0" fmla="*/ 0 w 12"/>
                <a:gd name="T1" fmla="*/ 3 h 6"/>
                <a:gd name="T2" fmla="*/ 0 w 12"/>
                <a:gd name="T3" fmla="*/ 3 h 6"/>
                <a:gd name="T4" fmla="*/ 0 w 12"/>
                <a:gd name="T5" fmla="*/ 6 h 6"/>
                <a:gd name="T6" fmla="*/ 12 w 12"/>
                <a:gd name="T7" fmla="*/ 0 h 6"/>
                <a:gd name="T8" fmla="*/ 0 w 12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0" y="3"/>
                  </a:moveTo>
                  <a:lnTo>
                    <a:pt x="0" y="3"/>
                  </a:lnTo>
                  <a:lnTo>
                    <a:pt x="0" y="6"/>
                  </a:lnTo>
                  <a:lnTo>
                    <a:pt x="12" y="0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6" name="Freeform 32"/>
            <p:cNvSpPr>
              <a:spLocks/>
            </p:cNvSpPr>
            <p:nvPr/>
          </p:nvSpPr>
          <p:spPr bwMode="auto">
            <a:xfrm>
              <a:off x="6680937" y="4591135"/>
              <a:ext cx="15843" cy="12654"/>
            </a:xfrm>
            <a:custGeom>
              <a:avLst/>
              <a:gdLst>
                <a:gd name="T0" fmla="*/ 0 w 16"/>
                <a:gd name="T1" fmla="*/ 0 h 14"/>
                <a:gd name="T2" fmla="*/ 0 w 16"/>
                <a:gd name="T3" fmla="*/ 0 h 14"/>
                <a:gd name="T4" fmla="*/ 9 w 16"/>
                <a:gd name="T5" fmla="*/ 14 h 14"/>
                <a:gd name="T6" fmla="*/ 16 w 16"/>
                <a:gd name="T7" fmla="*/ 14 h 14"/>
                <a:gd name="T8" fmla="*/ 9 w 16"/>
                <a:gd name="T9" fmla="*/ 5 h 14"/>
                <a:gd name="T10" fmla="*/ 0 w 1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0" y="0"/>
                  </a:moveTo>
                  <a:lnTo>
                    <a:pt x="0" y="0"/>
                  </a:lnTo>
                  <a:lnTo>
                    <a:pt x="9" y="14"/>
                  </a:lnTo>
                  <a:lnTo>
                    <a:pt x="16" y="14"/>
                  </a:lnTo>
                  <a:lnTo>
                    <a:pt x="9" y="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7" name="Freeform 33"/>
            <p:cNvSpPr>
              <a:spLocks/>
            </p:cNvSpPr>
            <p:nvPr/>
          </p:nvSpPr>
          <p:spPr bwMode="auto">
            <a:xfrm>
              <a:off x="6503498" y="4323814"/>
              <a:ext cx="25348" cy="14236"/>
            </a:xfrm>
            <a:custGeom>
              <a:avLst/>
              <a:gdLst>
                <a:gd name="T0" fmla="*/ 0 w 27"/>
                <a:gd name="T1" fmla="*/ 0 h 14"/>
                <a:gd name="T2" fmla="*/ 0 w 27"/>
                <a:gd name="T3" fmla="*/ 0 h 14"/>
                <a:gd name="T4" fmla="*/ 8 w 27"/>
                <a:gd name="T5" fmla="*/ 11 h 14"/>
                <a:gd name="T6" fmla="*/ 15 w 27"/>
                <a:gd name="T7" fmla="*/ 14 h 14"/>
                <a:gd name="T8" fmla="*/ 27 w 27"/>
                <a:gd name="T9" fmla="*/ 8 h 14"/>
                <a:gd name="T10" fmla="*/ 15 w 27"/>
                <a:gd name="T11" fmla="*/ 11 h 14"/>
                <a:gd name="T12" fmla="*/ 0 w 27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14">
                  <a:moveTo>
                    <a:pt x="0" y="0"/>
                  </a:moveTo>
                  <a:lnTo>
                    <a:pt x="0" y="0"/>
                  </a:lnTo>
                  <a:lnTo>
                    <a:pt x="8" y="11"/>
                  </a:lnTo>
                  <a:lnTo>
                    <a:pt x="15" y="14"/>
                  </a:lnTo>
                  <a:lnTo>
                    <a:pt x="27" y="8"/>
                  </a:lnTo>
                  <a:lnTo>
                    <a:pt x="15" y="1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8" name="Freeform 34"/>
            <p:cNvSpPr>
              <a:spLocks/>
            </p:cNvSpPr>
            <p:nvPr/>
          </p:nvSpPr>
          <p:spPr bwMode="auto">
            <a:xfrm>
              <a:off x="6807680" y="4467756"/>
              <a:ext cx="42776" cy="71180"/>
            </a:xfrm>
            <a:custGeom>
              <a:avLst/>
              <a:gdLst>
                <a:gd name="T0" fmla="*/ 32 w 46"/>
                <a:gd name="T1" fmla="*/ 21 h 75"/>
                <a:gd name="T2" fmla="*/ 32 w 46"/>
                <a:gd name="T3" fmla="*/ 21 h 75"/>
                <a:gd name="T4" fmla="*/ 23 w 46"/>
                <a:gd name="T5" fmla="*/ 42 h 75"/>
                <a:gd name="T6" fmla="*/ 5 w 46"/>
                <a:gd name="T7" fmla="*/ 63 h 75"/>
                <a:gd name="T8" fmla="*/ 5 w 46"/>
                <a:gd name="T9" fmla="*/ 66 h 75"/>
                <a:gd name="T10" fmla="*/ 0 w 46"/>
                <a:gd name="T11" fmla="*/ 75 h 75"/>
                <a:gd name="T12" fmla="*/ 27 w 46"/>
                <a:gd name="T13" fmla="*/ 42 h 75"/>
                <a:gd name="T14" fmla="*/ 46 w 46"/>
                <a:gd name="T15" fmla="*/ 0 h 75"/>
                <a:gd name="T16" fmla="*/ 32 w 46"/>
                <a:gd name="T17" fmla="*/ 8 h 75"/>
                <a:gd name="T18" fmla="*/ 32 w 46"/>
                <a:gd name="T19" fmla="*/ 2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75">
                  <a:moveTo>
                    <a:pt x="32" y="21"/>
                  </a:moveTo>
                  <a:lnTo>
                    <a:pt x="32" y="21"/>
                  </a:lnTo>
                  <a:lnTo>
                    <a:pt x="23" y="42"/>
                  </a:lnTo>
                  <a:lnTo>
                    <a:pt x="5" y="63"/>
                  </a:lnTo>
                  <a:lnTo>
                    <a:pt x="5" y="66"/>
                  </a:lnTo>
                  <a:lnTo>
                    <a:pt x="0" y="75"/>
                  </a:lnTo>
                  <a:lnTo>
                    <a:pt x="27" y="42"/>
                  </a:lnTo>
                  <a:lnTo>
                    <a:pt x="46" y="0"/>
                  </a:lnTo>
                  <a:lnTo>
                    <a:pt x="32" y="8"/>
                  </a:lnTo>
                  <a:lnTo>
                    <a:pt x="32" y="21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29" name="Freeform 35"/>
            <p:cNvSpPr>
              <a:spLocks/>
            </p:cNvSpPr>
            <p:nvPr/>
          </p:nvSpPr>
          <p:spPr bwMode="auto">
            <a:xfrm>
              <a:off x="6853623" y="4440866"/>
              <a:ext cx="3169" cy="11073"/>
            </a:xfrm>
            <a:custGeom>
              <a:avLst/>
              <a:gdLst>
                <a:gd name="T0" fmla="*/ 0 w 4"/>
                <a:gd name="T1" fmla="*/ 0 h 11"/>
                <a:gd name="T2" fmla="*/ 0 w 4"/>
                <a:gd name="T3" fmla="*/ 0 h 11"/>
                <a:gd name="T4" fmla="*/ 0 w 4"/>
                <a:gd name="T5" fmla="*/ 11 h 11"/>
                <a:gd name="T6" fmla="*/ 4 w 4"/>
                <a:gd name="T7" fmla="*/ 0 h 11"/>
                <a:gd name="T8" fmla="*/ 0 w 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1">
                  <a:moveTo>
                    <a:pt x="0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0" name="Freeform 36"/>
            <p:cNvSpPr>
              <a:spLocks/>
            </p:cNvSpPr>
            <p:nvPr/>
          </p:nvSpPr>
          <p:spPr bwMode="auto">
            <a:xfrm>
              <a:off x="5467381" y="3827136"/>
              <a:ext cx="14259" cy="3164"/>
            </a:xfrm>
            <a:custGeom>
              <a:avLst/>
              <a:gdLst>
                <a:gd name="T0" fmla="*/ 0 w 16"/>
                <a:gd name="T1" fmla="*/ 4 h 4"/>
                <a:gd name="T2" fmla="*/ 0 w 16"/>
                <a:gd name="T3" fmla="*/ 4 h 4"/>
                <a:gd name="T4" fmla="*/ 9 w 16"/>
                <a:gd name="T5" fmla="*/ 3 h 4"/>
                <a:gd name="T6" fmla="*/ 16 w 16"/>
                <a:gd name="T7" fmla="*/ 0 h 4"/>
                <a:gd name="T8" fmla="*/ 0 w 1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0" y="4"/>
                  </a:moveTo>
                  <a:lnTo>
                    <a:pt x="0" y="4"/>
                  </a:lnTo>
                  <a:lnTo>
                    <a:pt x="9" y="3"/>
                  </a:lnTo>
                  <a:lnTo>
                    <a:pt x="16" y="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1" name="Freeform 37"/>
            <p:cNvSpPr>
              <a:spLocks/>
            </p:cNvSpPr>
            <p:nvPr/>
          </p:nvSpPr>
          <p:spPr bwMode="auto">
            <a:xfrm>
              <a:off x="5614718" y="3781265"/>
              <a:ext cx="110899" cy="22145"/>
            </a:xfrm>
            <a:custGeom>
              <a:avLst/>
              <a:gdLst>
                <a:gd name="T0" fmla="*/ 80 w 117"/>
                <a:gd name="T1" fmla="*/ 1 h 24"/>
                <a:gd name="T2" fmla="*/ 80 w 117"/>
                <a:gd name="T3" fmla="*/ 1 h 24"/>
                <a:gd name="T4" fmla="*/ 50 w 117"/>
                <a:gd name="T5" fmla="*/ 11 h 24"/>
                <a:gd name="T6" fmla="*/ 41 w 117"/>
                <a:gd name="T7" fmla="*/ 11 h 24"/>
                <a:gd name="T8" fmla="*/ 27 w 117"/>
                <a:gd name="T9" fmla="*/ 17 h 24"/>
                <a:gd name="T10" fmla="*/ 0 w 117"/>
                <a:gd name="T11" fmla="*/ 24 h 24"/>
                <a:gd name="T12" fmla="*/ 14 w 117"/>
                <a:gd name="T13" fmla="*/ 24 h 24"/>
                <a:gd name="T14" fmla="*/ 90 w 117"/>
                <a:gd name="T15" fmla="*/ 1 h 24"/>
                <a:gd name="T16" fmla="*/ 117 w 117"/>
                <a:gd name="T17" fmla="*/ 0 h 24"/>
                <a:gd name="T18" fmla="*/ 106 w 117"/>
                <a:gd name="T19" fmla="*/ 0 h 24"/>
                <a:gd name="T20" fmla="*/ 80 w 117"/>
                <a:gd name="T21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24">
                  <a:moveTo>
                    <a:pt x="80" y="1"/>
                  </a:moveTo>
                  <a:lnTo>
                    <a:pt x="80" y="1"/>
                  </a:lnTo>
                  <a:lnTo>
                    <a:pt x="50" y="11"/>
                  </a:lnTo>
                  <a:lnTo>
                    <a:pt x="41" y="11"/>
                  </a:lnTo>
                  <a:lnTo>
                    <a:pt x="27" y="17"/>
                  </a:lnTo>
                  <a:lnTo>
                    <a:pt x="0" y="24"/>
                  </a:lnTo>
                  <a:lnTo>
                    <a:pt x="14" y="24"/>
                  </a:lnTo>
                  <a:lnTo>
                    <a:pt x="90" y="1"/>
                  </a:lnTo>
                  <a:lnTo>
                    <a:pt x="117" y="0"/>
                  </a:lnTo>
                  <a:lnTo>
                    <a:pt x="106" y="0"/>
                  </a:lnTo>
                  <a:lnTo>
                    <a:pt x="80" y="1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2" name="Freeform 38"/>
            <p:cNvSpPr>
              <a:spLocks/>
            </p:cNvSpPr>
            <p:nvPr/>
          </p:nvSpPr>
          <p:spPr bwMode="auto">
            <a:xfrm>
              <a:off x="7023141" y="2870162"/>
              <a:ext cx="49113" cy="12654"/>
            </a:xfrm>
            <a:custGeom>
              <a:avLst/>
              <a:gdLst>
                <a:gd name="T0" fmla="*/ 34 w 51"/>
                <a:gd name="T1" fmla="*/ 0 h 14"/>
                <a:gd name="T2" fmla="*/ 34 w 51"/>
                <a:gd name="T3" fmla="*/ 0 h 14"/>
                <a:gd name="T4" fmla="*/ 11 w 51"/>
                <a:gd name="T5" fmla="*/ 8 h 14"/>
                <a:gd name="T6" fmla="*/ 0 w 51"/>
                <a:gd name="T7" fmla="*/ 14 h 14"/>
                <a:gd name="T8" fmla="*/ 27 w 51"/>
                <a:gd name="T9" fmla="*/ 5 h 14"/>
                <a:gd name="T10" fmla="*/ 51 w 51"/>
                <a:gd name="T11" fmla="*/ 0 h 14"/>
                <a:gd name="T12" fmla="*/ 48 w 51"/>
                <a:gd name="T13" fmla="*/ 0 h 14"/>
                <a:gd name="T14" fmla="*/ 34 w 51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4">
                  <a:moveTo>
                    <a:pt x="34" y="0"/>
                  </a:moveTo>
                  <a:lnTo>
                    <a:pt x="34" y="0"/>
                  </a:lnTo>
                  <a:lnTo>
                    <a:pt x="11" y="8"/>
                  </a:lnTo>
                  <a:lnTo>
                    <a:pt x="0" y="14"/>
                  </a:lnTo>
                  <a:lnTo>
                    <a:pt x="27" y="5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3" name="Freeform 39"/>
            <p:cNvSpPr>
              <a:spLocks/>
            </p:cNvSpPr>
            <p:nvPr/>
          </p:nvSpPr>
          <p:spPr bwMode="auto">
            <a:xfrm>
              <a:off x="7100771" y="2821126"/>
              <a:ext cx="30102" cy="56944"/>
            </a:xfrm>
            <a:custGeom>
              <a:avLst/>
              <a:gdLst>
                <a:gd name="T0" fmla="*/ 13 w 32"/>
                <a:gd name="T1" fmla="*/ 21 h 59"/>
                <a:gd name="T2" fmla="*/ 13 w 32"/>
                <a:gd name="T3" fmla="*/ 21 h 59"/>
                <a:gd name="T4" fmla="*/ 9 w 32"/>
                <a:gd name="T5" fmla="*/ 32 h 59"/>
                <a:gd name="T6" fmla="*/ 0 w 32"/>
                <a:gd name="T7" fmla="*/ 59 h 59"/>
                <a:gd name="T8" fmla="*/ 13 w 32"/>
                <a:gd name="T9" fmla="*/ 24 h 59"/>
                <a:gd name="T10" fmla="*/ 32 w 32"/>
                <a:gd name="T11" fmla="*/ 0 h 59"/>
                <a:gd name="T12" fmla="*/ 20 w 32"/>
                <a:gd name="T13" fmla="*/ 11 h 59"/>
                <a:gd name="T14" fmla="*/ 13 w 32"/>
                <a:gd name="T15" fmla="*/ 2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59">
                  <a:moveTo>
                    <a:pt x="13" y="21"/>
                  </a:moveTo>
                  <a:lnTo>
                    <a:pt x="13" y="21"/>
                  </a:lnTo>
                  <a:lnTo>
                    <a:pt x="9" y="32"/>
                  </a:lnTo>
                  <a:lnTo>
                    <a:pt x="0" y="59"/>
                  </a:lnTo>
                  <a:lnTo>
                    <a:pt x="13" y="24"/>
                  </a:lnTo>
                  <a:lnTo>
                    <a:pt x="32" y="0"/>
                  </a:lnTo>
                  <a:lnTo>
                    <a:pt x="20" y="11"/>
                  </a:lnTo>
                  <a:lnTo>
                    <a:pt x="13" y="21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4" name="Freeform 40"/>
            <p:cNvSpPr>
              <a:spLocks/>
            </p:cNvSpPr>
            <p:nvPr/>
          </p:nvSpPr>
          <p:spPr bwMode="auto">
            <a:xfrm>
              <a:off x="7140378" y="2795818"/>
              <a:ext cx="11090" cy="7909"/>
            </a:xfrm>
            <a:custGeom>
              <a:avLst/>
              <a:gdLst>
                <a:gd name="T0" fmla="*/ 7 w 11"/>
                <a:gd name="T1" fmla="*/ 0 h 8"/>
                <a:gd name="T2" fmla="*/ 7 w 11"/>
                <a:gd name="T3" fmla="*/ 0 h 8"/>
                <a:gd name="T4" fmla="*/ 0 w 11"/>
                <a:gd name="T5" fmla="*/ 8 h 8"/>
                <a:gd name="T6" fmla="*/ 11 w 11"/>
                <a:gd name="T7" fmla="*/ 0 h 8"/>
                <a:gd name="T8" fmla="*/ 7 w 1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0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11" y="0"/>
                  </a:lnTo>
                  <a:lnTo>
                    <a:pt x="7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5" name="Freeform 41"/>
            <p:cNvSpPr>
              <a:spLocks/>
            </p:cNvSpPr>
            <p:nvPr/>
          </p:nvSpPr>
          <p:spPr bwMode="auto">
            <a:xfrm>
              <a:off x="7159389" y="2765765"/>
              <a:ext cx="22180" cy="17400"/>
            </a:xfrm>
            <a:custGeom>
              <a:avLst/>
              <a:gdLst>
                <a:gd name="T0" fmla="*/ 10 w 23"/>
                <a:gd name="T1" fmla="*/ 10 h 18"/>
                <a:gd name="T2" fmla="*/ 10 w 23"/>
                <a:gd name="T3" fmla="*/ 10 h 18"/>
                <a:gd name="T4" fmla="*/ 23 w 23"/>
                <a:gd name="T5" fmla="*/ 0 h 18"/>
                <a:gd name="T6" fmla="*/ 0 w 23"/>
                <a:gd name="T7" fmla="*/ 18 h 18"/>
                <a:gd name="T8" fmla="*/ 10 w 23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8">
                  <a:moveTo>
                    <a:pt x="10" y="10"/>
                  </a:moveTo>
                  <a:lnTo>
                    <a:pt x="10" y="10"/>
                  </a:lnTo>
                  <a:lnTo>
                    <a:pt x="23" y="0"/>
                  </a:lnTo>
                  <a:lnTo>
                    <a:pt x="0" y="18"/>
                  </a:lnTo>
                  <a:lnTo>
                    <a:pt x="10" y="1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6" name="Freeform 42"/>
            <p:cNvSpPr>
              <a:spLocks/>
            </p:cNvSpPr>
            <p:nvPr/>
          </p:nvSpPr>
          <p:spPr bwMode="auto">
            <a:xfrm>
              <a:off x="7200580" y="2662949"/>
              <a:ext cx="19011" cy="91743"/>
            </a:xfrm>
            <a:custGeom>
              <a:avLst/>
              <a:gdLst>
                <a:gd name="T0" fmla="*/ 12 w 19"/>
                <a:gd name="T1" fmla="*/ 24 h 97"/>
                <a:gd name="T2" fmla="*/ 12 w 19"/>
                <a:gd name="T3" fmla="*/ 24 h 97"/>
                <a:gd name="T4" fmla="*/ 3 w 19"/>
                <a:gd name="T5" fmla="*/ 0 h 97"/>
                <a:gd name="T6" fmla="*/ 3 w 19"/>
                <a:gd name="T7" fmla="*/ 12 h 97"/>
                <a:gd name="T8" fmla="*/ 9 w 19"/>
                <a:gd name="T9" fmla="*/ 24 h 97"/>
                <a:gd name="T10" fmla="*/ 12 w 19"/>
                <a:gd name="T11" fmla="*/ 33 h 97"/>
                <a:gd name="T12" fmla="*/ 16 w 19"/>
                <a:gd name="T13" fmla="*/ 75 h 97"/>
                <a:gd name="T14" fmla="*/ 9 w 19"/>
                <a:gd name="T15" fmla="*/ 88 h 97"/>
                <a:gd name="T16" fmla="*/ 0 w 19"/>
                <a:gd name="T17" fmla="*/ 97 h 97"/>
                <a:gd name="T18" fmla="*/ 3 w 19"/>
                <a:gd name="T19" fmla="*/ 97 h 97"/>
                <a:gd name="T20" fmla="*/ 16 w 19"/>
                <a:gd name="T21" fmla="*/ 91 h 97"/>
                <a:gd name="T22" fmla="*/ 19 w 19"/>
                <a:gd name="T23" fmla="*/ 70 h 97"/>
                <a:gd name="T24" fmla="*/ 16 w 19"/>
                <a:gd name="T25" fmla="*/ 36 h 97"/>
                <a:gd name="T26" fmla="*/ 12 w 19"/>
                <a:gd name="T27" fmla="*/ 2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97">
                  <a:moveTo>
                    <a:pt x="12" y="24"/>
                  </a:moveTo>
                  <a:lnTo>
                    <a:pt x="12" y="24"/>
                  </a:lnTo>
                  <a:lnTo>
                    <a:pt x="3" y="0"/>
                  </a:lnTo>
                  <a:lnTo>
                    <a:pt x="3" y="12"/>
                  </a:lnTo>
                  <a:lnTo>
                    <a:pt x="9" y="24"/>
                  </a:lnTo>
                  <a:lnTo>
                    <a:pt x="12" y="33"/>
                  </a:lnTo>
                  <a:lnTo>
                    <a:pt x="16" y="75"/>
                  </a:lnTo>
                  <a:lnTo>
                    <a:pt x="9" y="88"/>
                  </a:lnTo>
                  <a:lnTo>
                    <a:pt x="0" y="97"/>
                  </a:lnTo>
                  <a:lnTo>
                    <a:pt x="3" y="97"/>
                  </a:lnTo>
                  <a:lnTo>
                    <a:pt x="16" y="91"/>
                  </a:lnTo>
                  <a:lnTo>
                    <a:pt x="19" y="70"/>
                  </a:lnTo>
                  <a:lnTo>
                    <a:pt x="16" y="36"/>
                  </a:lnTo>
                  <a:lnTo>
                    <a:pt x="12" y="24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7" name="Freeform 43"/>
            <p:cNvSpPr>
              <a:spLocks/>
            </p:cNvSpPr>
            <p:nvPr/>
          </p:nvSpPr>
          <p:spPr bwMode="auto">
            <a:xfrm>
              <a:off x="7130872" y="2288068"/>
              <a:ext cx="15843" cy="31636"/>
            </a:xfrm>
            <a:custGeom>
              <a:avLst/>
              <a:gdLst>
                <a:gd name="T0" fmla="*/ 7 w 17"/>
                <a:gd name="T1" fmla="*/ 12 h 33"/>
                <a:gd name="T2" fmla="*/ 7 w 17"/>
                <a:gd name="T3" fmla="*/ 12 h 33"/>
                <a:gd name="T4" fmla="*/ 7 w 17"/>
                <a:gd name="T5" fmla="*/ 23 h 33"/>
                <a:gd name="T6" fmla="*/ 0 w 17"/>
                <a:gd name="T7" fmla="*/ 33 h 33"/>
                <a:gd name="T8" fmla="*/ 10 w 17"/>
                <a:gd name="T9" fmla="*/ 23 h 33"/>
                <a:gd name="T10" fmla="*/ 17 w 17"/>
                <a:gd name="T11" fmla="*/ 0 h 33"/>
                <a:gd name="T12" fmla="*/ 14 w 17"/>
                <a:gd name="T13" fmla="*/ 3 h 33"/>
                <a:gd name="T14" fmla="*/ 7 w 17"/>
                <a:gd name="T15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33">
                  <a:moveTo>
                    <a:pt x="7" y="12"/>
                  </a:moveTo>
                  <a:lnTo>
                    <a:pt x="7" y="12"/>
                  </a:lnTo>
                  <a:lnTo>
                    <a:pt x="7" y="23"/>
                  </a:lnTo>
                  <a:lnTo>
                    <a:pt x="0" y="33"/>
                  </a:lnTo>
                  <a:lnTo>
                    <a:pt x="10" y="23"/>
                  </a:lnTo>
                  <a:lnTo>
                    <a:pt x="17" y="0"/>
                  </a:lnTo>
                  <a:lnTo>
                    <a:pt x="14" y="3"/>
                  </a:lnTo>
                  <a:lnTo>
                    <a:pt x="7" y="12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8" name="Freeform 44"/>
            <p:cNvSpPr>
              <a:spLocks/>
            </p:cNvSpPr>
            <p:nvPr/>
          </p:nvSpPr>
          <p:spPr bwMode="auto">
            <a:xfrm>
              <a:off x="7143546" y="2245360"/>
              <a:ext cx="9506" cy="45872"/>
            </a:xfrm>
            <a:custGeom>
              <a:avLst/>
              <a:gdLst>
                <a:gd name="T0" fmla="*/ 7 w 9"/>
                <a:gd name="T1" fmla="*/ 11 h 48"/>
                <a:gd name="T2" fmla="*/ 7 w 9"/>
                <a:gd name="T3" fmla="*/ 11 h 48"/>
                <a:gd name="T4" fmla="*/ 0 w 9"/>
                <a:gd name="T5" fmla="*/ 48 h 48"/>
                <a:gd name="T6" fmla="*/ 3 w 9"/>
                <a:gd name="T7" fmla="*/ 45 h 48"/>
                <a:gd name="T8" fmla="*/ 7 w 9"/>
                <a:gd name="T9" fmla="*/ 33 h 48"/>
                <a:gd name="T10" fmla="*/ 9 w 9"/>
                <a:gd name="T11" fmla="*/ 0 h 48"/>
                <a:gd name="T12" fmla="*/ 7 w 9"/>
                <a:gd name="T13" fmla="*/ 1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8">
                  <a:moveTo>
                    <a:pt x="7" y="11"/>
                  </a:moveTo>
                  <a:lnTo>
                    <a:pt x="7" y="11"/>
                  </a:lnTo>
                  <a:lnTo>
                    <a:pt x="0" y="48"/>
                  </a:lnTo>
                  <a:lnTo>
                    <a:pt x="3" y="45"/>
                  </a:lnTo>
                  <a:lnTo>
                    <a:pt x="7" y="33"/>
                  </a:lnTo>
                  <a:lnTo>
                    <a:pt x="9" y="0"/>
                  </a:lnTo>
                  <a:lnTo>
                    <a:pt x="7" y="11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39" name="Freeform 45"/>
            <p:cNvSpPr>
              <a:spLocks/>
            </p:cNvSpPr>
            <p:nvPr/>
          </p:nvSpPr>
          <p:spPr bwMode="auto">
            <a:xfrm>
              <a:off x="7520605" y="1584177"/>
              <a:ext cx="17428" cy="33218"/>
            </a:xfrm>
            <a:custGeom>
              <a:avLst/>
              <a:gdLst>
                <a:gd name="T0" fmla="*/ 4 w 18"/>
                <a:gd name="T1" fmla="*/ 24 h 35"/>
                <a:gd name="T2" fmla="*/ 4 w 18"/>
                <a:gd name="T3" fmla="*/ 24 h 35"/>
                <a:gd name="T4" fmla="*/ 11 w 18"/>
                <a:gd name="T5" fmla="*/ 35 h 35"/>
                <a:gd name="T6" fmla="*/ 18 w 18"/>
                <a:gd name="T7" fmla="*/ 27 h 35"/>
                <a:gd name="T8" fmla="*/ 18 w 18"/>
                <a:gd name="T9" fmla="*/ 21 h 35"/>
                <a:gd name="T10" fmla="*/ 11 w 18"/>
                <a:gd name="T11" fmla="*/ 3 h 35"/>
                <a:gd name="T12" fmla="*/ 0 w 18"/>
                <a:gd name="T13" fmla="*/ 0 h 35"/>
                <a:gd name="T14" fmla="*/ 4 w 18"/>
                <a:gd name="T15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35">
                  <a:moveTo>
                    <a:pt x="4" y="24"/>
                  </a:moveTo>
                  <a:lnTo>
                    <a:pt x="4" y="24"/>
                  </a:lnTo>
                  <a:lnTo>
                    <a:pt x="11" y="35"/>
                  </a:lnTo>
                  <a:lnTo>
                    <a:pt x="18" y="27"/>
                  </a:lnTo>
                  <a:lnTo>
                    <a:pt x="18" y="21"/>
                  </a:lnTo>
                  <a:lnTo>
                    <a:pt x="11" y="3"/>
                  </a:lnTo>
                  <a:lnTo>
                    <a:pt x="0" y="0"/>
                  </a:lnTo>
                  <a:lnTo>
                    <a:pt x="4" y="24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0" name="Freeform 46"/>
            <p:cNvSpPr>
              <a:spLocks/>
            </p:cNvSpPr>
            <p:nvPr/>
          </p:nvSpPr>
          <p:spPr bwMode="auto">
            <a:xfrm>
              <a:off x="701874" y="2892307"/>
              <a:ext cx="30102" cy="17400"/>
            </a:xfrm>
            <a:custGeom>
              <a:avLst/>
              <a:gdLst>
                <a:gd name="T0" fmla="*/ 13 w 32"/>
                <a:gd name="T1" fmla="*/ 0 h 18"/>
                <a:gd name="T2" fmla="*/ 13 w 32"/>
                <a:gd name="T3" fmla="*/ 0 h 18"/>
                <a:gd name="T4" fmla="*/ 0 w 32"/>
                <a:gd name="T5" fmla="*/ 6 h 18"/>
                <a:gd name="T6" fmla="*/ 5 w 32"/>
                <a:gd name="T7" fmla="*/ 14 h 18"/>
                <a:gd name="T8" fmla="*/ 20 w 32"/>
                <a:gd name="T9" fmla="*/ 18 h 18"/>
                <a:gd name="T10" fmla="*/ 32 w 32"/>
                <a:gd name="T11" fmla="*/ 18 h 18"/>
                <a:gd name="T12" fmla="*/ 32 w 32"/>
                <a:gd name="T13" fmla="*/ 8 h 18"/>
                <a:gd name="T14" fmla="*/ 27 w 32"/>
                <a:gd name="T15" fmla="*/ 0 h 18"/>
                <a:gd name="T16" fmla="*/ 13 w 32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8">
                  <a:moveTo>
                    <a:pt x="13" y="0"/>
                  </a:moveTo>
                  <a:lnTo>
                    <a:pt x="13" y="0"/>
                  </a:lnTo>
                  <a:lnTo>
                    <a:pt x="0" y="6"/>
                  </a:lnTo>
                  <a:lnTo>
                    <a:pt x="5" y="14"/>
                  </a:lnTo>
                  <a:lnTo>
                    <a:pt x="20" y="18"/>
                  </a:lnTo>
                  <a:lnTo>
                    <a:pt x="32" y="18"/>
                  </a:lnTo>
                  <a:lnTo>
                    <a:pt x="32" y="8"/>
                  </a:lnTo>
                  <a:lnTo>
                    <a:pt x="27" y="0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1" name="Freeform 47"/>
            <p:cNvSpPr>
              <a:spLocks/>
            </p:cNvSpPr>
            <p:nvPr/>
          </p:nvSpPr>
          <p:spPr bwMode="auto">
            <a:xfrm>
              <a:off x="754155" y="2889143"/>
              <a:ext cx="49113" cy="23727"/>
            </a:xfrm>
            <a:custGeom>
              <a:avLst/>
              <a:gdLst>
                <a:gd name="T0" fmla="*/ 14 w 51"/>
                <a:gd name="T1" fmla="*/ 9 h 24"/>
                <a:gd name="T2" fmla="*/ 14 w 51"/>
                <a:gd name="T3" fmla="*/ 9 h 24"/>
                <a:gd name="T4" fmla="*/ 0 w 51"/>
                <a:gd name="T5" fmla="*/ 0 h 24"/>
                <a:gd name="T6" fmla="*/ 0 w 51"/>
                <a:gd name="T7" fmla="*/ 9 h 24"/>
                <a:gd name="T8" fmla="*/ 0 w 51"/>
                <a:gd name="T9" fmla="*/ 21 h 24"/>
                <a:gd name="T10" fmla="*/ 14 w 51"/>
                <a:gd name="T11" fmla="*/ 24 h 24"/>
                <a:gd name="T12" fmla="*/ 37 w 51"/>
                <a:gd name="T13" fmla="*/ 24 h 24"/>
                <a:gd name="T14" fmla="*/ 51 w 51"/>
                <a:gd name="T15" fmla="*/ 17 h 24"/>
                <a:gd name="T16" fmla="*/ 37 w 51"/>
                <a:gd name="T17" fmla="*/ 17 h 24"/>
                <a:gd name="T18" fmla="*/ 14 w 51"/>
                <a:gd name="T19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24">
                  <a:moveTo>
                    <a:pt x="14" y="9"/>
                  </a:moveTo>
                  <a:lnTo>
                    <a:pt x="14" y="9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21"/>
                  </a:lnTo>
                  <a:lnTo>
                    <a:pt x="14" y="24"/>
                  </a:lnTo>
                  <a:lnTo>
                    <a:pt x="37" y="24"/>
                  </a:lnTo>
                  <a:lnTo>
                    <a:pt x="51" y="17"/>
                  </a:lnTo>
                  <a:lnTo>
                    <a:pt x="37" y="17"/>
                  </a:lnTo>
                  <a:lnTo>
                    <a:pt x="14" y="9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2" name="Freeform 48"/>
            <p:cNvSpPr>
              <a:spLocks/>
            </p:cNvSpPr>
            <p:nvPr/>
          </p:nvSpPr>
          <p:spPr bwMode="auto">
            <a:xfrm>
              <a:off x="763661" y="3029921"/>
              <a:ext cx="19011" cy="12654"/>
            </a:xfrm>
            <a:custGeom>
              <a:avLst/>
              <a:gdLst>
                <a:gd name="T0" fmla="*/ 11 w 20"/>
                <a:gd name="T1" fmla="*/ 13 h 13"/>
                <a:gd name="T2" fmla="*/ 11 w 20"/>
                <a:gd name="T3" fmla="*/ 13 h 13"/>
                <a:gd name="T4" fmla="*/ 20 w 20"/>
                <a:gd name="T5" fmla="*/ 13 h 13"/>
                <a:gd name="T6" fmla="*/ 14 w 20"/>
                <a:gd name="T7" fmla="*/ 3 h 13"/>
                <a:gd name="T8" fmla="*/ 0 w 20"/>
                <a:gd name="T9" fmla="*/ 0 h 13"/>
                <a:gd name="T10" fmla="*/ 11 w 20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3">
                  <a:moveTo>
                    <a:pt x="11" y="13"/>
                  </a:moveTo>
                  <a:lnTo>
                    <a:pt x="11" y="13"/>
                  </a:lnTo>
                  <a:lnTo>
                    <a:pt x="20" y="13"/>
                  </a:lnTo>
                  <a:lnTo>
                    <a:pt x="14" y="3"/>
                  </a:lnTo>
                  <a:lnTo>
                    <a:pt x="0" y="0"/>
                  </a:lnTo>
                  <a:lnTo>
                    <a:pt x="11" y="13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3" name="Freeform 49"/>
            <p:cNvSpPr>
              <a:spLocks/>
            </p:cNvSpPr>
            <p:nvPr/>
          </p:nvSpPr>
          <p:spPr bwMode="auto">
            <a:xfrm>
              <a:off x="896740" y="3094774"/>
              <a:ext cx="28517" cy="42708"/>
            </a:xfrm>
            <a:custGeom>
              <a:avLst/>
              <a:gdLst>
                <a:gd name="T0" fmla="*/ 7 w 30"/>
                <a:gd name="T1" fmla="*/ 13 h 45"/>
                <a:gd name="T2" fmla="*/ 7 w 30"/>
                <a:gd name="T3" fmla="*/ 13 h 45"/>
                <a:gd name="T4" fmla="*/ 0 w 30"/>
                <a:gd name="T5" fmla="*/ 0 h 45"/>
                <a:gd name="T6" fmla="*/ 4 w 30"/>
                <a:gd name="T7" fmla="*/ 13 h 45"/>
                <a:gd name="T8" fmla="*/ 7 w 30"/>
                <a:gd name="T9" fmla="*/ 37 h 45"/>
                <a:gd name="T10" fmla="*/ 20 w 30"/>
                <a:gd name="T11" fmla="*/ 45 h 45"/>
                <a:gd name="T12" fmla="*/ 30 w 30"/>
                <a:gd name="T13" fmla="*/ 45 h 45"/>
                <a:gd name="T14" fmla="*/ 14 w 30"/>
                <a:gd name="T15" fmla="*/ 24 h 45"/>
                <a:gd name="T16" fmla="*/ 7 w 30"/>
                <a:gd name="T17" fmla="*/ 1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5">
                  <a:moveTo>
                    <a:pt x="7" y="13"/>
                  </a:moveTo>
                  <a:lnTo>
                    <a:pt x="7" y="13"/>
                  </a:lnTo>
                  <a:lnTo>
                    <a:pt x="0" y="0"/>
                  </a:lnTo>
                  <a:lnTo>
                    <a:pt x="4" y="13"/>
                  </a:lnTo>
                  <a:lnTo>
                    <a:pt x="7" y="37"/>
                  </a:lnTo>
                  <a:lnTo>
                    <a:pt x="20" y="45"/>
                  </a:lnTo>
                  <a:lnTo>
                    <a:pt x="30" y="45"/>
                  </a:lnTo>
                  <a:lnTo>
                    <a:pt x="14" y="24"/>
                  </a:lnTo>
                  <a:lnTo>
                    <a:pt x="7" y="13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245" name="Freeform 50"/>
            <p:cNvSpPr>
              <a:spLocks/>
            </p:cNvSpPr>
            <p:nvPr/>
          </p:nvSpPr>
          <p:spPr bwMode="auto">
            <a:xfrm>
              <a:off x="915751" y="3023594"/>
              <a:ext cx="38023" cy="34799"/>
            </a:xfrm>
            <a:custGeom>
              <a:avLst/>
              <a:gdLst>
                <a:gd name="T0" fmla="*/ 24 w 40"/>
                <a:gd name="T1" fmla="*/ 16 h 37"/>
                <a:gd name="T2" fmla="*/ 24 w 40"/>
                <a:gd name="T3" fmla="*/ 16 h 37"/>
                <a:gd name="T4" fmla="*/ 14 w 40"/>
                <a:gd name="T5" fmla="*/ 7 h 37"/>
                <a:gd name="T6" fmla="*/ 0 w 40"/>
                <a:gd name="T7" fmla="*/ 0 h 37"/>
                <a:gd name="T8" fmla="*/ 10 w 40"/>
                <a:gd name="T9" fmla="*/ 13 h 37"/>
                <a:gd name="T10" fmla="*/ 24 w 40"/>
                <a:gd name="T11" fmla="*/ 34 h 37"/>
                <a:gd name="T12" fmla="*/ 40 w 40"/>
                <a:gd name="T13" fmla="*/ 37 h 37"/>
                <a:gd name="T14" fmla="*/ 37 w 40"/>
                <a:gd name="T15" fmla="*/ 24 h 37"/>
                <a:gd name="T16" fmla="*/ 24 w 40"/>
                <a:gd name="T17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37">
                  <a:moveTo>
                    <a:pt x="24" y="16"/>
                  </a:moveTo>
                  <a:lnTo>
                    <a:pt x="24" y="16"/>
                  </a:lnTo>
                  <a:lnTo>
                    <a:pt x="14" y="7"/>
                  </a:lnTo>
                  <a:lnTo>
                    <a:pt x="0" y="0"/>
                  </a:lnTo>
                  <a:lnTo>
                    <a:pt x="10" y="13"/>
                  </a:lnTo>
                  <a:lnTo>
                    <a:pt x="24" y="34"/>
                  </a:lnTo>
                  <a:lnTo>
                    <a:pt x="40" y="37"/>
                  </a:lnTo>
                  <a:lnTo>
                    <a:pt x="37" y="24"/>
                  </a:lnTo>
                  <a:lnTo>
                    <a:pt x="24" y="16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60" name="Freeform 51"/>
            <p:cNvSpPr>
              <a:spLocks/>
            </p:cNvSpPr>
            <p:nvPr/>
          </p:nvSpPr>
          <p:spPr bwMode="auto">
            <a:xfrm>
              <a:off x="7216423" y="1987531"/>
              <a:ext cx="9506" cy="31636"/>
            </a:xfrm>
            <a:custGeom>
              <a:avLst/>
              <a:gdLst>
                <a:gd name="T0" fmla="*/ 0 w 10"/>
                <a:gd name="T1" fmla="*/ 32 h 32"/>
                <a:gd name="T2" fmla="*/ 0 w 10"/>
                <a:gd name="T3" fmla="*/ 32 h 32"/>
                <a:gd name="T4" fmla="*/ 10 w 10"/>
                <a:gd name="T5" fmla="*/ 8 h 32"/>
                <a:gd name="T6" fmla="*/ 10 w 10"/>
                <a:gd name="T7" fmla="*/ 0 h 32"/>
                <a:gd name="T8" fmla="*/ 0 w 10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0" y="32"/>
                  </a:moveTo>
                  <a:lnTo>
                    <a:pt x="0" y="32"/>
                  </a:lnTo>
                  <a:lnTo>
                    <a:pt x="10" y="8"/>
                  </a:lnTo>
                  <a:lnTo>
                    <a:pt x="10" y="0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4" name="Freeform 52"/>
            <p:cNvSpPr>
              <a:spLocks/>
            </p:cNvSpPr>
            <p:nvPr/>
          </p:nvSpPr>
          <p:spPr bwMode="auto">
            <a:xfrm>
              <a:off x="7588728" y="1598414"/>
              <a:ext cx="34854" cy="28472"/>
            </a:xfrm>
            <a:custGeom>
              <a:avLst/>
              <a:gdLst>
                <a:gd name="T0" fmla="*/ 15 w 36"/>
                <a:gd name="T1" fmla="*/ 0 h 30"/>
                <a:gd name="T2" fmla="*/ 15 w 36"/>
                <a:gd name="T3" fmla="*/ 0 h 30"/>
                <a:gd name="T4" fmla="*/ 10 w 36"/>
                <a:gd name="T5" fmla="*/ 9 h 30"/>
                <a:gd name="T6" fmla="*/ 0 w 36"/>
                <a:gd name="T7" fmla="*/ 30 h 30"/>
                <a:gd name="T8" fmla="*/ 22 w 36"/>
                <a:gd name="T9" fmla="*/ 17 h 30"/>
                <a:gd name="T10" fmla="*/ 36 w 36"/>
                <a:gd name="T11" fmla="*/ 9 h 30"/>
                <a:gd name="T12" fmla="*/ 26 w 36"/>
                <a:gd name="T13" fmla="*/ 0 h 30"/>
                <a:gd name="T14" fmla="*/ 15 w 36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0">
                  <a:moveTo>
                    <a:pt x="15" y="0"/>
                  </a:moveTo>
                  <a:lnTo>
                    <a:pt x="15" y="0"/>
                  </a:lnTo>
                  <a:lnTo>
                    <a:pt x="10" y="9"/>
                  </a:lnTo>
                  <a:lnTo>
                    <a:pt x="0" y="30"/>
                  </a:lnTo>
                  <a:lnTo>
                    <a:pt x="22" y="17"/>
                  </a:lnTo>
                  <a:lnTo>
                    <a:pt x="36" y="9"/>
                  </a:lnTo>
                  <a:lnTo>
                    <a:pt x="26" y="0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5" name="Freeform 53"/>
            <p:cNvSpPr>
              <a:spLocks/>
            </p:cNvSpPr>
            <p:nvPr/>
          </p:nvSpPr>
          <p:spPr bwMode="auto">
            <a:xfrm>
              <a:off x="7674279" y="1592086"/>
              <a:ext cx="28517" cy="22145"/>
            </a:xfrm>
            <a:custGeom>
              <a:avLst/>
              <a:gdLst>
                <a:gd name="T0" fmla="*/ 13 w 30"/>
                <a:gd name="T1" fmla="*/ 0 h 24"/>
                <a:gd name="T2" fmla="*/ 13 w 30"/>
                <a:gd name="T3" fmla="*/ 0 h 24"/>
                <a:gd name="T4" fmla="*/ 13 w 30"/>
                <a:gd name="T5" fmla="*/ 3 h 24"/>
                <a:gd name="T6" fmla="*/ 13 w 30"/>
                <a:gd name="T7" fmla="*/ 16 h 24"/>
                <a:gd name="T8" fmla="*/ 0 w 30"/>
                <a:gd name="T9" fmla="*/ 24 h 24"/>
                <a:gd name="T10" fmla="*/ 23 w 30"/>
                <a:gd name="T11" fmla="*/ 21 h 24"/>
                <a:gd name="T12" fmla="*/ 30 w 30"/>
                <a:gd name="T13" fmla="*/ 19 h 24"/>
                <a:gd name="T14" fmla="*/ 20 w 30"/>
                <a:gd name="T15" fmla="*/ 7 h 24"/>
                <a:gd name="T16" fmla="*/ 13 w 30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4">
                  <a:moveTo>
                    <a:pt x="13" y="0"/>
                  </a:moveTo>
                  <a:lnTo>
                    <a:pt x="13" y="0"/>
                  </a:lnTo>
                  <a:lnTo>
                    <a:pt x="13" y="3"/>
                  </a:lnTo>
                  <a:lnTo>
                    <a:pt x="13" y="16"/>
                  </a:lnTo>
                  <a:lnTo>
                    <a:pt x="0" y="24"/>
                  </a:lnTo>
                  <a:lnTo>
                    <a:pt x="23" y="21"/>
                  </a:lnTo>
                  <a:lnTo>
                    <a:pt x="30" y="19"/>
                  </a:lnTo>
                  <a:lnTo>
                    <a:pt x="20" y="7"/>
                  </a:lnTo>
                  <a:lnTo>
                    <a:pt x="13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6" name="Freeform 54"/>
            <p:cNvSpPr>
              <a:spLocks noEditPoints="1"/>
            </p:cNvSpPr>
            <p:nvPr/>
          </p:nvSpPr>
          <p:spPr bwMode="auto">
            <a:xfrm>
              <a:off x="434131" y="434226"/>
              <a:ext cx="7450857" cy="4166399"/>
            </a:xfrm>
            <a:custGeom>
              <a:avLst/>
              <a:gdLst>
                <a:gd name="T0" fmla="*/ 535 w 7823"/>
                <a:gd name="T1" fmla="*/ 287 h 4373"/>
                <a:gd name="T2" fmla="*/ 612 w 7823"/>
                <a:gd name="T3" fmla="*/ 173 h 4373"/>
                <a:gd name="T4" fmla="*/ 376 w 7823"/>
                <a:gd name="T5" fmla="*/ 317 h 4373"/>
                <a:gd name="T6" fmla="*/ 357 w 7823"/>
                <a:gd name="T7" fmla="*/ 453 h 4373"/>
                <a:gd name="T8" fmla="*/ 161 w 7823"/>
                <a:gd name="T9" fmla="*/ 888 h 4373"/>
                <a:gd name="T10" fmla="*/ 33 w 7823"/>
                <a:gd name="T11" fmla="*/ 1447 h 4373"/>
                <a:gd name="T12" fmla="*/ 142 w 7823"/>
                <a:gd name="T13" fmla="*/ 1856 h 4373"/>
                <a:gd name="T14" fmla="*/ 121 w 7823"/>
                <a:gd name="T15" fmla="*/ 1920 h 4373"/>
                <a:gd name="T16" fmla="*/ 274 w 7823"/>
                <a:gd name="T17" fmla="*/ 2381 h 4373"/>
                <a:gd name="T18" fmla="*/ 665 w 7823"/>
                <a:gd name="T19" fmla="*/ 2778 h 4373"/>
                <a:gd name="T20" fmla="*/ 2482 w 7823"/>
                <a:gd name="T21" fmla="*/ 3438 h 4373"/>
                <a:gd name="T22" fmla="*/ 2971 w 7823"/>
                <a:gd name="T23" fmla="*/ 3679 h 4373"/>
                <a:gd name="T24" fmla="*/ 3438 w 7823"/>
                <a:gd name="T25" fmla="*/ 4076 h 4373"/>
                <a:gd name="T26" fmla="*/ 3818 w 7823"/>
                <a:gd name="T27" fmla="*/ 4338 h 4373"/>
                <a:gd name="T28" fmla="*/ 3834 w 7823"/>
                <a:gd name="T29" fmla="*/ 3986 h 4373"/>
                <a:gd name="T30" fmla="*/ 4040 w 7823"/>
                <a:gd name="T31" fmla="*/ 3895 h 4373"/>
                <a:gd name="T32" fmla="*/ 4383 w 7823"/>
                <a:gd name="T33" fmla="*/ 3679 h 4373"/>
                <a:gd name="T34" fmla="*/ 4804 w 7823"/>
                <a:gd name="T35" fmla="*/ 3718 h 4373"/>
                <a:gd name="T36" fmla="*/ 5126 w 7823"/>
                <a:gd name="T37" fmla="*/ 3772 h 4373"/>
                <a:gd name="T38" fmla="*/ 5029 w 7823"/>
                <a:gd name="T39" fmla="*/ 3628 h 4373"/>
                <a:gd name="T40" fmla="*/ 5228 w 7823"/>
                <a:gd name="T41" fmla="*/ 3544 h 4373"/>
                <a:gd name="T42" fmla="*/ 5459 w 7823"/>
                <a:gd name="T43" fmla="*/ 3505 h 4373"/>
                <a:gd name="T44" fmla="*/ 5751 w 7823"/>
                <a:gd name="T45" fmla="*/ 3550 h 4373"/>
                <a:gd name="T46" fmla="*/ 6085 w 7823"/>
                <a:gd name="T47" fmla="*/ 3577 h 4373"/>
                <a:gd name="T48" fmla="*/ 6260 w 7823"/>
                <a:gd name="T49" fmla="*/ 3935 h 4373"/>
                <a:gd name="T50" fmla="*/ 6564 w 7823"/>
                <a:gd name="T51" fmla="*/ 4216 h 4373"/>
                <a:gd name="T52" fmla="*/ 6677 w 7823"/>
                <a:gd name="T53" fmla="*/ 3919 h 4373"/>
                <a:gd name="T54" fmla="*/ 6353 w 7823"/>
                <a:gd name="T55" fmla="*/ 3337 h 4373"/>
                <a:gd name="T56" fmla="*/ 6436 w 7823"/>
                <a:gd name="T57" fmla="*/ 3096 h 4373"/>
                <a:gd name="T58" fmla="*/ 6624 w 7823"/>
                <a:gd name="T59" fmla="*/ 2908 h 4373"/>
                <a:gd name="T60" fmla="*/ 6869 w 7823"/>
                <a:gd name="T61" fmla="*/ 2586 h 4373"/>
                <a:gd name="T62" fmla="*/ 6975 w 7823"/>
                <a:gd name="T63" fmla="*/ 2465 h 4373"/>
                <a:gd name="T64" fmla="*/ 6959 w 7823"/>
                <a:gd name="T65" fmla="*/ 2331 h 4373"/>
                <a:gd name="T66" fmla="*/ 6996 w 7823"/>
                <a:gd name="T67" fmla="*/ 2222 h 4373"/>
                <a:gd name="T68" fmla="*/ 6782 w 7823"/>
                <a:gd name="T69" fmla="*/ 2128 h 4373"/>
                <a:gd name="T70" fmla="*/ 6901 w 7823"/>
                <a:gd name="T71" fmla="*/ 2065 h 4373"/>
                <a:gd name="T72" fmla="*/ 6806 w 7823"/>
                <a:gd name="T73" fmla="*/ 1968 h 4373"/>
                <a:gd name="T74" fmla="*/ 6774 w 7823"/>
                <a:gd name="T75" fmla="*/ 1925 h 4373"/>
                <a:gd name="T76" fmla="*/ 6820 w 7823"/>
                <a:gd name="T77" fmla="*/ 1771 h 4373"/>
                <a:gd name="T78" fmla="*/ 6879 w 7823"/>
                <a:gd name="T79" fmla="*/ 1856 h 4373"/>
                <a:gd name="T80" fmla="*/ 6989 w 7823"/>
                <a:gd name="T81" fmla="*/ 2096 h 4373"/>
                <a:gd name="T82" fmla="*/ 6929 w 7823"/>
                <a:gd name="T83" fmla="*/ 1687 h 4373"/>
                <a:gd name="T84" fmla="*/ 7105 w 7823"/>
                <a:gd name="T85" fmla="*/ 1682 h 4373"/>
                <a:gd name="T86" fmla="*/ 7108 w 7823"/>
                <a:gd name="T87" fmla="*/ 1477 h 4373"/>
                <a:gd name="T88" fmla="*/ 7124 w 7823"/>
                <a:gd name="T89" fmla="*/ 1436 h 4373"/>
                <a:gd name="T90" fmla="*/ 7409 w 7823"/>
                <a:gd name="T91" fmla="*/ 1191 h 4373"/>
                <a:gd name="T92" fmla="*/ 7494 w 7823"/>
                <a:gd name="T93" fmla="*/ 1126 h 4373"/>
                <a:gd name="T94" fmla="*/ 7519 w 7823"/>
                <a:gd name="T95" fmla="*/ 822 h 4373"/>
                <a:gd name="T96" fmla="*/ 7651 w 7823"/>
                <a:gd name="T97" fmla="*/ 666 h 4373"/>
                <a:gd name="T98" fmla="*/ 7737 w 7823"/>
                <a:gd name="T99" fmla="*/ 464 h 4373"/>
                <a:gd name="T100" fmla="*/ 7309 w 7823"/>
                <a:gd name="T101" fmla="*/ 566 h 4373"/>
                <a:gd name="T102" fmla="*/ 6670 w 7823"/>
                <a:gd name="T103" fmla="*/ 1054 h 4373"/>
                <a:gd name="T104" fmla="*/ 6022 w 7823"/>
                <a:gd name="T105" fmla="*/ 1504 h 4373"/>
                <a:gd name="T106" fmla="*/ 5864 w 7823"/>
                <a:gd name="T107" fmla="*/ 1286 h 4373"/>
                <a:gd name="T108" fmla="*/ 5665 w 7823"/>
                <a:gd name="T109" fmla="*/ 907 h 4373"/>
                <a:gd name="T110" fmla="*/ 5367 w 7823"/>
                <a:gd name="T111" fmla="*/ 972 h 4373"/>
                <a:gd name="T112" fmla="*/ 5161 w 7823"/>
                <a:gd name="T113" fmla="*/ 1522 h 4373"/>
                <a:gd name="T114" fmla="*/ 5070 w 7823"/>
                <a:gd name="T115" fmla="*/ 1075 h 4373"/>
                <a:gd name="T116" fmla="*/ 5462 w 7823"/>
                <a:gd name="T117" fmla="*/ 829 h 4373"/>
                <a:gd name="T118" fmla="*/ 5115 w 7823"/>
                <a:gd name="T119" fmla="*/ 750 h 4373"/>
                <a:gd name="T120" fmla="*/ 4658 w 7823"/>
                <a:gd name="T121" fmla="*/ 710 h 4373"/>
                <a:gd name="T122" fmla="*/ 4631 w 7823"/>
                <a:gd name="T123" fmla="*/ 498 h 4373"/>
                <a:gd name="T124" fmla="*/ 3468 w 7823"/>
                <a:gd name="T125" fmla="*/ 384 h 4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23" h="4373">
                  <a:moveTo>
                    <a:pt x="651" y="0"/>
                  </a:moveTo>
                  <a:lnTo>
                    <a:pt x="651" y="0"/>
                  </a:lnTo>
                  <a:lnTo>
                    <a:pt x="640" y="6"/>
                  </a:lnTo>
                  <a:lnTo>
                    <a:pt x="644" y="17"/>
                  </a:lnTo>
                  <a:lnTo>
                    <a:pt x="647" y="26"/>
                  </a:lnTo>
                  <a:lnTo>
                    <a:pt x="647" y="29"/>
                  </a:lnTo>
                  <a:lnTo>
                    <a:pt x="658" y="41"/>
                  </a:lnTo>
                  <a:lnTo>
                    <a:pt x="670" y="47"/>
                  </a:lnTo>
                  <a:lnTo>
                    <a:pt x="667" y="60"/>
                  </a:lnTo>
                  <a:lnTo>
                    <a:pt x="667" y="68"/>
                  </a:lnTo>
                  <a:lnTo>
                    <a:pt x="667" y="81"/>
                  </a:lnTo>
                  <a:lnTo>
                    <a:pt x="654" y="74"/>
                  </a:lnTo>
                  <a:lnTo>
                    <a:pt x="661" y="84"/>
                  </a:lnTo>
                  <a:lnTo>
                    <a:pt x="658" y="95"/>
                  </a:lnTo>
                  <a:lnTo>
                    <a:pt x="644" y="89"/>
                  </a:lnTo>
                  <a:lnTo>
                    <a:pt x="635" y="89"/>
                  </a:lnTo>
                  <a:lnTo>
                    <a:pt x="635" y="98"/>
                  </a:lnTo>
                  <a:lnTo>
                    <a:pt x="647" y="98"/>
                  </a:lnTo>
                  <a:lnTo>
                    <a:pt x="651" y="109"/>
                  </a:lnTo>
                  <a:lnTo>
                    <a:pt x="661" y="122"/>
                  </a:lnTo>
                  <a:lnTo>
                    <a:pt x="658" y="132"/>
                  </a:lnTo>
                  <a:lnTo>
                    <a:pt x="661" y="137"/>
                  </a:lnTo>
                  <a:lnTo>
                    <a:pt x="658" y="159"/>
                  </a:lnTo>
                  <a:lnTo>
                    <a:pt x="665" y="170"/>
                  </a:lnTo>
                  <a:lnTo>
                    <a:pt x="665" y="183"/>
                  </a:lnTo>
                  <a:lnTo>
                    <a:pt x="651" y="191"/>
                  </a:lnTo>
                  <a:lnTo>
                    <a:pt x="639" y="207"/>
                  </a:lnTo>
                  <a:lnTo>
                    <a:pt x="640" y="218"/>
                  </a:lnTo>
                  <a:lnTo>
                    <a:pt x="628" y="224"/>
                  </a:lnTo>
                  <a:lnTo>
                    <a:pt x="635" y="236"/>
                  </a:lnTo>
                  <a:lnTo>
                    <a:pt x="624" y="245"/>
                  </a:lnTo>
                  <a:lnTo>
                    <a:pt x="628" y="269"/>
                  </a:lnTo>
                  <a:lnTo>
                    <a:pt x="614" y="282"/>
                  </a:lnTo>
                  <a:lnTo>
                    <a:pt x="591" y="287"/>
                  </a:lnTo>
                  <a:lnTo>
                    <a:pt x="584" y="296"/>
                  </a:lnTo>
                  <a:lnTo>
                    <a:pt x="575" y="306"/>
                  </a:lnTo>
                  <a:lnTo>
                    <a:pt x="561" y="306"/>
                  </a:lnTo>
                  <a:lnTo>
                    <a:pt x="556" y="293"/>
                  </a:lnTo>
                  <a:lnTo>
                    <a:pt x="542" y="300"/>
                  </a:lnTo>
                  <a:lnTo>
                    <a:pt x="542" y="311"/>
                  </a:lnTo>
                  <a:lnTo>
                    <a:pt x="531" y="303"/>
                  </a:lnTo>
                  <a:lnTo>
                    <a:pt x="535" y="293"/>
                  </a:lnTo>
                  <a:lnTo>
                    <a:pt x="522" y="290"/>
                  </a:lnTo>
                  <a:lnTo>
                    <a:pt x="535" y="287"/>
                  </a:lnTo>
                  <a:lnTo>
                    <a:pt x="545" y="279"/>
                  </a:lnTo>
                  <a:lnTo>
                    <a:pt x="568" y="263"/>
                  </a:lnTo>
                  <a:lnTo>
                    <a:pt x="565" y="276"/>
                  </a:lnTo>
                  <a:lnTo>
                    <a:pt x="561" y="285"/>
                  </a:lnTo>
                  <a:lnTo>
                    <a:pt x="561" y="296"/>
                  </a:lnTo>
                  <a:lnTo>
                    <a:pt x="565" y="290"/>
                  </a:lnTo>
                  <a:lnTo>
                    <a:pt x="568" y="279"/>
                  </a:lnTo>
                  <a:lnTo>
                    <a:pt x="579" y="269"/>
                  </a:lnTo>
                  <a:lnTo>
                    <a:pt x="587" y="266"/>
                  </a:lnTo>
                  <a:lnTo>
                    <a:pt x="579" y="279"/>
                  </a:lnTo>
                  <a:lnTo>
                    <a:pt x="591" y="285"/>
                  </a:lnTo>
                  <a:lnTo>
                    <a:pt x="612" y="245"/>
                  </a:lnTo>
                  <a:lnTo>
                    <a:pt x="605" y="234"/>
                  </a:lnTo>
                  <a:lnTo>
                    <a:pt x="591" y="236"/>
                  </a:lnTo>
                  <a:lnTo>
                    <a:pt x="591" y="224"/>
                  </a:lnTo>
                  <a:lnTo>
                    <a:pt x="605" y="228"/>
                  </a:lnTo>
                  <a:lnTo>
                    <a:pt x="605" y="218"/>
                  </a:lnTo>
                  <a:lnTo>
                    <a:pt x="605" y="207"/>
                  </a:lnTo>
                  <a:lnTo>
                    <a:pt x="614" y="210"/>
                  </a:lnTo>
                  <a:lnTo>
                    <a:pt x="624" y="204"/>
                  </a:lnTo>
                  <a:lnTo>
                    <a:pt x="628" y="191"/>
                  </a:lnTo>
                  <a:lnTo>
                    <a:pt x="621" y="180"/>
                  </a:lnTo>
                  <a:lnTo>
                    <a:pt x="591" y="204"/>
                  </a:lnTo>
                  <a:lnTo>
                    <a:pt x="588" y="207"/>
                  </a:lnTo>
                  <a:lnTo>
                    <a:pt x="587" y="210"/>
                  </a:lnTo>
                  <a:lnTo>
                    <a:pt x="587" y="208"/>
                  </a:lnTo>
                  <a:lnTo>
                    <a:pt x="582" y="215"/>
                  </a:lnTo>
                  <a:lnTo>
                    <a:pt x="558" y="221"/>
                  </a:lnTo>
                  <a:lnTo>
                    <a:pt x="531" y="242"/>
                  </a:lnTo>
                  <a:lnTo>
                    <a:pt x="535" y="255"/>
                  </a:lnTo>
                  <a:lnTo>
                    <a:pt x="549" y="252"/>
                  </a:lnTo>
                  <a:lnTo>
                    <a:pt x="561" y="252"/>
                  </a:lnTo>
                  <a:lnTo>
                    <a:pt x="535" y="258"/>
                  </a:lnTo>
                  <a:lnTo>
                    <a:pt x="526" y="248"/>
                  </a:lnTo>
                  <a:lnTo>
                    <a:pt x="531" y="236"/>
                  </a:lnTo>
                  <a:lnTo>
                    <a:pt x="558" y="218"/>
                  </a:lnTo>
                  <a:lnTo>
                    <a:pt x="568" y="212"/>
                  </a:lnTo>
                  <a:lnTo>
                    <a:pt x="591" y="188"/>
                  </a:lnTo>
                  <a:lnTo>
                    <a:pt x="587" y="197"/>
                  </a:lnTo>
                  <a:lnTo>
                    <a:pt x="587" y="208"/>
                  </a:lnTo>
                  <a:lnTo>
                    <a:pt x="588" y="207"/>
                  </a:lnTo>
                  <a:lnTo>
                    <a:pt x="591" y="197"/>
                  </a:lnTo>
                  <a:lnTo>
                    <a:pt x="605" y="188"/>
                  </a:lnTo>
                  <a:lnTo>
                    <a:pt x="612" y="173"/>
                  </a:lnTo>
                  <a:lnTo>
                    <a:pt x="605" y="146"/>
                  </a:lnTo>
                  <a:lnTo>
                    <a:pt x="609" y="135"/>
                  </a:lnTo>
                  <a:lnTo>
                    <a:pt x="595" y="143"/>
                  </a:lnTo>
                  <a:lnTo>
                    <a:pt x="591" y="156"/>
                  </a:lnTo>
                  <a:lnTo>
                    <a:pt x="584" y="137"/>
                  </a:lnTo>
                  <a:lnTo>
                    <a:pt x="572" y="140"/>
                  </a:lnTo>
                  <a:lnTo>
                    <a:pt x="572" y="132"/>
                  </a:lnTo>
                  <a:lnTo>
                    <a:pt x="568" y="119"/>
                  </a:lnTo>
                  <a:lnTo>
                    <a:pt x="556" y="122"/>
                  </a:lnTo>
                  <a:lnTo>
                    <a:pt x="542" y="122"/>
                  </a:lnTo>
                  <a:lnTo>
                    <a:pt x="529" y="116"/>
                  </a:lnTo>
                  <a:lnTo>
                    <a:pt x="505" y="109"/>
                  </a:lnTo>
                  <a:lnTo>
                    <a:pt x="492" y="101"/>
                  </a:lnTo>
                  <a:lnTo>
                    <a:pt x="470" y="95"/>
                  </a:lnTo>
                  <a:lnTo>
                    <a:pt x="448" y="85"/>
                  </a:lnTo>
                  <a:lnTo>
                    <a:pt x="443" y="77"/>
                  </a:lnTo>
                  <a:lnTo>
                    <a:pt x="429" y="71"/>
                  </a:lnTo>
                  <a:lnTo>
                    <a:pt x="417" y="60"/>
                  </a:lnTo>
                  <a:lnTo>
                    <a:pt x="396" y="41"/>
                  </a:lnTo>
                  <a:lnTo>
                    <a:pt x="383" y="34"/>
                  </a:lnTo>
                  <a:lnTo>
                    <a:pt x="387" y="47"/>
                  </a:lnTo>
                  <a:lnTo>
                    <a:pt x="383" y="50"/>
                  </a:lnTo>
                  <a:lnTo>
                    <a:pt x="380" y="61"/>
                  </a:lnTo>
                  <a:lnTo>
                    <a:pt x="369" y="74"/>
                  </a:lnTo>
                  <a:lnTo>
                    <a:pt x="369" y="84"/>
                  </a:lnTo>
                  <a:lnTo>
                    <a:pt x="366" y="95"/>
                  </a:lnTo>
                  <a:lnTo>
                    <a:pt x="366" y="108"/>
                  </a:lnTo>
                  <a:lnTo>
                    <a:pt x="369" y="116"/>
                  </a:lnTo>
                  <a:lnTo>
                    <a:pt x="380" y="132"/>
                  </a:lnTo>
                  <a:lnTo>
                    <a:pt x="387" y="153"/>
                  </a:lnTo>
                  <a:lnTo>
                    <a:pt x="387" y="164"/>
                  </a:lnTo>
                  <a:lnTo>
                    <a:pt x="380" y="210"/>
                  </a:lnTo>
                  <a:lnTo>
                    <a:pt x="387" y="236"/>
                  </a:lnTo>
                  <a:lnTo>
                    <a:pt x="383" y="269"/>
                  </a:lnTo>
                  <a:lnTo>
                    <a:pt x="376" y="282"/>
                  </a:lnTo>
                  <a:lnTo>
                    <a:pt x="383" y="285"/>
                  </a:lnTo>
                  <a:lnTo>
                    <a:pt x="387" y="272"/>
                  </a:lnTo>
                  <a:lnTo>
                    <a:pt x="396" y="282"/>
                  </a:lnTo>
                  <a:lnTo>
                    <a:pt x="410" y="293"/>
                  </a:lnTo>
                  <a:lnTo>
                    <a:pt x="419" y="296"/>
                  </a:lnTo>
                  <a:lnTo>
                    <a:pt x="399" y="300"/>
                  </a:lnTo>
                  <a:lnTo>
                    <a:pt x="383" y="306"/>
                  </a:lnTo>
                  <a:lnTo>
                    <a:pt x="380" y="296"/>
                  </a:lnTo>
                  <a:lnTo>
                    <a:pt x="376" y="317"/>
                  </a:lnTo>
                  <a:lnTo>
                    <a:pt x="380" y="330"/>
                  </a:lnTo>
                  <a:lnTo>
                    <a:pt x="406" y="335"/>
                  </a:lnTo>
                  <a:lnTo>
                    <a:pt x="410" y="344"/>
                  </a:lnTo>
                  <a:lnTo>
                    <a:pt x="406" y="344"/>
                  </a:lnTo>
                  <a:lnTo>
                    <a:pt x="392" y="338"/>
                  </a:lnTo>
                  <a:lnTo>
                    <a:pt x="387" y="351"/>
                  </a:lnTo>
                  <a:lnTo>
                    <a:pt x="390" y="360"/>
                  </a:lnTo>
                  <a:lnTo>
                    <a:pt x="380" y="371"/>
                  </a:lnTo>
                  <a:lnTo>
                    <a:pt x="387" y="384"/>
                  </a:lnTo>
                  <a:lnTo>
                    <a:pt x="387" y="386"/>
                  </a:lnTo>
                  <a:lnTo>
                    <a:pt x="380" y="378"/>
                  </a:lnTo>
                  <a:lnTo>
                    <a:pt x="366" y="378"/>
                  </a:lnTo>
                  <a:lnTo>
                    <a:pt x="373" y="357"/>
                  </a:lnTo>
                  <a:lnTo>
                    <a:pt x="369" y="344"/>
                  </a:lnTo>
                  <a:lnTo>
                    <a:pt x="357" y="402"/>
                  </a:lnTo>
                  <a:lnTo>
                    <a:pt x="366" y="402"/>
                  </a:lnTo>
                  <a:lnTo>
                    <a:pt x="376" y="413"/>
                  </a:lnTo>
                  <a:lnTo>
                    <a:pt x="403" y="408"/>
                  </a:lnTo>
                  <a:lnTo>
                    <a:pt x="410" y="416"/>
                  </a:lnTo>
                  <a:lnTo>
                    <a:pt x="419" y="419"/>
                  </a:lnTo>
                  <a:lnTo>
                    <a:pt x="422" y="423"/>
                  </a:lnTo>
                  <a:lnTo>
                    <a:pt x="429" y="426"/>
                  </a:lnTo>
                  <a:lnTo>
                    <a:pt x="433" y="426"/>
                  </a:lnTo>
                  <a:lnTo>
                    <a:pt x="436" y="434"/>
                  </a:lnTo>
                  <a:lnTo>
                    <a:pt x="448" y="447"/>
                  </a:lnTo>
                  <a:lnTo>
                    <a:pt x="459" y="447"/>
                  </a:lnTo>
                  <a:lnTo>
                    <a:pt x="459" y="447"/>
                  </a:lnTo>
                  <a:lnTo>
                    <a:pt x="459" y="447"/>
                  </a:lnTo>
                  <a:lnTo>
                    <a:pt x="448" y="450"/>
                  </a:lnTo>
                  <a:lnTo>
                    <a:pt x="436" y="447"/>
                  </a:lnTo>
                  <a:lnTo>
                    <a:pt x="436" y="443"/>
                  </a:lnTo>
                  <a:lnTo>
                    <a:pt x="426" y="434"/>
                  </a:lnTo>
                  <a:lnTo>
                    <a:pt x="417" y="426"/>
                  </a:lnTo>
                  <a:lnTo>
                    <a:pt x="403" y="429"/>
                  </a:lnTo>
                  <a:lnTo>
                    <a:pt x="390" y="429"/>
                  </a:lnTo>
                  <a:lnTo>
                    <a:pt x="387" y="423"/>
                  </a:lnTo>
                  <a:lnTo>
                    <a:pt x="380" y="423"/>
                  </a:lnTo>
                  <a:lnTo>
                    <a:pt x="376" y="426"/>
                  </a:lnTo>
                  <a:lnTo>
                    <a:pt x="383" y="432"/>
                  </a:lnTo>
                  <a:lnTo>
                    <a:pt x="380" y="432"/>
                  </a:lnTo>
                  <a:lnTo>
                    <a:pt x="376" y="429"/>
                  </a:lnTo>
                  <a:lnTo>
                    <a:pt x="366" y="416"/>
                  </a:lnTo>
                  <a:lnTo>
                    <a:pt x="360" y="429"/>
                  </a:lnTo>
                  <a:lnTo>
                    <a:pt x="357" y="453"/>
                  </a:lnTo>
                  <a:lnTo>
                    <a:pt x="346" y="461"/>
                  </a:lnTo>
                  <a:lnTo>
                    <a:pt x="346" y="464"/>
                  </a:lnTo>
                  <a:lnTo>
                    <a:pt x="343" y="474"/>
                  </a:lnTo>
                  <a:lnTo>
                    <a:pt x="339" y="485"/>
                  </a:lnTo>
                  <a:lnTo>
                    <a:pt x="339" y="498"/>
                  </a:lnTo>
                  <a:lnTo>
                    <a:pt x="343" y="504"/>
                  </a:lnTo>
                  <a:lnTo>
                    <a:pt x="334" y="515"/>
                  </a:lnTo>
                  <a:lnTo>
                    <a:pt x="327" y="528"/>
                  </a:lnTo>
                  <a:lnTo>
                    <a:pt x="336" y="536"/>
                  </a:lnTo>
                  <a:lnTo>
                    <a:pt x="323" y="534"/>
                  </a:lnTo>
                  <a:lnTo>
                    <a:pt x="323" y="542"/>
                  </a:lnTo>
                  <a:lnTo>
                    <a:pt x="316" y="555"/>
                  </a:lnTo>
                  <a:lnTo>
                    <a:pt x="316" y="563"/>
                  </a:lnTo>
                  <a:lnTo>
                    <a:pt x="309" y="576"/>
                  </a:lnTo>
                  <a:lnTo>
                    <a:pt x="308" y="587"/>
                  </a:lnTo>
                  <a:lnTo>
                    <a:pt x="297" y="606"/>
                  </a:lnTo>
                  <a:lnTo>
                    <a:pt x="293" y="618"/>
                  </a:lnTo>
                  <a:lnTo>
                    <a:pt x="274" y="648"/>
                  </a:lnTo>
                  <a:lnTo>
                    <a:pt x="267" y="669"/>
                  </a:lnTo>
                  <a:lnTo>
                    <a:pt x="257" y="693"/>
                  </a:lnTo>
                  <a:lnTo>
                    <a:pt x="260" y="705"/>
                  </a:lnTo>
                  <a:lnTo>
                    <a:pt x="260" y="709"/>
                  </a:lnTo>
                  <a:lnTo>
                    <a:pt x="251" y="713"/>
                  </a:lnTo>
                  <a:lnTo>
                    <a:pt x="244" y="723"/>
                  </a:lnTo>
                  <a:lnTo>
                    <a:pt x="237" y="747"/>
                  </a:lnTo>
                  <a:lnTo>
                    <a:pt x="214" y="801"/>
                  </a:lnTo>
                  <a:lnTo>
                    <a:pt x="204" y="813"/>
                  </a:lnTo>
                  <a:lnTo>
                    <a:pt x="200" y="825"/>
                  </a:lnTo>
                  <a:lnTo>
                    <a:pt x="214" y="819"/>
                  </a:lnTo>
                  <a:lnTo>
                    <a:pt x="218" y="825"/>
                  </a:lnTo>
                  <a:lnTo>
                    <a:pt x="204" y="825"/>
                  </a:lnTo>
                  <a:lnTo>
                    <a:pt x="195" y="835"/>
                  </a:lnTo>
                  <a:lnTo>
                    <a:pt x="177" y="856"/>
                  </a:lnTo>
                  <a:lnTo>
                    <a:pt x="174" y="867"/>
                  </a:lnTo>
                  <a:lnTo>
                    <a:pt x="177" y="870"/>
                  </a:lnTo>
                  <a:lnTo>
                    <a:pt x="181" y="870"/>
                  </a:lnTo>
                  <a:lnTo>
                    <a:pt x="181" y="876"/>
                  </a:lnTo>
                  <a:lnTo>
                    <a:pt x="184" y="870"/>
                  </a:lnTo>
                  <a:lnTo>
                    <a:pt x="181" y="876"/>
                  </a:lnTo>
                  <a:lnTo>
                    <a:pt x="181" y="870"/>
                  </a:lnTo>
                  <a:lnTo>
                    <a:pt x="177" y="870"/>
                  </a:lnTo>
                  <a:lnTo>
                    <a:pt x="177" y="870"/>
                  </a:lnTo>
                  <a:lnTo>
                    <a:pt x="169" y="876"/>
                  </a:lnTo>
                  <a:lnTo>
                    <a:pt x="161" y="888"/>
                  </a:lnTo>
                  <a:lnTo>
                    <a:pt x="158" y="876"/>
                  </a:lnTo>
                  <a:lnTo>
                    <a:pt x="135" y="921"/>
                  </a:lnTo>
                  <a:lnTo>
                    <a:pt x="112" y="948"/>
                  </a:lnTo>
                  <a:lnTo>
                    <a:pt x="112" y="969"/>
                  </a:lnTo>
                  <a:lnTo>
                    <a:pt x="117" y="993"/>
                  </a:lnTo>
                  <a:lnTo>
                    <a:pt x="116" y="1006"/>
                  </a:lnTo>
                  <a:lnTo>
                    <a:pt x="105" y="1017"/>
                  </a:lnTo>
                  <a:lnTo>
                    <a:pt x="102" y="1027"/>
                  </a:lnTo>
                  <a:lnTo>
                    <a:pt x="95" y="1041"/>
                  </a:lnTo>
                  <a:lnTo>
                    <a:pt x="98" y="1084"/>
                  </a:lnTo>
                  <a:lnTo>
                    <a:pt x="109" y="1108"/>
                  </a:lnTo>
                  <a:lnTo>
                    <a:pt x="102" y="1129"/>
                  </a:lnTo>
                  <a:lnTo>
                    <a:pt x="95" y="1140"/>
                  </a:lnTo>
                  <a:lnTo>
                    <a:pt x="96" y="1142"/>
                  </a:lnTo>
                  <a:lnTo>
                    <a:pt x="95" y="1143"/>
                  </a:lnTo>
                  <a:lnTo>
                    <a:pt x="102" y="1155"/>
                  </a:lnTo>
                  <a:lnTo>
                    <a:pt x="102" y="1164"/>
                  </a:lnTo>
                  <a:lnTo>
                    <a:pt x="102" y="1185"/>
                  </a:lnTo>
                  <a:lnTo>
                    <a:pt x="102" y="1188"/>
                  </a:lnTo>
                  <a:lnTo>
                    <a:pt x="98" y="1210"/>
                  </a:lnTo>
                  <a:lnTo>
                    <a:pt x="68" y="1258"/>
                  </a:lnTo>
                  <a:lnTo>
                    <a:pt x="69" y="1261"/>
                  </a:lnTo>
                  <a:lnTo>
                    <a:pt x="69" y="1261"/>
                  </a:lnTo>
                  <a:lnTo>
                    <a:pt x="71" y="1267"/>
                  </a:lnTo>
                  <a:lnTo>
                    <a:pt x="65" y="1279"/>
                  </a:lnTo>
                  <a:lnTo>
                    <a:pt x="59" y="1287"/>
                  </a:lnTo>
                  <a:lnTo>
                    <a:pt x="52" y="1300"/>
                  </a:lnTo>
                  <a:lnTo>
                    <a:pt x="54" y="1301"/>
                  </a:lnTo>
                  <a:lnTo>
                    <a:pt x="53" y="1303"/>
                  </a:lnTo>
                  <a:lnTo>
                    <a:pt x="54" y="1304"/>
                  </a:lnTo>
                  <a:lnTo>
                    <a:pt x="42" y="1311"/>
                  </a:lnTo>
                  <a:lnTo>
                    <a:pt x="33" y="1318"/>
                  </a:lnTo>
                  <a:lnTo>
                    <a:pt x="22" y="1327"/>
                  </a:lnTo>
                  <a:lnTo>
                    <a:pt x="12" y="1338"/>
                  </a:lnTo>
                  <a:lnTo>
                    <a:pt x="3" y="1361"/>
                  </a:lnTo>
                  <a:lnTo>
                    <a:pt x="3" y="1378"/>
                  </a:lnTo>
                  <a:lnTo>
                    <a:pt x="0" y="1389"/>
                  </a:lnTo>
                  <a:lnTo>
                    <a:pt x="0" y="1391"/>
                  </a:lnTo>
                  <a:lnTo>
                    <a:pt x="0" y="1392"/>
                  </a:lnTo>
                  <a:lnTo>
                    <a:pt x="22" y="1425"/>
                  </a:lnTo>
                  <a:lnTo>
                    <a:pt x="22" y="1436"/>
                  </a:lnTo>
                  <a:lnTo>
                    <a:pt x="23" y="1436"/>
                  </a:lnTo>
                  <a:lnTo>
                    <a:pt x="23" y="1439"/>
                  </a:lnTo>
                  <a:lnTo>
                    <a:pt x="33" y="1447"/>
                  </a:lnTo>
                  <a:lnTo>
                    <a:pt x="42" y="1481"/>
                  </a:lnTo>
                  <a:lnTo>
                    <a:pt x="42" y="1488"/>
                  </a:lnTo>
                  <a:lnTo>
                    <a:pt x="42" y="1490"/>
                  </a:lnTo>
                  <a:lnTo>
                    <a:pt x="42" y="1491"/>
                  </a:lnTo>
                  <a:lnTo>
                    <a:pt x="45" y="1502"/>
                  </a:lnTo>
                  <a:lnTo>
                    <a:pt x="42" y="1511"/>
                  </a:lnTo>
                  <a:lnTo>
                    <a:pt x="42" y="1525"/>
                  </a:lnTo>
                  <a:lnTo>
                    <a:pt x="35" y="1536"/>
                  </a:lnTo>
                  <a:lnTo>
                    <a:pt x="22" y="1559"/>
                  </a:lnTo>
                  <a:lnTo>
                    <a:pt x="26" y="1600"/>
                  </a:lnTo>
                  <a:lnTo>
                    <a:pt x="22" y="1618"/>
                  </a:lnTo>
                  <a:lnTo>
                    <a:pt x="12" y="1631"/>
                  </a:lnTo>
                  <a:lnTo>
                    <a:pt x="13" y="1633"/>
                  </a:lnTo>
                  <a:lnTo>
                    <a:pt x="12" y="1633"/>
                  </a:lnTo>
                  <a:lnTo>
                    <a:pt x="23" y="1654"/>
                  </a:lnTo>
                  <a:lnTo>
                    <a:pt x="39" y="1675"/>
                  </a:lnTo>
                  <a:lnTo>
                    <a:pt x="53" y="1709"/>
                  </a:lnTo>
                  <a:lnTo>
                    <a:pt x="60" y="1720"/>
                  </a:lnTo>
                  <a:lnTo>
                    <a:pt x="69" y="1733"/>
                  </a:lnTo>
                  <a:lnTo>
                    <a:pt x="76" y="1741"/>
                  </a:lnTo>
                  <a:lnTo>
                    <a:pt x="79" y="1751"/>
                  </a:lnTo>
                  <a:lnTo>
                    <a:pt x="75" y="1762"/>
                  </a:lnTo>
                  <a:lnTo>
                    <a:pt x="78" y="1758"/>
                  </a:lnTo>
                  <a:lnTo>
                    <a:pt x="76" y="1765"/>
                  </a:lnTo>
                  <a:lnTo>
                    <a:pt x="79" y="1760"/>
                  </a:lnTo>
                  <a:lnTo>
                    <a:pt x="79" y="1761"/>
                  </a:lnTo>
                  <a:lnTo>
                    <a:pt x="79" y="1763"/>
                  </a:lnTo>
                  <a:lnTo>
                    <a:pt x="91" y="1784"/>
                  </a:lnTo>
                  <a:lnTo>
                    <a:pt x="95" y="1802"/>
                  </a:lnTo>
                  <a:lnTo>
                    <a:pt x="86" y="1781"/>
                  </a:lnTo>
                  <a:lnTo>
                    <a:pt x="82" y="1792"/>
                  </a:lnTo>
                  <a:lnTo>
                    <a:pt x="75" y="1805"/>
                  </a:lnTo>
                  <a:lnTo>
                    <a:pt x="72" y="1816"/>
                  </a:lnTo>
                  <a:lnTo>
                    <a:pt x="74" y="1815"/>
                  </a:lnTo>
                  <a:lnTo>
                    <a:pt x="72" y="1819"/>
                  </a:lnTo>
                  <a:lnTo>
                    <a:pt x="83" y="1811"/>
                  </a:lnTo>
                  <a:lnTo>
                    <a:pt x="95" y="1822"/>
                  </a:lnTo>
                  <a:lnTo>
                    <a:pt x="99" y="1835"/>
                  </a:lnTo>
                  <a:lnTo>
                    <a:pt x="113" y="1840"/>
                  </a:lnTo>
                  <a:lnTo>
                    <a:pt x="118" y="1852"/>
                  </a:lnTo>
                  <a:lnTo>
                    <a:pt x="132" y="1864"/>
                  </a:lnTo>
                  <a:lnTo>
                    <a:pt x="143" y="1859"/>
                  </a:lnTo>
                  <a:lnTo>
                    <a:pt x="141" y="1856"/>
                  </a:lnTo>
                  <a:lnTo>
                    <a:pt x="142" y="1856"/>
                  </a:lnTo>
                  <a:lnTo>
                    <a:pt x="136" y="1845"/>
                  </a:lnTo>
                  <a:lnTo>
                    <a:pt x="144" y="1838"/>
                  </a:lnTo>
                  <a:lnTo>
                    <a:pt x="143" y="1825"/>
                  </a:lnTo>
                  <a:lnTo>
                    <a:pt x="148" y="1816"/>
                  </a:lnTo>
                  <a:lnTo>
                    <a:pt x="162" y="1811"/>
                  </a:lnTo>
                  <a:lnTo>
                    <a:pt x="174" y="1819"/>
                  </a:lnTo>
                  <a:lnTo>
                    <a:pt x="181" y="1832"/>
                  </a:lnTo>
                  <a:lnTo>
                    <a:pt x="187" y="1834"/>
                  </a:lnTo>
                  <a:lnTo>
                    <a:pt x="181" y="1832"/>
                  </a:lnTo>
                  <a:lnTo>
                    <a:pt x="170" y="1835"/>
                  </a:lnTo>
                  <a:lnTo>
                    <a:pt x="158" y="1835"/>
                  </a:lnTo>
                  <a:lnTo>
                    <a:pt x="151" y="1846"/>
                  </a:lnTo>
                  <a:lnTo>
                    <a:pt x="152" y="1848"/>
                  </a:lnTo>
                  <a:lnTo>
                    <a:pt x="151" y="1849"/>
                  </a:lnTo>
                  <a:lnTo>
                    <a:pt x="161" y="1858"/>
                  </a:lnTo>
                  <a:lnTo>
                    <a:pt x="158" y="1867"/>
                  </a:lnTo>
                  <a:lnTo>
                    <a:pt x="159" y="1870"/>
                  </a:lnTo>
                  <a:lnTo>
                    <a:pt x="158" y="1870"/>
                  </a:lnTo>
                  <a:lnTo>
                    <a:pt x="162" y="1883"/>
                  </a:lnTo>
                  <a:lnTo>
                    <a:pt x="169" y="1886"/>
                  </a:lnTo>
                  <a:lnTo>
                    <a:pt x="170" y="1904"/>
                  </a:lnTo>
                  <a:lnTo>
                    <a:pt x="170" y="1925"/>
                  </a:lnTo>
                  <a:lnTo>
                    <a:pt x="171" y="1925"/>
                  </a:lnTo>
                  <a:lnTo>
                    <a:pt x="171" y="1928"/>
                  </a:lnTo>
                  <a:lnTo>
                    <a:pt x="178" y="1936"/>
                  </a:lnTo>
                  <a:lnTo>
                    <a:pt x="170" y="1934"/>
                  </a:lnTo>
                  <a:lnTo>
                    <a:pt x="158" y="1922"/>
                  </a:lnTo>
                  <a:lnTo>
                    <a:pt x="151" y="1910"/>
                  </a:lnTo>
                  <a:lnTo>
                    <a:pt x="140" y="1905"/>
                  </a:lnTo>
                  <a:lnTo>
                    <a:pt x="143" y="1894"/>
                  </a:lnTo>
                  <a:lnTo>
                    <a:pt x="148" y="1886"/>
                  </a:lnTo>
                  <a:lnTo>
                    <a:pt x="147" y="1883"/>
                  </a:lnTo>
                  <a:lnTo>
                    <a:pt x="147" y="1883"/>
                  </a:lnTo>
                  <a:lnTo>
                    <a:pt x="144" y="1872"/>
                  </a:lnTo>
                  <a:lnTo>
                    <a:pt x="144" y="1870"/>
                  </a:lnTo>
                  <a:lnTo>
                    <a:pt x="144" y="1870"/>
                  </a:lnTo>
                  <a:lnTo>
                    <a:pt x="144" y="1867"/>
                  </a:lnTo>
                  <a:lnTo>
                    <a:pt x="132" y="1867"/>
                  </a:lnTo>
                  <a:lnTo>
                    <a:pt x="124" y="1877"/>
                  </a:lnTo>
                  <a:lnTo>
                    <a:pt x="124" y="1886"/>
                  </a:lnTo>
                  <a:lnTo>
                    <a:pt x="116" y="1910"/>
                  </a:lnTo>
                  <a:lnTo>
                    <a:pt x="117" y="1912"/>
                  </a:lnTo>
                  <a:lnTo>
                    <a:pt x="116" y="1913"/>
                  </a:lnTo>
                  <a:lnTo>
                    <a:pt x="121" y="1920"/>
                  </a:lnTo>
                  <a:lnTo>
                    <a:pt x="121" y="1942"/>
                  </a:lnTo>
                  <a:lnTo>
                    <a:pt x="117" y="1952"/>
                  </a:lnTo>
                  <a:lnTo>
                    <a:pt x="116" y="1962"/>
                  </a:lnTo>
                  <a:lnTo>
                    <a:pt x="116" y="1969"/>
                  </a:lnTo>
                  <a:lnTo>
                    <a:pt x="117" y="1982"/>
                  </a:lnTo>
                  <a:lnTo>
                    <a:pt x="118" y="1983"/>
                  </a:lnTo>
                  <a:lnTo>
                    <a:pt x="118" y="1985"/>
                  </a:lnTo>
                  <a:lnTo>
                    <a:pt x="139" y="2017"/>
                  </a:lnTo>
                  <a:lnTo>
                    <a:pt x="151" y="2027"/>
                  </a:lnTo>
                  <a:lnTo>
                    <a:pt x="174" y="2027"/>
                  </a:lnTo>
                  <a:lnTo>
                    <a:pt x="181" y="2049"/>
                  </a:lnTo>
                  <a:lnTo>
                    <a:pt x="181" y="2072"/>
                  </a:lnTo>
                  <a:lnTo>
                    <a:pt x="177" y="2069"/>
                  </a:lnTo>
                  <a:lnTo>
                    <a:pt x="170" y="2078"/>
                  </a:lnTo>
                  <a:lnTo>
                    <a:pt x="147" y="2089"/>
                  </a:lnTo>
                  <a:lnTo>
                    <a:pt x="147" y="2113"/>
                  </a:lnTo>
                  <a:lnTo>
                    <a:pt x="144" y="2136"/>
                  </a:lnTo>
                  <a:lnTo>
                    <a:pt x="145" y="2137"/>
                  </a:lnTo>
                  <a:lnTo>
                    <a:pt x="144" y="2138"/>
                  </a:lnTo>
                  <a:lnTo>
                    <a:pt x="151" y="2150"/>
                  </a:lnTo>
                  <a:lnTo>
                    <a:pt x="171" y="2170"/>
                  </a:lnTo>
                  <a:lnTo>
                    <a:pt x="174" y="2192"/>
                  </a:lnTo>
                  <a:lnTo>
                    <a:pt x="174" y="2192"/>
                  </a:lnTo>
                  <a:lnTo>
                    <a:pt x="174" y="2194"/>
                  </a:lnTo>
                  <a:lnTo>
                    <a:pt x="185" y="2204"/>
                  </a:lnTo>
                  <a:lnTo>
                    <a:pt x="188" y="2222"/>
                  </a:lnTo>
                  <a:lnTo>
                    <a:pt x="188" y="2222"/>
                  </a:lnTo>
                  <a:lnTo>
                    <a:pt x="188" y="2225"/>
                  </a:lnTo>
                  <a:lnTo>
                    <a:pt x="200" y="2245"/>
                  </a:lnTo>
                  <a:lnTo>
                    <a:pt x="200" y="2256"/>
                  </a:lnTo>
                  <a:lnTo>
                    <a:pt x="201" y="2256"/>
                  </a:lnTo>
                  <a:lnTo>
                    <a:pt x="201" y="2258"/>
                  </a:lnTo>
                  <a:lnTo>
                    <a:pt x="208" y="2270"/>
                  </a:lnTo>
                  <a:lnTo>
                    <a:pt x="222" y="2282"/>
                  </a:lnTo>
                  <a:lnTo>
                    <a:pt x="227" y="2303"/>
                  </a:lnTo>
                  <a:lnTo>
                    <a:pt x="252" y="2324"/>
                  </a:lnTo>
                  <a:lnTo>
                    <a:pt x="253" y="2334"/>
                  </a:lnTo>
                  <a:lnTo>
                    <a:pt x="244" y="2339"/>
                  </a:lnTo>
                  <a:lnTo>
                    <a:pt x="241" y="2351"/>
                  </a:lnTo>
                  <a:lnTo>
                    <a:pt x="242" y="2353"/>
                  </a:lnTo>
                  <a:lnTo>
                    <a:pt x="241" y="2354"/>
                  </a:lnTo>
                  <a:lnTo>
                    <a:pt x="252" y="2365"/>
                  </a:lnTo>
                  <a:lnTo>
                    <a:pt x="264" y="2369"/>
                  </a:lnTo>
                  <a:lnTo>
                    <a:pt x="274" y="2381"/>
                  </a:lnTo>
                  <a:lnTo>
                    <a:pt x="274" y="2390"/>
                  </a:lnTo>
                  <a:lnTo>
                    <a:pt x="260" y="2406"/>
                  </a:lnTo>
                  <a:lnTo>
                    <a:pt x="260" y="2427"/>
                  </a:lnTo>
                  <a:lnTo>
                    <a:pt x="253" y="2438"/>
                  </a:lnTo>
                  <a:lnTo>
                    <a:pt x="254" y="2440"/>
                  </a:lnTo>
                  <a:lnTo>
                    <a:pt x="254" y="2441"/>
                  </a:lnTo>
                  <a:lnTo>
                    <a:pt x="256" y="2451"/>
                  </a:lnTo>
                  <a:lnTo>
                    <a:pt x="248" y="2462"/>
                  </a:lnTo>
                  <a:lnTo>
                    <a:pt x="248" y="2471"/>
                  </a:lnTo>
                  <a:lnTo>
                    <a:pt x="248" y="2471"/>
                  </a:lnTo>
                  <a:lnTo>
                    <a:pt x="248" y="2474"/>
                  </a:lnTo>
                  <a:lnTo>
                    <a:pt x="257" y="2477"/>
                  </a:lnTo>
                  <a:lnTo>
                    <a:pt x="264" y="2488"/>
                  </a:lnTo>
                  <a:lnTo>
                    <a:pt x="275" y="2501"/>
                  </a:lnTo>
                  <a:lnTo>
                    <a:pt x="310" y="2504"/>
                  </a:lnTo>
                  <a:lnTo>
                    <a:pt x="324" y="2511"/>
                  </a:lnTo>
                  <a:lnTo>
                    <a:pt x="336" y="2511"/>
                  </a:lnTo>
                  <a:lnTo>
                    <a:pt x="361" y="2525"/>
                  </a:lnTo>
                  <a:lnTo>
                    <a:pt x="370" y="2532"/>
                  </a:lnTo>
                  <a:lnTo>
                    <a:pt x="396" y="2532"/>
                  </a:lnTo>
                  <a:lnTo>
                    <a:pt x="417" y="2546"/>
                  </a:lnTo>
                  <a:lnTo>
                    <a:pt x="423" y="2559"/>
                  </a:lnTo>
                  <a:lnTo>
                    <a:pt x="437" y="2567"/>
                  </a:lnTo>
                  <a:lnTo>
                    <a:pt x="440" y="2586"/>
                  </a:lnTo>
                  <a:lnTo>
                    <a:pt x="440" y="2586"/>
                  </a:lnTo>
                  <a:lnTo>
                    <a:pt x="440" y="2589"/>
                  </a:lnTo>
                  <a:lnTo>
                    <a:pt x="467" y="2610"/>
                  </a:lnTo>
                  <a:lnTo>
                    <a:pt x="489" y="2621"/>
                  </a:lnTo>
                  <a:lnTo>
                    <a:pt x="539" y="2631"/>
                  </a:lnTo>
                  <a:lnTo>
                    <a:pt x="542" y="2634"/>
                  </a:lnTo>
                  <a:lnTo>
                    <a:pt x="549" y="2655"/>
                  </a:lnTo>
                  <a:lnTo>
                    <a:pt x="552" y="2664"/>
                  </a:lnTo>
                  <a:lnTo>
                    <a:pt x="549" y="2673"/>
                  </a:lnTo>
                  <a:lnTo>
                    <a:pt x="549" y="2685"/>
                  </a:lnTo>
                  <a:lnTo>
                    <a:pt x="549" y="2686"/>
                  </a:lnTo>
                  <a:lnTo>
                    <a:pt x="549" y="2688"/>
                  </a:lnTo>
                  <a:lnTo>
                    <a:pt x="562" y="2693"/>
                  </a:lnTo>
                  <a:lnTo>
                    <a:pt x="569" y="2685"/>
                  </a:lnTo>
                  <a:lnTo>
                    <a:pt x="579" y="2688"/>
                  </a:lnTo>
                  <a:lnTo>
                    <a:pt x="592" y="2693"/>
                  </a:lnTo>
                  <a:lnTo>
                    <a:pt x="606" y="2712"/>
                  </a:lnTo>
                  <a:lnTo>
                    <a:pt x="613" y="2723"/>
                  </a:lnTo>
                  <a:lnTo>
                    <a:pt x="625" y="2733"/>
                  </a:lnTo>
                  <a:lnTo>
                    <a:pt x="665" y="2778"/>
                  </a:lnTo>
                  <a:lnTo>
                    <a:pt x="678" y="2802"/>
                  </a:lnTo>
                  <a:lnTo>
                    <a:pt x="685" y="2825"/>
                  </a:lnTo>
                  <a:lnTo>
                    <a:pt x="688" y="2844"/>
                  </a:lnTo>
                  <a:lnTo>
                    <a:pt x="684" y="2868"/>
                  </a:lnTo>
                  <a:lnTo>
                    <a:pt x="681" y="2888"/>
                  </a:lnTo>
                  <a:lnTo>
                    <a:pt x="681" y="2901"/>
                  </a:lnTo>
                  <a:lnTo>
                    <a:pt x="681" y="2900"/>
                  </a:lnTo>
                  <a:lnTo>
                    <a:pt x="681" y="2904"/>
                  </a:lnTo>
                  <a:lnTo>
                    <a:pt x="685" y="2894"/>
                  </a:lnTo>
                  <a:lnTo>
                    <a:pt x="693" y="2900"/>
                  </a:lnTo>
                  <a:lnTo>
                    <a:pt x="691" y="2911"/>
                  </a:lnTo>
                  <a:lnTo>
                    <a:pt x="693" y="2925"/>
                  </a:lnTo>
                  <a:lnTo>
                    <a:pt x="693" y="2925"/>
                  </a:lnTo>
                  <a:lnTo>
                    <a:pt x="694" y="2928"/>
                  </a:lnTo>
                  <a:lnTo>
                    <a:pt x="701" y="2931"/>
                  </a:lnTo>
                  <a:lnTo>
                    <a:pt x="1073" y="2964"/>
                  </a:lnTo>
                  <a:lnTo>
                    <a:pt x="1054" y="2986"/>
                  </a:lnTo>
                  <a:lnTo>
                    <a:pt x="1052" y="2997"/>
                  </a:lnTo>
                  <a:lnTo>
                    <a:pt x="1087" y="3015"/>
                  </a:lnTo>
                  <a:lnTo>
                    <a:pt x="1403" y="3181"/>
                  </a:lnTo>
                  <a:lnTo>
                    <a:pt x="1607" y="3286"/>
                  </a:lnTo>
                  <a:lnTo>
                    <a:pt x="1846" y="3315"/>
                  </a:lnTo>
                  <a:lnTo>
                    <a:pt x="1925" y="3325"/>
                  </a:lnTo>
                  <a:lnTo>
                    <a:pt x="1929" y="3318"/>
                  </a:lnTo>
                  <a:lnTo>
                    <a:pt x="1925" y="3325"/>
                  </a:lnTo>
                  <a:lnTo>
                    <a:pt x="2050" y="3337"/>
                  </a:lnTo>
                  <a:lnTo>
                    <a:pt x="2061" y="3334"/>
                  </a:lnTo>
                  <a:lnTo>
                    <a:pt x="2068" y="3277"/>
                  </a:lnTo>
                  <a:lnTo>
                    <a:pt x="2073" y="3262"/>
                  </a:lnTo>
                  <a:lnTo>
                    <a:pt x="2332" y="3288"/>
                  </a:lnTo>
                  <a:lnTo>
                    <a:pt x="2340" y="3291"/>
                  </a:lnTo>
                  <a:lnTo>
                    <a:pt x="2346" y="3294"/>
                  </a:lnTo>
                  <a:lnTo>
                    <a:pt x="2351" y="3294"/>
                  </a:lnTo>
                  <a:lnTo>
                    <a:pt x="2352" y="3295"/>
                  </a:lnTo>
                  <a:lnTo>
                    <a:pt x="2362" y="3304"/>
                  </a:lnTo>
                  <a:lnTo>
                    <a:pt x="2369" y="3315"/>
                  </a:lnTo>
                  <a:lnTo>
                    <a:pt x="2373" y="3325"/>
                  </a:lnTo>
                  <a:lnTo>
                    <a:pt x="2381" y="3345"/>
                  </a:lnTo>
                  <a:lnTo>
                    <a:pt x="2396" y="3355"/>
                  </a:lnTo>
                  <a:lnTo>
                    <a:pt x="2418" y="3366"/>
                  </a:lnTo>
                  <a:lnTo>
                    <a:pt x="2429" y="3376"/>
                  </a:lnTo>
                  <a:lnTo>
                    <a:pt x="2455" y="3406"/>
                  </a:lnTo>
                  <a:lnTo>
                    <a:pt x="2478" y="3427"/>
                  </a:lnTo>
                  <a:lnTo>
                    <a:pt x="2482" y="3438"/>
                  </a:lnTo>
                  <a:lnTo>
                    <a:pt x="2505" y="3460"/>
                  </a:lnTo>
                  <a:lnTo>
                    <a:pt x="2517" y="3468"/>
                  </a:lnTo>
                  <a:lnTo>
                    <a:pt x="2528" y="3472"/>
                  </a:lnTo>
                  <a:lnTo>
                    <a:pt x="2550" y="3492"/>
                  </a:lnTo>
                  <a:lnTo>
                    <a:pt x="2565" y="3499"/>
                  </a:lnTo>
                  <a:lnTo>
                    <a:pt x="2566" y="3508"/>
                  </a:lnTo>
                  <a:lnTo>
                    <a:pt x="2577" y="3513"/>
                  </a:lnTo>
                  <a:lnTo>
                    <a:pt x="2580" y="3526"/>
                  </a:lnTo>
                  <a:lnTo>
                    <a:pt x="2584" y="3547"/>
                  </a:lnTo>
                  <a:lnTo>
                    <a:pt x="2591" y="3553"/>
                  </a:lnTo>
                  <a:lnTo>
                    <a:pt x="2600" y="3574"/>
                  </a:lnTo>
                  <a:lnTo>
                    <a:pt x="2607" y="3584"/>
                  </a:lnTo>
                  <a:lnTo>
                    <a:pt x="2607" y="3595"/>
                  </a:lnTo>
                  <a:lnTo>
                    <a:pt x="2603" y="3607"/>
                  </a:lnTo>
                  <a:lnTo>
                    <a:pt x="2603" y="3628"/>
                  </a:lnTo>
                  <a:lnTo>
                    <a:pt x="2630" y="3683"/>
                  </a:lnTo>
                  <a:lnTo>
                    <a:pt x="2647" y="3697"/>
                  </a:lnTo>
                  <a:lnTo>
                    <a:pt x="2660" y="3703"/>
                  </a:lnTo>
                  <a:lnTo>
                    <a:pt x="2670" y="3710"/>
                  </a:lnTo>
                  <a:lnTo>
                    <a:pt x="2679" y="3721"/>
                  </a:lnTo>
                  <a:lnTo>
                    <a:pt x="2705" y="3742"/>
                  </a:lnTo>
                  <a:lnTo>
                    <a:pt x="2716" y="3748"/>
                  </a:lnTo>
                  <a:lnTo>
                    <a:pt x="2742" y="3751"/>
                  </a:lnTo>
                  <a:lnTo>
                    <a:pt x="2749" y="3762"/>
                  </a:lnTo>
                  <a:lnTo>
                    <a:pt x="2783" y="3778"/>
                  </a:lnTo>
                  <a:lnTo>
                    <a:pt x="2792" y="3790"/>
                  </a:lnTo>
                  <a:lnTo>
                    <a:pt x="2806" y="3799"/>
                  </a:lnTo>
                  <a:lnTo>
                    <a:pt x="2815" y="3799"/>
                  </a:lnTo>
                  <a:lnTo>
                    <a:pt x="2815" y="3802"/>
                  </a:lnTo>
                  <a:lnTo>
                    <a:pt x="2829" y="3806"/>
                  </a:lnTo>
                  <a:lnTo>
                    <a:pt x="2848" y="3806"/>
                  </a:lnTo>
                  <a:lnTo>
                    <a:pt x="2851" y="3796"/>
                  </a:lnTo>
                  <a:lnTo>
                    <a:pt x="2866" y="3788"/>
                  </a:lnTo>
                  <a:lnTo>
                    <a:pt x="2871" y="3778"/>
                  </a:lnTo>
                  <a:lnTo>
                    <a:pt x="2885" y="3775"/>
                  </a:lnTo>
                  <a:lnTo>
                    <a:pt x="2888" y="3762"/>
                  </a:lnTo>
                  <a:lnTo>
                    <a:pt x="2892" y="3751"/>
                  </a:lnTo>
                  <a:lnTo>
                    <a:pt x="2897" y="3748"/>
                  </a:lnTo>
                  <a:lnTo>
                    <a:pt x="2918" y="3703"/>
                  </a:lnTo>
                  <a:lnTo>
                    <a:pt x="2927" y="3687"/>
                  </a:lnTo>
                  <a:lnTo>
                    <a:pt x="2934" y="3686"/>
                  </a:lnTo>
                  <a:lnTo>
                    <a:pt x="2945" y="3683"/>
                  </a:lnTo>
                  <a:lnTo>
                    <a:pt x="2957" y="3676"/>
                  </a:lnTo>
                  <a:lnTo>
                    <a:pt x="2971" y="3679"/>
                  </a:lnTo>
                  <a:lnTo>
                    <a:pt x="2980" y="3676"/>
                  </a:lnTo>
                  <a:lnTo>
                    <a:pt x="2987" y="3663"/>
                  </a:lnTo>
                  <a:lnTo>
                    <a:pt x="3001" y="3663"/>
                  </a:lnTo>
                  <a:lnTo>
                    <a:pt x="3020" y="3676"/>
                  </a:lnTo>
                  <a:lnTo>
                    <a:pt x="3035" y="3679"/>
                  </a:lnTo>
                  <a:lnTo>
                    <a:pt x="3047" y="3676"/>
                  </a:lnTo>
                  <a:lnTo>
                    <a:pt x="3057" y="3679"/>
                  </a:lnTo>
                  <a:lnTo>
                    <a:pt x="3070" y="3679"/>
                  </a:lnTo>
                  <a:lnTo>
                    <a:pt x="3103" y="3687"/>
                  </a:lnTo>
                  <a:lnTo>
                    <a:pt x="3117" y="3679"/>
                  </a:lnTo>
                  <a:lnTo>
                    <a:pt x="3126" y="3686"/>
                  </a:lnTo>
                  <a:lnTo>
                    <a:pt x="3140" y="3691"/>
                  </a:lnTo>
                  <a:lnTo>
                    <a:pt x="3144" y="3703"/>
                  </a:lnTo>
                  <a:lnTo>
                    <a:pt x="3153" y="3713"/>
                  </a:lnTo>
                  <a:lnTo>
                    <a:pt x="3156" y="3721"/>
                  </a:lnTo>
                  <a:lnTo>
                    <a:pt x="3167" y="3718"/>
                  </a:lnTo>
                  <a:lnTo>
                    <a:pt x="3172" y="3731"/>
                  </a:lnTo>
                  <a:lnTo>
                    <a:pt x="3182" y="3739"/>
                  </a:lnTo>
                  <a:lnTo>
                    <a:pt x="3197" y="3745"/>
                  </a:lnTo>
                  <a:lnTo>
                    <a:pt x="3197" y="3755"/>
                  </a:lnTo>
                  <a:lnTo>
                    <a:pt x="3232" y="3778"/>
                  </a:lnTo>
                  <a:lnTo>
                    <a:pt x="3246" y="3799"/>
                  </a:lnTo>
                  <a:lnTo>
                    <a:pt x="3255" y="3812"/>
                  </a:lnTo>
                  <a:lnTo>
                    <a:pt x="3262" y="3838"/>
                  </a:lnTo>
                  <a:lnTo>
                    <a:pt x="3276" y="3863"/>
                  </a:lnTo>
                  <a:lnTo>
                    <a:pt x="3283" y="3874"/>
                  </a:lnTo>
                  <a:lnTo>
                    <a:pt x="3283" y="3878"/>
                  </a:lnTo>
                  <a:lnTo>
                    <a:pt x="3288" y="3887"/>
                  </a:lnTo>
                  <a:lnTo>
                    <a:pt x="3295" y="3898"/>
                  </a:lnTo>
                  <a:lnTo>
                    <a:pt x="3306" y="3911"/>
                  </a:lnTo>
                  <a:lnTo>
                    <a:pt x="3302" y="3913"/>
                  </a:lnTo>
                  <a:lnTo>
                    <a:pt x="3309" y="3935"/>
                  </a:lnTo>
                  <a:lnTo>
                    <a:pt x="3318" y="3959"/>
                  </a:lnTo>
                  <a:lnTo>
                    <a:pt x="3332" y="3967"/>
                  </a:lnTo>
                  <a:lnTo>
                    <a:pt x="3344" y="3970"/>
                  </a:lnTo>
                  <a:lnTo>
                    <a:pt x="3355" y="3986"/>
                  </a:lnTo>
                  <a:lnTo>
                    <a:pt x="3359" y="3997"/>
                  </a:lnTo>
                  <a:lnTo>
                    <a:pt x="3367" y="4004"/>
                  </a:lnTo>
                  <a:lnTo>
                    <a:pt x="3378" y="4015"/>
                  </a:lnTo>
                  <a:lnTo>
                    <a:pt x="3381" y="4028"/>
                  </a:lnTo>
                  <a:lnTo>
                    <a:pt x="3404" y="4058"/>
                  </a:lnTo>
                  <a:lnTo>
                    <a:pt x="3424" y="4061"/>
                  </a:lnTo>
                  <a:lnTo>
                    <a:pt x="3434" y="4069"/>
                  </a:lnTo>
                  <a:lnTo>
                    <a:pt x="3438" y="4076"/>
                  </a:lnTo>
                  <a:lnTo>
                    <a:pt x="3438" y="4088"/>
                  </a:lnTo>
                  <a:lnTo>
                    <a:pt x="3441" y="4096"/>
                  </a:lnTo>
                  <a:lnTo>
                    <a:pt x="3441" y="4109"/>
                  </a:lnTo>
                  <a:lnTo>
                    <a:pt x="3434" y="4120"/>
                  </a:lnTo>
                  <a:lnTo>
                    <a:pt x="3447" y="4130"/>
                  </a:lnTo>
                  <a:lnTo>
                    <a:pt x="3447" y="4138"/>
                  </a:lnTo>
                  <a:lnTo>
                    <a:pt x="3445" y="4151"/>
                  </a:lnTo>
                  <a:lnTo>
                    <a:pt x="3447" y="4162"/>
                  </a:lnTo>
                  <a:lnTo>
                    <a:pt x="3457" y="4172"/>
                  </a:lnTo>
                  <a:lnTo>
                    <a:pt x="3468" y="4192"/>
                  </a:lnTo>
                  <a:lnTo>
                    <a:pt x="3476" y="4205"/>
                  </a:lnTo>
                  <a:lnTo>
                    <a:pt x="3487" y="4229"/>
                  </a:lnTo>
                  <a:lnTo>
                    <a:pt x="3491" y="4250"/>
                  </a:lnTo>
                  <a:lnTo>
                    <a:pt x="3503" y="4263"/>
                  </a:lnTo>
                  <a:lnTo>
                    <a:pt x="3501" y="4274"/>
                  </a:lnTo>
                  <a:lnTo>
                    <a:pt x="3506" y="4277"/>
                  </a:lnTo>
                  <a:lnTo>
                    <a:pt x="3533" y="4277"/>
                  </a:lnTo>
                  <a:lnTo>
                    <a:pt x="3543" y="4283"/>
                  </a:lnTo>
                  <a:lnTo>
                    <a:pt x="3550" y="4283"/>
                  </a:lnTo>
                  <a:lnTo>
                    <a:pt x="3563" y="4288"/>
                  </a:lnTo>
                  <a:lnTo>
                    <a:pt x="3570" y="4301"/>
                  </a:lnTo>
                  <a:lnTo>
                    <a:pt x="3580" y="4304"/>
                  </a:lnTo>
                  <a:lnTo>
                    <a:pt x="3589" y="4301"/>
                  </a:lnTo>
                  <a:lnTo>
                    <a:pt x="3603" y="4307"/>
                  </a:lnTo>
                  <a:lnTo>
                    <a:pt x="3616" y="4311"/>
                  </a:lnTo>
                  <a:lnTo>
                    <a:pt x="3640" y="4328"/>
                  </a:lnTo>
                  <a:lnTo>
                    <a:pt x="3649" y="4335"/>
                  </a:lnTo>
                  <a:lnTo>
                    <a:pt x="3698" y="4338"/>
                  </a:lnTo>
                  <a:lnTo>
                    <a:pt x="3725" y="4338"/>
                  </a:lnTo>
                  <a:lnTo>
                    <a:pt x="3739" y="4339"/>
                  </a:lnTo>
                  <a:lnTo>
                    <a:pt x="3749" y="4343"/>
                  </a:lnTo>
                  <a:lnTo>
                    <a:pt x="3772" y="4363"/>
                  </a:lnTo>
                  <a:lnTo>
                    <a:pt x="3776" y="4363"/>
                  </a:lnTo>
                  <a:lnTo>
                    <a:pt x="3788" y="4373"/>
                  </a:lnTo>
                  <a:lnTo>
                    <a:pt x="3802" y="4373"/>
                  </a:lnTo>
                  <a:lnTo>
                    <a:pt x="3802" y="4362"/>
                  </a:lnTo>
                  <a:lnTo>
                    <a:pt x="3832" y="4355"/>
                  </a:lnTo>
                  <a:lnTo>
                    <a:pt x="3834" y="4352"/>
                  </a:lnTo>
                  <a:lnTo>
                    <a:pt x="3834" y="4339"/>
                  </a:lnTo>
                  <a:lnTo>
                    <a:pt x="3822" y="4352"/>
                  </a:lnTo>
                  <a:lnTo>
                    <a:pt x="3825" y="4339"/>
                  </a:lnTo>
                  <a:lnTo>
                    <a:pt x="3814" y="4352"/>
                  </a:lnTo>
                  <a:lnTo>
                    <a:pt x="3806" y="4338"/>
                  </a:lnTo>
                  <a:lnTo>
                    <a:pt x="3818" y="4338"/>
                  </a:lnTo>
                  <a:lnTo>
                    <a:pt x="3807" y="4325"/>
                  </a:lnTo>
                  <a:lnTo>
                    <a:pt x="3806" y="4304"/>
                  </a:lnTo>
                  <a:lnTo>
                    <a:pt x="3785" y="4264"/>
                  </a:lnTo>
                  <a:lnTo>
                    <a:pt x="3788" y="4256"/>
                  </a:lnTo>
                  <a:lnTo>
                    <a:pt x="3778" y="4216"/>
                  </a:lnTo>
                  <a:lnTo>
                    <a:pt x="3765" y="4205"/>
                  </a:lnTo>
                  <a:lnTo>
                    <a:pt x="3765" y="4196"/>
                  </a:lnTo>
                  <a:lnTo>
                    <a:pt x="3778" y="4199"/>
                  </a:lnTo>
                  <a:lnTo>
                    <a:pt x="3765" y="4188"/>
                  </a:lnTo>
                  <a:lnTo>
                    <a:pt x="3765" y="4175"/>
                  </a:lnTo>
                  <a:lnTo>
                    <a:pt x="3778" y="4175"/>
                  </a:lnTo>
                  <a:lnTo>
                    <a:pt x="3778" y="4162"/>
                  </a:lnTo>
                  <a:lnTo>
                    <a:pt x="3785" y="4154"/>
                  </a:lnTo>
                  <a:lnTo>
                    <a:pt x="3785" y="4141"/>
                  </a:lnTo>
                  <a:lnTo>
                    <a:pt x="3788" y="4130"/>
                  </a:lnTo>
                  <a:lnTo>
                    <a:pt x="3765" y="4136"/>
                  </a:lnTo>
                  <a:lnTo>
                    <a:pt x="3742" y="4130"/>
                  </a:lnTo>
                  <a:lnTo>
                    <a:pt x="3742" y="4117"/>
                  </a:lnTo>
                  <a:lnTo>
                    <a:pt x="3735" y="4112"/>
                  </a:lnTo>
                  <a:lnTo>
                    <a:pt x="3728" y="4100"/>
                  </a:lnTo>
                  <a:lnTo>
                    <a:pt x="3742" y="4109"/>
                  </a:lnTo>
                  <a:lnTo>
                    <a:pt x="3751" y="4117"/>
                  </a:lnTo>
                  <a:lnTo>
                    <a:pt x="3762" y="4117"/>
                  </a:lnTo>
                  <a:lnTo>
                    <a:pt x="3772" y="4114"/>
                  </a:lnTo>
                  <a:lnTo>
                    <a:pt x="3781" y="4117"/>
                  </a:lnTo>
                  <a:lnTo>
                    <a:pt x="3772" y="4127"/>
                  </a:lnTo>
                  <a:lnTo>
                    <a:pt x="3788" y="4120"/>
                  </a:lnTo>
                  <a:lnTo>
                    <a:pt x="3811" y="4066"/>
                  </a:lnTo>
                  <a:lnTo>
                    <a:pt x="3807" y="4055"/>
                  </a:lnTo>
                  <a:lnTo>
                    <a:pt x="3806" y="4052"/>
                  </a:lnTo>
                  <a:lnTo>
                    <a:pt x="3795" y="4042"/>
                  </a:lnTo>
                  <a:lnTo>
                    <a:pt x="3795" y="4034"/>
                  </a:lnTo>
                  <a:lnTo>
                    <a:pt x="3781" y="4037"/>
                  </a:lnTo>
                  <a:lnTo>
                    <a:pt x="3776" y="4034"/>
                  </a:lnTo>
                  <a:lnTo>
                    <a:pt x="3788" y="4028"/>
                  </a:lnTo>
                  <a:lnTo>
                    <a:pt x="3814" y="4028"/>
                  </a:lnTo>
                  <a:lnTo>
                    <a:pt x="3825" y="4037"/>
                  </a:lnTo>
                  <a:lnTo>
                    <a:pt x="3848" y="4007"/>
                  </a:lnTo>
                  <a:lnTo>
                    <a:pt x="3855" y="3997"/>
                  </a:lnTo>
                  <a:lnTo>
                    <a:pt x="3855" y="3986"/>
                  </a:lnTo>
                  <a:lnTo>
                    <a:pt x="3844" y="3994"/>
                  </a:lnTo>
                  <a:lnTo>
                    <a:pt x="3837" y="4004"/>
                  </a:lnTo>
                  <a:lnTo>
                    <a:pt x="3829" y="3994"/>
                  </a:lnTo>
                  <a:lnTo>
                    <a:pt x="3834" y="3986"/>
                  </a:lnTo>
                  <a:lnTo>
                    <a:pt x="3832" y="3980"/>
                  </a:lnTo>
                  <a:lnTo>
                    <a:pt x="3844" y="3980"/>
                  </a:lnTo>
                  <a:lnTo>
                    <a:pt x="3855" y="3973"/>
                  </a:lnTo>
                  <a:lnTo>
                    <a:pt x="3858" y="3983"/>
                  </a:lnTo>
                  <a:lnTo>
                    <a:pt x="3871" y="3973"/>
                  </a:lnTo>
                  <a:lnTo>
                    <a:pt x="3874" y="3962"/>
                  </a:lnTo>
                  <a:lnTo>
                    <a:pt x="3874" y="3973"/>
                  </a:lnTo>
                  <a:lnTo>
                    <a:pt x="3871" y="3983"/>
                  </a:lnTo>
                  <a:lnTo>
                    <a:pt x="3881" y="3980"/>
                  </a:lnTo>
                  <a:lnTo>
                    <a:pt x="3894" y="3964"/>
                  </a:lnTo>
                  <a:lnTo>
                    <a:pt x="3894" y="3953"/>
                  </a:lnTo>
                  <a:lnTo>
                    <a:pt x="3890" y="3940"/>
                  </a:lnTo>
                  <a:lnTo>
                    <a:pt x="3894" y="3929"/>
                  </a:lnTo>
                  <a:lnTo>
                    <a:pt x="3894" y="3925"/>
                  </a:lnTo>
                  <a:lnTo>
                    <a:pt x="3911" y="3946"/>
                  </a:lnTo>
                  <a:lnTo>
                    <a:pt x="3920" y="3949"/>
                  </a:lnTo>
                  <a:lnTo>
                    <a:pt x="3957" y="3932"/>
                  </a:lnTo>
                  <a:lnTo>
                    <a:pt x="3961" y="3929"/>
                  </a:lnTo>
                  <a:lnTo>
                    <a:pt x="3947" y="3922"/>
                  </a:lnTo>
                  <a:lnTo>
                    <a:pt x="3934" y="3925"/>
                  </a:lnTo>
                  <a:lnTo>
                    <a:pt x="3943" y="3913"/>
                  </a:lnTo>
                  <a:lnTo>
                    <a:pt x="3931" y="3908"/>
                  </a:lnTo>
                  <a:lnTo>
                    <a:pt x="3917" y="3887"/>
                  </a:lnTo>
                  <a:lnTo>
                    <a:pt x="3931" y="3884"/>
                  </a:lnTo>
                  <a:lnTo>
                    <a:pt x="3934" y="3892"/>
                  </a:lnTo>
                  <a:lnTo>
                    <a:pt x="3950" y="3905"/>
                  </a:lnTo>
                  <a:lnTo>
                    <a:pt x="3964" y="3902"/>
                  </a:lnTo>
                  <a:lnTo>
                    <a:pt x="3954" y="3881"/>
                  </a:lnTo>
                  <a:lnTo>
                    <a:pt x="3954" y="3878"/>
                  </a:lnTo>
                  <a:lnTo>
                    <a:pt x="3964" y="3889"/>
                  </a:lnTo>
                  <a:lnTo>
                    <a:pt x="3973" y="3895"/>
                  </a:lnTo>
                  <a:lnTo>
                    <a:pt x="3987" y="3889"/>
                  </a:lnTo>
                  <a:lnTo>
                    <a:pt x="3991" y="3898"/>
                  </a:lnTo>
                  <a:lnTo>
                    <a:pt x="4003" y="3898"/>
                  </a:lnTo>
                  <a:lnTo>
                    <a:pt x="3998" y="3905"/>
                  </a:lnTo>
                  <a:lnTo>
                    <a:pt x="4020" y="3895"/>
                  </a:lnTo>
                  <a:lnTo>
                    <a:pt x="4017" y="3908"/>
                  </a:lnTo>
                  <a:lnTo>
                    <a:pt x="3994" y="3919"/>
                  </a:lnTo>
                  <a:lnTo>
                    <a:pt x="3991" y="3922"/>
                  </a:lnTo>
                  <a:lnTo>
                    <a:pt x="4026" y="3905"/>
                  </a:lnTo>
                  <a:lnTo>
                    <a:pt x="4052" y="3895"/>
                  </a:lnTo>
                  <a:lnTo>
                    <a:pt x="4066" y="3887"/>
                  </a:lnTo>
                  <a:lnTo>
                    <a:pt x="4052" y="3889"/>
                  </a:lnTo>
                  <a:lnTo>
                    <a:pt x="4040" y="3895"/>
                  </a:lnTo>
                  <a:lnTo>
                    <a:pt x="4040" y="3887"/>
                  </a:lnTo>
                  <a:lnTo>
                    <a:pt x="4063" y="3878"/>
                  </a:lnTo>
                  <a:lnTo>
                    <a:pt x="4086" y="3878"/>
                  </a:lnTo>
                  <a:lnTo>
                    <a:pt x="4108" y="3863"/>
                  </a:lnTo>
                  <a:lnTo>
                    <a:pt x="4130" y="3854"/>
                  </a:lnTo>
                  <a:lnTo>
                    <a:pt x="4138" y="3847"/>
                  </a:lnTo>
                  <a:lnTo>
                    <a:pt x="4163" y="3826"/>
                  </a:lnTo>
                  <a:lnTo>
                    <a:pt x="4165" y="3806"/>
                  </a:lnTo>
                  <a:lnTo>
                    <a:pt x="4186" y="3793"/>
                  </a:lnTo>
                  <a:lnTo>
                    <a:pt x="4191" y="3785"/>
                  </a:lnTo>
                  <a:lnTo>
                    <a:pt x="4205" y="3778"/>
                  </a:lnTo>
                  <a:lnTo>
                    <a:pt x="4212" y="3762"/>
                  </a:lnTo>
                  <a:lnTo>
                    <a:pt x="4198" y="3761"/>
                  </a:lnTo>
                  <a:lnTo>
                    <a:pt x="4198" y="3745"/>
                  </a:lnTo>
                  <a:lnTo>
                    <a:pt x="4186" y="3737"/>
                  </a:lnTo>
                  <a:lnTo>
                    <a:pt x="4189" y="3724"/>
                  </a:lnTo>
                  <a:lnTo>
                    <a:pt x="4182" y="3713"/>
                  </a:lnTo>
                  <a:lnTo>
                    <a:pt x="4189" y="3710"/>
                  </a:lnTo>
                  <a:lnTo>
                    <a:pt x="4205" y="3718"/>
                  </a:lnTo>
                  <a:lnTo>
                    <a:pt x="4212" y="3707"/>
                  </a:lnTo>
                  <a:lnTo>
                    <a:pt x="4221" y="3700"/>
                  </a:lnTo>
                  <a:lnTo>
                    <a:pt x="4235" y="3700"/>
                  </a:lnTo>
                  <a:lnTo>
                    <a:pt x="4235" y="3718"/>
                  </a:lnTo>
                  <a:lnTo>
                    <a:pt x="4225" y="3742"/>
                  </a:lnTo>
                  <a:lnTo>
                    <a:pt x="4251" y="3734"/>
                  </a:lnTo>
                  <a:lnTo>
                    <a:pt x="4274" y="3734"/>
                  </a:lnTo>
                  <a:lnTo>
                    <a:pt x="4272" y="3739"/>
                  </a:lnTo>
                  <a:lnTo>
                    <a:pt x="4258" y="3739"/>
                  </a:lnTo>
                  <a:lnTo>
                    <a:pt x="4232" y="3758"/>
                  </a:lnTo>
                  <a:lnTo>
                    <a:pt x="4225" y="3769"/>
                  </a:lnTo>
                  <a:lnTo>
                    <a:pt x="4228" y="3769"/>
                  </a:lnTo>
                  <a:lnTo>
                    <a:pt x="4242" y="3758"/>
                  </a:lnTo>
                  <a:lnTo>
                    <a:pt x="4255" y="3751"/>
                  </a:lnTo>
                  <a:lnTo>
                    <a:pt x="4265" y="3745"/>
                  </a:lnTo>
                  <a:lnTo>
                    <a:pt x="4300" y="3731"/>
                  </a:lnTo>
                  <a:lnTo>
                    <a:pt x="4341" y="3713"/>
                  </a:lnTo>
                  <a:lnTo>
                    <a:pt x="4378" y="3710"/>
                  </a:lnTo>
                  <a:lnTo>
                    <a:pt x="4357" y="3687"/>
                  </a:lnTo>
                  <a:lnTo>
                    <a:pt x="4374" y="3663"/>
                  </a:lnTo>
                  <a:lnTo>
                    <a:pt x="4383" y="3655"/>
                  </a:lnTo>
                  <a:lnTo>
                    <a:pt x="4384" y="3655"/>
                  </a:lnTo>
                  <a:lnTo>
                    <a:pt x="4383" y="3655"/>
                  </a:lnTo>
                  <a:lnTo>
                    <a:pt x="4387" y="3667"/>
                  </a:lnTo>
                  <a:lnTo>
                    <a:pt x="4383" y="3679"/>
                  </a:lnTo>
                  <a:lnTo>
                    <a:pt x="4374" y="3686"/>
                  </a:lnTo>
                  <a:lnTo>
                    <a:pt x="4371" y="3697"/>
                  </a:lnTo>
                  <a:lnTo>
                    <a:pt x="4383" y="3707"/>
                  </a:lnTo>
                  <a:lnTo>
                    <a:pt x="4394" y="3697"/>
                  </a:lnTo>
                  <a:lnTo>
                    <a:pt x="4454" y="3691"/>
                  </a:lnTo>
                  <a:lnTo>
                    <a:pt x="4457" y="3686"/>
                  </a:lnTo>
                  <a:lnTo>
                    <a:pt x="4443" y="3679"/>
                  </a:lnTo>
                  <a:lnTo>
                    <a:pt x="4457" y="3670"/>
                  </a:lnTo>
                  <a:lnTo>
                    <a:pt x="4461" y="3643"/>
                  </a:lnTo>
                  <a:lnTo>
                    <a:pt x="4469" y="3652"/>
                  </a:lnTo>
                  <a:lnTo>
                    <a:pt x="4473" y="3663"/>
                  </a:lnTo>
                  <a:lnTo>
                    <a:pt x="4473" y="3673"/>
                  </a:lnTo>
                  <a:lnTo>
                    <a:pt x="4464" y="3679"/>
                  </a:lnTo>
                  <a:lnTo>
                    <a:pt x="4461" y="3686"/>
                  </a:lnTo>
                  <a:lnTo>
                    <a:pt x="4469" y="3687"/>
                  </a:lnTo>
                  <a:lnTo>
                    <a:pt x="4483" y="3691"/>
                  </a:lnTo>
                  <a:lnTo>
                    <a:pt x="4506" y="3694"/>
                  </a:lnTo>
                  <a:lnTo>
                    <a:pt x="4533" y="3703"/>
                  </a:lnTo>
                  <a:lnTo>
                    <a:pt x="4547" y="3710"/>
                  </a:lnTo>
                  <a:lnTo>
                    <a:pt x="4566" y="3718"/>
                  </a:lnTo>
                  <a:lnTo>
                    <a:pt x="4626" y="3724"/>
                  </a:lnTo>
                  <a:lnTo>
                    <a:pt x="4638" y="3724"/>
                  </a:lnTo>
                  <a:lnTo>
                    <a:pt x="4656" y="3715"/>
                  </a:lnTo>
                  <a:lnTo>
                    <a:pt x="4668" y="3715"/>
                  </a:lnTo>
                  <a:lnTo>
                    <a:pt x="4658" y="3700"/>
                  </a:lnTo>
                  <a:lnTo>
                    <a:pt x="4649" y="3691"/>
                  </a:lnTo>
                  <a:lnTo>
                    <a:pt x="4661" y="3687"/>
                  </a:lnTo>
                  <a:lnTo>
                    <a:pt x="4665" y="3686"/>
                  </a:lnTo>
                  <a:lnTo>
                    <a:pt x="4679" y="3679"/>
                  </a:lnTo>
                  <a:lnTo>
                    <a:pt x="4702" y="3673"/>
                  </a:lnTo>
                  <a:lnTo>
                    <a:pt x="4702" y="3686"/>
                  </a:lnTo>
                  <a:lnTo>
                    <a:pt x="4702" y="3691"/>
                  </a:lnTo>
                  <a:lnTo>
                    <a:pt x="4712" y="3687"/>
                  </a:lnTo>
                  <a:lnTo>
                    <a:pt x="4739" y="3686"/>
                  </a:lnTo>
                  <a:lnTo>
                    <a:pt x="4740" y="3697"/>
                  </a:lnTo>
                  <a:lnTo>
                    <a:pt x="4751" y="3703"/>
                  </a:lnTo>
                  <a:lnTo>
                    <a:pt x="4758" y="3718"/>
                  </a:lnTo>
                  <a:lnTo>
                    <a:pt x="4770" y="3718"/>
                  </a:lnTo>
                  <a:lnTo>
                    <a:pt x="4795" y="3724"/>
                  </a:lnTo>
                  <a:lnTo>
                    <a:pt x="4800" y="3715"/>
                  </a:lnTo>
                  <a:lnTo>
                    <a:pt x="4804" y="3713"/>
                  </a:lnTo>
                  <a:lnTo>
                    <a:pt x="4804" y="3707"/>
                  </a:lnTo>
                  <a:lnTo>
                    <a:pt x="4807" y="3715"/>
                  </a:lnTo>
                  <a:lnTo>
                    <a:pt x="4804" y="3718"/>
                  </a:lnTo>
                  <a:lnTo>
                    <a:pt x="4804" y="3727"/>
                  </a:lnTo>
                  <a:lnTo>
                    <a:pt x="4811" y="3739"/>
                  </a:lnTo>
                  <a:lnTo>
                    <a:pt x="4823" y="3745"/>
                  </a:lnTo>
                  <a:lnTo>
                    <a:pt x="4830" y="3758"/>
                  </a:lnTo>
                  <a:lnTo>
                    <a:pt x="4827" y="3769"/>
                  </a:lnTo>
                  <a:lnTo>
                    <a:pt x="4834" y="3775"/>
                  </a:lnTo>
                  <a:lnTo>
                    <a:pt x="4848" y="3769"/>
                  </a:lnTo>
                  <a:lnTo>
                    <a:pt x="4871" y="3785"/>
                  </a:lnTo>
                  <a:lnTo>
                    <a:pt x="4883" y="3778"/>
                  </a:lnTo>
                  <a:lnTo>
                    <a:pt x="4887" y="3778"/>
                  </a:lnTo>
                  <a:lnTo>
                    <a:pt x="4901" y="3785"/>
                  </a:lnTo>
                  <a:lnTo>
                    <a:pt x="4909" y="3778"/>
                  </a:lnTo>
                  <a:lnTo>
                    <a:pt x="4909" y="3762"/>
                  </a:lnTo>
                  <a:lnTo>
                    <a:pt x="4913" y="3751"/>
                  </a:lnTo>
                  <a:lnTo>
                    <a:pt x="4927" y="3751"/>
                  </a:lnTo>
                  <a:lnTo>
                    <a:pt x="4936" y="3748"/>
                  </a:lnTo>
                  <a:lnTo>
                    <a:pt x="4943" y="3745"/>
                  </a:lnTo>
                  <a:lnTo>
                    <a:pt x="4950" y="3758"/>
                  </a:lnTo>
                  <a:lnTo>
                    <a:pt x="4961" y="3751"/>
                  </a:lnTo>
                  <a:lnTo>
                    <a:pt x="4973" y="3758"/>
                  </a:lnTo>
                  <a:lnTo>
                    <a:pt x="4973" y="3772"/>
                  </a:lnTo>
                  <a:lnTo>
                    <a:pt x="4976" y="3785"/>
                  </a:lnTo>
                  <a:lnTo>
                    <a:pt x="4989" y="3778"/>
                  </a:lnTo>
                  <a:lnTo>
                    <a:pt x="4999" y="3769"/>
                  </a:lnTo>
                  <a:lnTo>
                    <a:pt x="5006" y="3761"/>
                  </a:lnTo>
                  <a:lnTo>
                    <a:pt x="4996" y="3748"/>
                  </a:lnTo>
                  <a:lnTo>
                    <a:pt x="5010" y="3745"/>
                  </a:lnTo>
                  <a:lnTo>
                    <a:pt x="5006" y="3724"/>
                  </a:lnTo>
                  <a:lnTo>
                    <a:pt x="4980" y="3713"/>
                  </a:lnTo>
                  <a:lnTo>
                    <a:pt x="4980" y="3703"/>
                  </a:lnTo>
                  <a:lnTo>
                    <a:pt x="4980" y="3700"/>
                  </a:lnTo>
                  <a:lnTo>
                    <a:pt x="5022" y="3718"/>
                  </a:lnTo>
                  <a:lnTo>
                    <a:pt x="5036" y="3718"/>
                  </a:lnTo>
                  <a:lnTo>
                    <a:pt x="5045" y="3724"/>
                  </a:lnTo>
                  <a:lnTo>
                    <a:pt x="5052" y="3727"/>
                  </a:lnTo>
                  <a:lnTo>
                    <a:pt x="5045" y="3739"/>
                  </a:lnTo>
                  <a:lnTo>
                    <a:pt x="5056" y="3739"/>
                  </a:lnTo>
                  <a:lnTo>
                    <a:pt x="5070" y="3737"/>
                  </a:lnTo>
                  <a:lnTo>
                    <a:pt x="5075" y="3748"/>
                  </a:lnTo>
                  <a:lnTo>
                    <a:pt x="5093" y="3751"/>
                  </a:lnTo>
                  <a:lnTo>
                    <a:pt x="5101" y="3748"/>
                  </a:lnTo>
                  <a:lnTo>
                    <a:pt x="5105" y="3758"/>
                  </a:lnTo>
                  <a:lnTo>
                    <a:pt x="5115" y="3769"/>
                  </a:lnTo>
                  <a:lnTo>
                    <a:pt x="5126" y="3772"/>
                  </a:lnTo>
                  <a:lnTo>
                    <a:pt x="5128" y="3758"/>
                  </a:lnTo>
                  <a:lnTo>
                    <a:pt x="5131" y="3769"/>
                  </a:lnTo>
                  <a:lnTo>
                    <a:pt x="5126" y="3782"/>
                  </a:lnTo>
                  <a:lnTo>
                    <a:pt x="5115" y="3802"/>
                  </a:lnTo>
                  <a:lnTo>
                    <a:pt x="5128" y="3793"/>
                  </a:lnTo>
                  <a:lnTo>
                    <a:pt x="5131" y="3782"/>
                  </a:lnTo>
                  <a:lnTo>
                    <a:pt x="5142" y="3769"/>
                  </a:lnTo>
                  <a:lnTo>
                    <a:pt x="5158" y="3788"/>
                  </a:lnTo>
                  <a:lnTo>
                    <a:pt x="5158" y="3778"/>
                  </a:lnTo>
                  <a:lnTo>
                    <a:pt x="5165" y="3766"/>
                  </a:lnTo>
                  <a:lnTo>
                    <a:pt x="5165" y="3761"/>
                  </a:lnTo>
                  <a:lnTo>
                    <a:pt x="5175" y="3758"/>
                  </a:lnTo>
                  <a:lnTo>
                    <a:pt x="5175" y="3751"/>
                  </a:lnTo>
                  <a:lnTo>
                    <a:pt x="5161" y="3748"/>
                  </a:lnTo>
                  <a:lnTo>
                    <a:pt x="5158" y="3739"/>
                  </a:lnTo>
                  <a:lnTo>
                    <a:pt x="5149" y="3734"/>
                  </a:lnTo>
                  <a:lnTo>
                    <a:pt x="5123" y="3731"/>
                  </a:lnTo>
                  <a:lnTo>
                    <a:pt x="5112" y="3724"/>
                  </a:lnTo>
                  <a:lnTo>
                    <a:pt x="5096" y="3724"/>
                  </a:lnTo>
                  <a:lnTo>
                    <a:pt x="5089" y="3713"/>
                  </a:lnTo>
                  <a:lnTo>
                    <a:pt x="5075" y="3707"/>
                  </a:lnTo>
                  <a:lnTo>
                    <a:pt x="5063" y="3703"/>
                  </a:lnTo>
                  <a:lnTo>
                    <a:pt x="5059" y="3691"/>
                  </a:lnTo>
                  <a:lnTo>
                    <a:pt x="5070" y="3687"/>
                  </a:lnTo>
                  <a:lnTo>
                    <a:pt x="5066" y="3683"/>
                  </a:lnTo>
                  <a:lnTo>
                    <a:pt x="5079" y="3679"/>
                  </a:lnTo>
                  <a:lnTo>
                    <a:pt x="5093" y="3686"/>
                  </a:lnTo>
                  <a:lnTo>
                    <a:pt x="5082" y="3676"/>
                  </a:lnTo>
                  <a:lnTo>
                    <a:pt x="5075" y="3663"/>
                  </a:lnTo>
                  <a:lnTo>
                    <a:pt x="5089" y="3655"/>
                  </a:lnTo>
                  <a:lnTo>
                    <a:pt x="5101" y="3655"/>
                  </a:lnTo>
                  <a:lnTo>
                    <a:pt x="5105" y="3659"/>
                  </a:lnTo>
                  <a:lnTo>
                    <a:pt x="5108" y="3649"/>
                  </a:lnTo>
                  <a:lnTo>
                    <a:pt x="5108" y="3638"/>
                  </a:lnTo>
                  <a:lnTo>
                    <a:pt x="5100" y="3631"/>
                  </a:lnTo>
                  <a:lnTo>
                    <a:pt x="5096" y="3619"/>
                  </a:lnTo>
                  <a:lnTo>
                    <a:pt x="5093" y="3611"/>
                  </a:lnTo>
                  <a:lnTo>
                    <a:pt x="5075" y="3619"/>
                  </a:lnTo>
                  <a:lnTo>
                    <a:pt x="5071" y="3631"/>
                  </a:lnTo>
                  <a:lnTo>
                    <a:pt x="5070" y="3643"/>
                  </a:lnTo>
                  <a:lnTo>
                    <a:pt x="5056" y="3643"/>
                  </a:lnTo>
                  <a:lnTo>
                    <a:pt x="5052" y="3631"/>
                  </a:lnTo>
                  <a:lnTo>
                    <a:pt x="5040" y="3635"/>
                  </a:lnTo>
                  <a:lnTo>
                    <a:pt x="5029" y="3628"/>
                  </a:lnTo>
                  <a:lnTo>
                    <a:pt x="5029" y="3625"/>
                  </a:lnTo>
                  <a:lnTo>
                    <a:pt x="5056" y="3611"/>
                  </a:lnTo>
                  <a:lnTo>
                    <a:pt x="5059" y="3598"/>
                  </a:lnTo>
                  <a:lnTo>
                    <a:pt x="5045" y="3604"/>
                  </a:lnTo>
                  <a:lnTo>
                    <a:pt x="5045" y="3595"/>
                  </a:lnTo>
                  <a:lnTo>
                    <a:pt x="5036" y="3604"/>
                  </a:lnTo>
                  <a:lnTo>
                    <a:pt x="5026" y="3598"/>
                  </a:lnTo>
                  <a:lnTo>
                    <a:pt x="5013" y="3611"/>
                  </a:lnTo>
                  <a:lnTo>
                    <a:pt x="5003" y="3612"/>
                  </a:lnTo>
                  <a:lnTo>
                    <a:pt x="4966" y="3615"/>
                  </a:lnTo>
                  <a:lnTo>
                    <a:pt x="4950" y="3615"/>
                  </a:lnTo>
                  <a:lnTo>
                    <a:pt x="4934" y="3611"/>
                  </a:lnTo>
                  <a:lnTo>
                    <a:pt x="4934" y="3598"/>
                  </a:lnTo>
                  <a:lnTo>
                    <a:pt x="4943" y="3588"/>
                  </a:lnTo>
                  <a:lnTo>
                    <a:pt x="4961" y="3564"/>
                  </a:lnTo>
                  <a:lnTo>
                    <a:pt x="4969" y="3563"/>
                  </a:lnTo>
                  <a:lnTo>
                    <a:pt x="4987" y="3564"/>
                  </a:lnTo>
                  <a:lnTo>
                    <a:pt x="4999" y="3571"/>
                  </a:lnTo>
                  <a:lnTo>
                    <a:pt x="5013" y="3580"/>
                  </a:lnTo>
                  <a:lnTo>
                    <a:pt x="5022" y="3580"/>
                  </a:lnTo>
                  <a:lnTo>
                    <a:pt x="5033" y="3587"/>
                  </a:lnTo>
                  <a:lnTo>
                    <a:pt x="5036" y="3584"/>
                  </a:lnTo>
                  <a:lnTo>
                    <a:pt x="5049" y="3591"/>
                  </a:lnTo>
                  <a:lnTo>
                    <a:pt x="5059" y="3591"/>
                  </a:lnTo>
                  <a:lnTo>
                    <a:pt x="5066" y="3591"/>
                  </a:lnTo>
                  <a:lnTo>
                    <a:pt x="5066" y="3595"/>
                  </a:lnTo>
                  <a:lnTo>
                    <a:pt x="5079" y="3588"/>
                  </a:lnTo>
                  <a:lnTo>
                    <a:pt x="5093" y="3588"/>
                  </a:lnTo>
                  <a:lnTo>
                    <a:pt x="5096" y="3577"/>
                  </a:lnTo>
                  <a:lnTo>
                    <a:pt x="5108" y="3568"/>
                  </a:lnTo>
                  <a:lnTo>
                    <a:pt x="5112" y="3563"/>
                  </a:lnTo>
                  <a:lnTo>
                    <a:pt x="5108" y="3563"/>
                  </a:lnTo>
                  <a:lnTo>
                    <a:pt x="5119" y="3560"/>
                  </a:lnTo>
                  <a:lnTo>
                    <a:pt x="5119" y="3563"/>
                  </a:lnTo>
                  <a:lnTo>
                    <a:pt x="5128" y="3560"/>
                  </a:lnTo>
                  <a:lnTo>
                    <a:pt x="5154" y="3550"/>
                  </a:lnTo>
                  <a:lnTo>
                    <a:pt x="5179" y="3547"/>
                  </a:lnTo>
                  <a:lnTo>
                    <a:pt x="5184" y="3544"/>
                  </a:lnTo>
                  <a:lnTo>
                    <a:pt x="5168" y="3540"/>
                  </a:lnTo>
                  <a:lnTo>
                    <a:pt x="5188" y="3540"/>
                  </a:lnTo>
                  <a:lnTo>
                    <a:pt x="5198" y="3547"/>
                  </a:lnTo>
                  <a:lnTo>
                    <a:pt x="5211" y="3553"/>
                  </a:lnTo>
                  <a:lnTo>
                    <a:pt x="5221" y="3547"/>
                  </a:lnTo>
                  <a:lnTo>
                    <a:pt x="5228" y="3544"/>
                  </a:lnTo>
                  <a:lnTo>
                    <a:pt x="5251" y="3553"/>
                  </a:lnTo>
                  <a:lnTo>
                    <a:pt x="5258" y="3540"/>
                  </a:lnTo>
                  <a:lnTo>
                    <a:pt x="5258" y="3536"/>
                  </a:lnTo>
                  <a:lnTo>
                    <a:pt x="5258" y="3536"/>
                  </a:lnTo>
                  <a:lnTo>
                    <a:pt x="5258" y="3536"/>
                  </a:lnTo>
                  <a:lnTo>
                    <a:pt x="5258" y="3540"/>
                  </a:lnTo>
                  <a:lnTo>
                    <a:pt x="5270" y="3537"/>
                  </a:lnTo>
                  <a:lnTo>
                    <a:pt x="5293" y="3540"/>
                  </a:lnTo>
                  <a:lnTo>
                    <a:pt x="5304" y="3540"/>
                  </a:lnTo>
                  <a:lnTo>
                    <a:pt x="5307" y="3502"/>
                  </a:lnTo>
                  <a:lnTo>
                    <a:pt x="5311" y="3489"/>
                  </a:lnTo>
                  <a:lnTo>
                    <a:pt x="5314" y="3481"/>
                  </a:lnTo>
                  <a:lnTo>
                    <a:pt x="5314" y="3478"/>
                  </a:lnTo>
                  <a:lnTo>
                    <a:pt x="5320" y="3484"/>
                  </a:lnTo>
                  <a:lnTo>
                    <a:pt x="5323" y="3488"/>
                  </a:lnTo>
                  <a:lnTo>
                    <a:pt x="5334" y="3496"/>
                  </a:lnTo>
                  <a:lnTo>
                    <a:pt x="5334" y="3508"/>
                  </a:lnTo>
                  <a:lnTo>
                    <a:pt x="5330" y="3516"/>
                  </a:lnTo>
                  <a:lnTo>
                    <a:pt x="5337" y="3529"/>
                  </a:lnTo>
                  <a:lnTo>
                    <a:pt x="5350" y="3536"/>
                  </a:lnTo>
                  <a:lnTo>
                    <a:pt x="5353" y="3532"/>
                  </a:lnTo>
                  <a:lnTo>
                    <a:pt x="5360" y="3544"/>
                  </a:lnTo>
                  <a:lnTo>
                    <a:pt x="5357" y="3556"/>
                  </a:lnTo>
                  <a:lnTo>
                    <a:pt x="5344" y="3560"/>
                  </a:lnTo>
                  <a:lnTo>
                    <a:pt x="5334" y="3560"/>
                  </a:lnTo>
                  <a:lnTo>
                    <a:pt x="5323" y="3563"/>
                  </a:lnTo>
                  <a:lnTo>
                    <a:pt x="5374" y="3556"/>
                  </a:lnTo>
                  <a:lnTo>
                    <a:pt x="5387" y="3553"/>
                  </a:lnTo>
                  <a:lnTo>
                    <a:pt x="5390" y="3540"/>
                  </a:lnTo>
                  <a:lnTo>
                    <a:pt x="5387" y="3537"/>
                  </a:lnTo>
                  <a:lnTo>
                    <a:pt x="5401" y="3540"/>
                  </a:lnTo>
                  <a:lnTo>
                    <a:pt x="5413" y="3529"/>
                  </a:lnTo>
                  <a:lnTo>
                    <a:pt x="5417" y="3512"/>
                  </a:lnTo>
                  <a:lnTo>
                    <a:pt x="5413" y="3505"/>
                  </a:lnTo>
                  <a:lnTo>
                    <a:pt x="5417" y="3512"/>
                  </a:lnTo>
                  <a:lnTo>
                    <a:pt x="5427" y="3513"/>
                  </a:lnTo>
                  <a:lnTo>
                    <a:pt x="5427" y="3520"/>
                  </a:lnTo>
                  <a:lnTo>
                    <a:pt x="5417" y="3529"/>
                  </a:lnTo>
                  <a:lnTo>
                    <a:pt x="5409" y="3540"/>
                  </a:lnTo>
                  <a:lnTo>
                    <a:pt x="5417" y="3540"/>
                  </a:lnTo>
                  <a:lnTo>
                    <a:pt x="5429" y="3537"/>
                  </a:lnTo>
                  <a:lnTo>
                    <a:pt x="5443" y="3532"/>
                  </a:lnTo>
                  <a:lnTo>
                    <a:pt x="5453" y="3516"/>
                  </a:lnTo>
                  <a:lnTo>
                    <a:pt x="5459" y="3505"/>
                  </a:lnTo>
                  <a:lnTo>
                    <a:pt x="5457" y="3502"/>
                  </a:lnTo>
                  <a:lnTo>
                    <a:pt x="5457" y="3499"/>
                  </a:lnTo>
                  <a:lnTo>
                    <a:pt x="5462" y="3492"/>
                  </a:lnTo>
                  <a:lnTo>
                    <a:pt x="5466" y="3508"/>
                  </a:lnTo>
                  <a:lnTo>
                    <a:pt x="5476" y="3499"/>
                  </a:lnTo>
                  <a:lnTo>
                    <a:pt x="5480" y="3484"/>
                  </a:lnTo>
                  <a:lnTo>
                    <a:pt x="5483" y="3496"/>
                  </a:lnTo>
                  <a:lnTo>
                    <a:pt x="5496" y="3505"/>
                  </a:lnTo>
                  <a:lnTo>
                    <a:pt x="5485" y="3516"/>
                  </a:lnTo>
                  <a:lnTo>
                    <a:pt x="5466" y="3520"/>
                  </a:lnTo>
                  <a:lnTo>
                    <a:pt x="5462" y="3523"/>
                  </a:lnTo>
                  <a:lnTo>
                    <a:pt x="5476" y="3523"/>
                  </a:lnTo>
                  <a:lnTo>
                    <a:pt x="5512" y="3513"/>
                  </a:lnTo>
                  <a:lnTo>
                    <a:pt x="5545" y="3512"/>
                  </a:lnTo>
                  <a:lnTo>
                    <a:pt x="5549" y="3508"/>
                  </a:lnTo>
                  <a:lnTo>
                    <a:pt x="5575" y="3489"/>
                  </a:lnTo>
                  <a:lnTo>
                    <a:pt x="5578" y="3499"/>
                  </a:lnTo>
                  <a:lnTo>
                    <a:pt x="5589" y="3492"/>
                  </a:lnTo>
                  <a:lnTo>
                    <a:pt x="5601" y="3489"/>
                  </a:lnTo>
                  <a:lnTo>
                    <a:pt x="5624" y="3499"/>
                  </a:lnTo>
                  <a:lnTo>
                    <a:pt x="5628" y="3508"/>
                  </a:lnTo>
                  <a:lnTo>
                    <a:pt x="5619" y="3505"/>
                  </a:lnTo>
                  <a:lnTo>
                    <a:pt x="5605" y="3502"/>
                  </a:lnTo>
                  <a:lnTo>
                    <a:pt x="5594" y="3502"/>
                  </a:lnTo>
                  <a:lnTo>
                    <a:pt x="5593" y="3508"/>
                  </a:lnTo>
                  <a:lnTo>
                    <a:pt x="5568" y="3508"/>
                  </a:lnTo>
                  <a:lnTo>
                    <a:pt x="5578" y="3512"/>
                  </a:lnTo>
                  <a:lnTo>
                    <a:pt x="5593" y="3512"/>
                  </a:lnTo>
                  <a:lnTo>
                    <a:pt x="5642" y="3520"/>
                  </a:lnTo>
                  <a:lnTo>
                    <a:pt x="5672" y="3529"/>
                  </a:lnTo>
                  <a:lnTo>
                    <a:pt x="5695" y="3544"/>
                  </a:lnTo>
                  <a:lnTo>
                    <a:pt x="5691" y="3532"/>
                  </a:lnTo>
                  <a:lnTo>
                    <a:pt x="5681" y="3526"/>
                  </a:lnTo>
                  <a:lnTo>
                    <a:pt x="5675" y="3516"/>
                  </a:lnTo>
                  <a:lnTo>
                    <a:pt x="5688" y="3516"/>
                  </a:lnTo>
                  <a:lnTo>
                    <a:pt x="5698" y="3520"/>
                  </a:lnTo>
                  <a:lnTo>
                    <a:pt x="5718" y="3508"/>
                  </a:lnTo>
                  <a:lnTo>
                    <a:pt x="5714" y="3520"/>
                  </a:lnTo>
                  <a:lnTo>
                    <a:pt x="5705" y="3523"/>
                  </a:lnTo>
                  <a:lnTo>
                    <a:pt x="5702" y="3532"/>
                  </a:lnTo>
                  <a:lnTo>
                    <a:pt x="5718" y="3540"/>
                  </a:lnTo>
                  <a:lnTo>
                    <a:pt x="5732" y="3540"/>
                  </a:lnTo>
                  <a:lnTo>
                    <a:pt x="5737" y="3553"/>
                  </a:lnTo>
                  <a:lnTo>
                    <a:pt x="5751" y="3550"/>
                  </a:lnTo>
                  <a:lnTo>
                    <a:pt x="5744" y="3560"/>
                  </a:lnTo>
                  <a:lnTo>
                    <a:pt x="5732" y="3550"/>
                  </a:lnTo>
                  <a:lnTo>
                    <a:pt x="5705" y="3540"/>
                  </a:lnTo>
                  <a:lnTo>
                    <a:pt x="5718" y="3553"/>
                  </a:lnTo>
                  <a:lnTo>
                    <a:pt x="5728" y="3560"/>
                  </a:lnTo>
                  <a:lnTo>
                    <a:pt x="5733" y="3563"/>
                  </a:lnTo>
                  <a:lnTo>
                    <a:pt x="5728" y="3563"/>
                  </a:lnTo>
                  <a:lnTo>
                    <a:pt x="5740" y="3568"/>
                  </a:lnTo>
                  <a:lnTo>
                    <a:pt x="5755" y="3571"/>
                  </a:lnTo>
                  <a:lnTo>
                    <a:pt x="5763" y="3584"/>
                  </a:lnTo>
                  <a:lnTo>
                    <a:pt x="5770" y="3595"/>
                  </a:lnTo>
                  <a:lnTo>
                    <a:pt x="5774" y="3604"/>
                  </a:lnTo>
                  <a:lnTo>
                    <a:pt x="5763" y="3607"/>
                  </a:lnTo>
                  <a:lnTo>
                    <a:pt x="5758" y="3595"/>
                  </a:lnTo>
                  <a:lnTo>
                    <a:pt x="5758" y="3587"/>
                  </a:lnTo>
                  <a:lnTo>
                    <a:pt x="5755" y="3598"/>
                  </a:lnTo>
                  <a:lnTo>
                    <a:pt x="5760" y="3607"/>
                  </a:lnTo>
                  <a:lnTo>
                    <a:pt x="5770" y="3612"/>
                  </a:lnTo>
                  <a:lnTo>
                    <a:pt x="5784" y="3611"/>
                  </a:lnTo>
                  <a:lnTo>
                    <a:pt x="5790" y="3607"/>
                  </a:lnTo>
                  <a:lnTo>
                    <a:pt x="5814" y="3601"/>
                  </a:lnTo>
                  <a:lnTo>
                    <a:pt x="5827" y="3601"/>
                  </a:lnTo>
                  <a:lnTo>
                    <a:pt x="5827" y="3595"/>
                  </a:lnTo>
                  <a:lnTo>
                    <a:pt x="5841" y="3587"/>
                  </a:lnTo>
                  <a:lnTo>
                    <a:pt x="5843" y="3591"/>
                  </a:lnTo>
                  <a:lnTo>
                    <a:pt x="5853" y="3588"/>
                  </a:lnTo>
                  <a:lnTo>
                    <a:pt x="5890" y="3563"/>
                  </a:lnTo>
                  <a:lnTo>
                    <a:pt x="5902" y="3560"/>
                  </a:lnTo>
                  <a:lnTo>
                    <a:pt x="5913" y="3556"/>
                  </a:lnTo>
                  <a:lnTo>
                    <a:pt x="5925" y="3560"/>
                  </a:lnTo>
                  <a:lnTo>
                    <a:pt x="5920" y="3547"/>
                  </a:lnTo>
                  <a:lnTo>
                    <a:pt x="5906" y="3540"/>
                  </a:lnTo>
                  <a:lnTo>
                    <a:pt x="5924" y="3547"/>
                  </a:lnTo>
                  <a:lnTo>
                    <a:pt x="5916" y="3540"/>
                  </a:lnTo>
                  <a:lnTo>
                    <a:pt x="5924" y="3529"/>
                  </a:lnTo>
                  <a:lnTo>
                    <a:pt x="5932" y="3523"/>
                  </a:lnTo>
                  <a:lnTo>
                    <a:pt x="5955" y="3520"/>
                  </a:lnTo>
                  <a:lnTo>
                    <a:pt x="5969" y="3516"/>
                  </a:lnTo>
                  <a:lnTo>
                    <a:pt x="5976" y="3516"/>
                  </a:lnTo>
                  <a:lnTo>
                    <a:pt x="6006" y="3529"/>
                  </a:lnTo>
                  <a:lnTo>
                    <a:pt x="6015" y="3532"/>
                  </a:lnTo>
                  <a:lnTo>
                    <a:pt x="6038" y="3544"/>
                  </a:lnTo>
                  <a:lnTo>
                    <a:pt x="6059" y="3568"/>
                  </a:lnTo>
                  <a:lnTo>
                    <a:pt x="6085" y="3577"/>
                  </a:lnTo>
                  <a:lnTo>
                    <a:pt x="6089" y="3588"/>
                  </a:lnTo>
                  <a:lnTo>
                    <a:pt x="6091" y="3601"/>
                  </a:lnTo>
                  <a:lnTo>
                    <a:pt x="6124" y="3622"/>
                  </a:lnTo>
                  <a:lnTo>
                    <a:pt x="6135" y="3635"/>
                  </a:lnTo>
                  <a:lnTo>
                    <a:pt x="6147" y="3638"/>
                  </a:lnTo>
                  <a:lnTo>
                    <a:pt x="6154" y="3649"/>
                  </a:lnTo>
                  <a:lnTo>
                    <a:pt x="6168" y="3652"/>
                  </a:lnTo>
                  <a:lnTo>
                    <a:pt x="6191" y="3649"/>
                  </a:lnTo>
                  <a:lnTo>
                    <a:pt x="6211" y="3667"/>
                  </a:lnTo>
                  <a:lnTo>
                    <a:pt x="6211" y="3676"/>
                  </a:lnTo>
                  <a:lnTo>
                    <a:pt x="6218" y="3687"/>
                  </a:lnTo>
                  <a:lnTo>
                    <a:pt x="6230" y="3691"/>
                  </a:lnTo>
                  <a:lnTo>
                    <a:pt x="6233" y="3703"/>
                  </a:lnTo>
                  <a:lnTo>
                    <a:pt x="6233" y="3710"/>
                  </a:lnTo>
                  <a:lnTo>
                    <a:pt x="6237" y="3742"/>
                  </a:lnTo>
                  <a:lnTo>
                    <a:pt x="6240" y="3751"/>
                  </a:lnTo>
                  <a:lnTo>
                    <a:pt x="6240" y="3766"/>
                  </a:lnTo>
                  <a:lnTo>
                    <a:pt x="6228" y="3820"/>
                  </a:lnTo>
                  <a:lnTo>
                    <a:pt x="6230" y="3833"/>
                  </a:lnTo>
                  <a:lnTo>
                    <a:pt x="6230" y="3854"/>
                  </a:lnTo>
                  <a:lnTo>
                    <a:pt x="6225" y="3871"/>
                  </a:lnTo>
                  <a:lnTo>
                    <a:pt x="6233" y="3884"/>
                  </a:lnTo>
                  <a:lnTo>
                    <a:pt x="6244" y="3892"/>
                  </a:lnTo>
                  <a:lnTo>
                    <a:pt x="6233" y="3878"/>
                  </a:lnTo>
                  <a:lnTo>
                    <a:pt x="6256" y="3892"/>
                  </a:lnTo>
                  <a:lnTo>
                    <a:pt x="6256" y="3895"/>
                  </a:lnTo>
                  <a:lnTo>
                    <a:pt x="6263" y="3887"/>
                  </a:lnTo>
                  <a:lnTo>
                    <a:pt x="6270" y="3863"/>
                  </a:lnTo>
                  <a:lnTo>
                    <a:pt x="6260" y="3863"/>
                  </a:lnTo>
                  <a:lnTo>
                    <a:pt x="6256" y="3860"/>
                  </a:lnTo>
                  <a:lnTo>
                    <a:pt x="6256" y="3850"/>
                  </a:lnTo>
                  <a:lnTo>
                    <a:pt x="6247" y="3841"/>
                  </a:lnTo>
                  <a:lnTo>
                    <a:pt x="6247" y="3838"/>
                  </a:lnTo>
                  <a:lnTo>
                    <a:pt x="6274" y="3850"/>
                  </a:lnTo>
                  <a:lnTo>
                    <a:pt x="6277" y="3863"/>
                  </a:lnTo>
                  <a:lnTo>
                    <a:pt x="6290" y="3850"/>
                  </a:lnTo>
                  <a:lnTo>
                    <a:pt x="6300" y="3863"/>
                  </a:lnTo>
                  <a:lnTo>
                    <a:pt x="6300" y="3871"/>
                  </a:lnTo>
                  <a:lnTo>
                    <a:pt x="6281" y="3905"/>
                  </a:lnTo>
                  <a:lnTo>
                    <a:pt x="6277" y="3922"/>
                  </a:lnTo>
                  <a:lnTo>
                    <a:pt x="6263" y="3925"/>
                  </a:lnTo>
                  <a:lnTo>
                    <a:pt x="6263" y="3935"/>
                  </a:lnTo>
                  <a:lnTo>
                    <a:pt x="6255" y="3925"/>
                  </a:lnTo>
                  <a:lnTo>
                    <a:pt x="6260" y="3935"/>
                  </a:lnTo>
                  <a:lnTo>
                    <a:pt x="6283" y="3946"/>
                  </a:lnTo>
                  <a:lnTo>
                    <a:pt x="6293" y="3959"/>
                  </a:lnTo>
                  <a:lnTo>
                    <a:pt x="6290" y="3962"/>
                  </a:lnTo>
                  <a:lnTo>
                    <a:pt x="6316" y="4001"/>
                  </a:lnTo>
                  <a:lnTo>
                    <a:pt x="6323" y="4013"/>
                  </a:lnTo>
                  <a:lnTo>
                    <a:pt x="6343" y="4031"/>
                  </a:lnTo>
                  <a:lnTo>
                    <a:pt x="6357" y="4034"/>
                  </a:lnTo>
                  <a:lnTo>
                    <a:pt x="6365" y="4034"/>
                  </a:lnTo>
                  <a:lnTo>
                    <a:pt x="6372" y="4034"/>
                  </a:lnTo>
                  <a:lnTo>
                    <a:pt x="6365" y="4025"/>
                  </a:lnTo>
                  <a:lnTo>
                    <a:pt x="6360" y="4013"/>
                  </a:lnTo>
                  <a:lnTo>
                    <a:pt x="6350" y="4007"/>
                  </a:lnTo>
                  <a:lnTo>
                    <a:pt x="6364" y="4007"/>
                  </a:lnTo>
                  <a:lnTo>
                    <a:pt x="6365" y="4015"/>
                  </a:lnTo>
                  <a:lnTo>
                    <a:pt x="6390" y="4004"/>
                  </a:lnTo>
                  <a:lnTo>
                    <a:pt x="6394" y="4007"/>
                  </a:lnTo>
                  <a:lnTo>
                    <a:pt x="6380" y="4013"/>
                  </a:lnTo>
                  <a:lnTo>
                    <a:pt x="6387" y="4025"/>
                  </a:lnTo>
                  <a:lnTo>
                    <a:pt x="6387" y="4045"/>
                  </a:lnTo>
                  <a:lnTo>
                    <a:pt x="6390" y="4058"/>
                  </a:lnTo>
                  <a:lnTo>
                    <a:pt x="6395" y="4069"/>
                  </a:lnTo>
                  <a:lnTo>
                    <a:pt x="6394" y="4076"/>
                  </a:lnTo>
                  <a:lnTo>
                    <a:pt x="6406" y="4076"/>
                  </a:lnTo>
                  <a:lnTo>
                    <a:pt x="6416" y="4063"/>
                  </a:lnTo>
                  <a:lnTo>
                    <a:pt x="6420" y="4052"/>
                  </a:lnTo>
                  <a:lnTo>
                    <a:pt x="6436" y="4039"/>
                  </a:lnTo>
                  <a:lnTo>
                    <a:pt x="6422" y="4058"/>
                  </a:lnTo>
                  <a:lnTo>
                    <a:pt x="6420" y="4069"/>
                  </a:lnTo>
                  <a:lnTo>
                    <a:pt x="6413" y="4079"/>
                  </a:lnTo>
                  <a:lnTo>
                    <a:pt x="6413" y="4085"/>
                  </a:lnTo>
                  <a:lnTo>
                    <a:pt x="6422" y="4088"/>
                  </a:lnTo>
                  <a:lnTo>
                    <a:pt x="6436" y="4096"/>
                  </a:lnTo>
                  <a:lnTo>
                    <a:pt x="6448" y="4138"/>
                  </a:lnTo>
                  <a:lnTo>
                    <a:pt x="6469" y="4162"/>
                  </a:lnTo>
                  <a:lnTo>
                    <a:pt x="6478" y="4162"/>
                  </a:lnTo>
                  <a:lnTo>
                    <a:pt x="6466" y="4165"/>
                  </a:lnTo>
                  <a:lnTo>
                    <a:pt x="6478" y="4172"/>
                  </a:lnTo>
                  <a:lnTo>
                    <a:pt x="6492" y="4168"/>
                  </a:lnTo>
                  <a:lnTo>
                    <a:pt x="6503" y="4168"/>
                  </a:lnTo>
                  <a:lnTo>
                    <a:pt x="6508" y="4172"/>
                  </a:lnTo>
                  <a:lnTo>
                    <a:pt x="6534" y="4181"/>
                  </a:lnTo>
                  <a:lnTo>
                    <a:pt x="6538" y="4189"/>
                  </a:lnTo>
                  <a:lnTo>
                    <a:pt x="6549" y="4199"/>
                  </a:lnTo>
                  <a:lnTo>
                    <a:pt x="6564" y="4216"/>
                  </a:lnTo>
                  <a:lnTo>
                    <a:pt x="6568" y="4229"/>
                  </a:lnTo>
                  <a:lnTo>
                    <a:pt x="6591" y="4250"/>
                  </a:lnTo>
                  <a:lnTo>
                    <a:pt x="6601" y="4253"/>
                  </a:lnTo>
                  <a:lnTo>
                    <a:pt x="6614" y="4253"/>
                  </a:lnTo>
                  <a:lnTo>
                    <a:pt x="6624" y="4263"/>
                  </a:lnTo>
                  <a:lnTo>
                    <a:pt x="6617" y="4274"/>
                  </a:lnTo>
                  <a:lnTo>
                    <a:pt x="6605" y="4264"/>
                  </a:lnTo>
                  <a:lnTo>
                    <a:pt x="6591" y="4259"/>
                  </a:lnTo>
                  <a:lnTo>
                    <a:pt x="6582" y="4267"/>
                  </a:lnTo>
                  <a:lnTo>
                    <a:pt x="6587" y="4280"/>
                  </a:lnTo>
                  <a:lnTo>
                    <a:pt x="6598" y="4291"/>
                  </a:lnTo>
                  <a:lnTo>
                    <a:pt x="6624" y="4283"/>
                  </a:lnTo>
                  <a:lnTo>
                    <a:pt x="6638" y="4274"/>
                  </a:lnTo>
                  <a:lnTo>
                    <a:pt x="6651" y="4277"/>
                  </a:lnTo>
                  <a:lnTo>
                    <a:pt x="6665" y="4277"/>
                  </a:lnTo>
                  <a:lnTo>
                    <a:pt x="6674" y="4271"/>
                  </a:lnTo>
                  <a:lnTo>
                    <a:pt x="6684" y="4263"/>
                  </a:lnTo>
                  <a:lnTo>
                    <a:pt x="6696" y="4256"/>
                  </a:lnTo>
                  <a:lnTo>
                    <a:pt x="6707" y="4263"/>
                  </a:lnTo>
                  <a:lnTo>
                    <a:pt x="6700" y="4256"/>
                  </a:lnTo>
                  <a:lnTo>
                    <a:pt x="6718" y="4263"/>
                  </a:lnTo>
                  <a:lnTo>
                    <a:pt x="6710" y="4250"/>
                  </a:lnTo>
                  <a:lnTo>
                    <a:pt x="6718" y="4237"/>
                  </a:lnTo>
                  <a:lnTo>
                    <a:pt x="6723" y="4229"/>
                  </a:lnTo>
                  <a:lnTo>
                    <a:pt x="6718" y="4208"/>
                  </a:lnTo>
                  <a:lnTo>
                    <a:pt x="6721" y="4202"/>
                  </a:lnTo>
                  <a:lnTo>
                    <a:pt x="6718" y="4189"/>
                  </a:lnTo>
                  <a:lnTo>
                    <a:pt x="6723" y="4178"/>
                  </a:lnTo>
                  <a:lnTo>
                    <a:pt x="6723" y="4168"/>
                  </a:lnTo>
                  <a:lnTo>
                    <a:pt x="6733" y="4157"/>
                  </a:lnTo>
                  <a:lnTo>
                    <a:pt x="6733" y="4148"/>
                  </a:lnTo>
                  <a:lnTo>
                    <a:pt x="6737" y="4136"/>
                  </a:lnTo>
                  <a:lnTo>
                    <a:pt x="6740" y="4148"/>
                  </a:lnTo>
                  <a:lnTo>
                    <a:pt x="6744" y="4136"/>
                  </a:lnTo>
                  <a:lnTo>
                    <a:pt x="6740" y="4124"/>
                  </a:lnTo>
                  <a:lnTo>
                    <a:pt x="6737" y="4100"/>
                  </a:lnTo>
                  <a:lnTo>
                    <a:pt x="6737" y="4069"/>
                  </a:lnTo>
                  <a:lnTo>
                    <a:pt x="6733" y="4058"/>
                  </a:lnTo>
                  <a:lnTo>
                    <a:pt x="6730" y="4007"/>
                  </a:lnTo>
                  <a:lnTo>
                    <a:pt x="6718" y="3964"/>
                  </a:lnTo>
                  <a:lnTo>
                    <a:pt x="6710" y="3962"/>
                  </a:lnTo>
                  <a:lnTo>
                    <a:pt x="6710" y="3946"/>
                  </a:lnTo>
                  <a:lnTo>
                    <a:pt x="6691" y="3925"/>
                  </a:lnTo>
                  <a:lnTo>
                    <a:pt x="6677" y="3919"/>
                  </a:lnTo>
                  <a:lnTo>
                    <a:pt x="6674" y="3922"/>
                  </a:lnTo>
                  <a:lnTo>
                    <a:pt x="6677" y="3916"/>
                  </a:lnTo>
                  <a:lnTo>
                    <a:pt x="6677" y="3908"/>
                  </a:lnTo>
                  <a:lnTo>
                    <a:pt x="6661" y="3887"/>
                  </a:lnTo>
                  <a:lnTo>
                    <a:pt x="6640" y="3847"/>
                  </a:lnTo>
                  <a:lnTo>
                    <a:pt x="6594" y="3788"/>
                  </a:lnTo>
                  <a:lnTo>
                    <a:pt x="6559" y="3734"/>
                  </a:lnTo>
                  <a:lnTo>
                    <a:pt x="6552" y="3724"/>
                  </a:lnTo>
                  <a:lnTo>
                    <a:pt x="6538" y="3691"/>
                  </a:lnTo>
                  <a:lnTo>
                    <a:pt x="6529" y="3670"/>
                  </a:lnTo>
                  <a:lnTo>
                    <a:pt x="6534" y="3670"/>
                  </a:lnTo>
                  <a:lnTo>
                    <a:pt x="6545" y="3676"/>
                  </a:lnTo>
                  <a:lnTo>
                    <a:pt x="6541" y="3686"/>
                  </a:lnTo>
                  <a:lnTo>
                    <a:pt x="6556" y="3697"/>
                  </a:lnTo>
                  <a:lnTo>
                    <a:pt x="6568" y="3691"/>
                  </a:lnTo>
                  <a:lnTo>
                    <a:pt x="6578" y="3700"/>
                  </a:lnTo>
                  <a:lnTo>
                    <a:pt x="6582" y="3713"/>
                  </a:lnTo>
                  <a:lnTo>
                    <a:pt x="6578" y="3734"/>
                  </a:lnTo>
                  <a:lnTo>
                    <a:pt x="6585" y="3766"/>
                  </a:lnTo>
                  <a:lnTo>
                    <a:pt x="6612" y="3802"/>
                  </a:lnTo>
                  <a:lnTo>
                    <a:pt x="6624" y="3814"/>
                  </a:lnTo>
                  <a:lnTo>
                    <a:pt x="6598" y="3782"/>
                  </a:lnTo>
                  <a:lnTo>
                    <a:pt x="6591" y="3769"/>
                  </a:lnTo>
                  <a:lnTo>
                    <a:pt x="6585" y="3748"/>
                  </a:lnTo>
                  <a:lnTo>
                    <a:pt x="6582" y="3727"/>
                  </a:lnTo>
                  <a:lnTo>
                    <a:pt x="6591" y="3718"/>
                  </a:lnTo>
                  <a:lnTo>
                    <a:pt x="6585" y="3707"/>
                  </a:lnTo>
                  <a:lnTo>
                    <a:pt x="6578" y="3694"/>
                  </a:lnTo>
                  <a:lnTo>
                    <a:pt x="6556" y="3673"/>
                  </a:lnTo>
                  <a:lnTo>
                    <a:pt x="6485" y="3595"/>
                  </a:lnTo>
                  <a:lnTo>
                    <a:pt x="6446" y="3537"/>
                  </a:lnTo>
                  <a:lnTo>
                    <a:pt x="6429" y="3505"/>
                  </a:lnTo>
                  <a:lnTo>
                    <a:pt x="6409" y="3462"/>
                  </a:lnTo>
                  <a:lnTo>
                    <a:pt x="6406" y="3451"/>
                  </a:lnTo>
                  <a:lnTo>
                    <a:pt x="6394" y="3430"/>
                  </a:lnTo>
                  <a:lnTo>
                    <a:pt x="6390" y="3409"/>
                  </a:lnTo>
                  <a:lnTo>
                    <a:pt x="6383" y="3400"/>
                  </a:lnTo>
                  <a:lnTo>
                    <a:pt x="6372" y="3387"/>
                  </a:lnTo>
                  <a:lnTo>
                    <a:pt x="6365" y="3376"/>
                  </a:lnTo>
                  <a:lnTo>
                    <a:pt x="6372" y="3385"/>
                  </a:lnTo>
                  <a:lnTo>
                    <a:pt x="6376" y="3361"/>
                  </a:lnTo>
                  <a:lnTo>
                    <a:pt x="6360" y="3358"/>
                  </a:lnTo>
                  <a:lnTo>
                    <a:pt x="6364" y="3345"/>
                  </a:lnTo>
                  <a:lnTo>
                    <a:pt x="6353" y="3337"/>
                  </a:lnTo>
                  <a:lnTo>
                    <a:pt x="6357" y="3325"/>
                  </a:lnTo>
                  <a:lnTo>
                    <a:pt x="6364" y="3315"/>
                  </a:lnTo>
                  <a:lnTo>
                    <a:pt x="6353" y="3315"/>
                  </a:lnTo>
                  <a:lnTo>
                    <a:pt x="6360" y="3304"/>
                  </a:lnTo>
                  <a:lnTo>
                    <a:pt x="6350" y="3294"/>
                  </a:lnTo>
                  <a:lnTo>
                    <a:pt x="6360" y="3301"/>
                  </a:lnTo>
                  <a:lnTo>
                    <a:pt x="6365" y="3288"/>
                  </a:lnTo>
                  <a:lnTo>
                    <a:pt x="6350" y="3288"/>
                  </a:lnTo>
                  <a:lnTo>
                    <a:pt x="6357" y="3277"/>
                  </a:lnTo>
                  <a:lnTo>
                    <a:pt x="6365" y="3283"/>
                  </a:lnTo>
                  <a:lnTo>
                    <a:pt x="6376" y="3267"/>
                  </a:lnTo>
                  <a:lnTo>
                    <a:pt x="6380" y="3256"/>
                  </a:lnTo>
                  <a:lnTo>
                    <a:pt x="6365" y="3253"/>
                  </a:lnTo>
                  <a:lnTo>
                    <a:pt x="6357" y="3253"/>
                  </a:lnTo>
                  <a:lnTo>
                    <a:pt x="6343" y="3246"/>
                  </a:lnTo>
                  <a:lnTo>
                    <a:pt x="6350" y="3246"/>
                  </a:lnTo>
                  <a:lnTo>
                    <a:pt x="6360" y="3250"/>
                  </a:lnTo>
                  <a:lnTo>
                    <a:pt x="6372" y="3250"/>
                  </a:lnTo>
                  <a:lnTo>
                    <a:pt x="6372" y="3237"/>
                  </a:lnTo>
                  <a:lnTo>
                    <a:pt x="6380" y="3237"/>
                  </a:lnTo>
                  <a:lnTo>
                    <a:pt x="6387" y="3216"/>
                  </a:lnTo>
                  <a:lnTo>
                    <a:pt x="6376" y="3219"/>
                  </a:lnTo>
                  <a:lnTo>
                    <a:pt x="6369" y="3213"/>
                  </a:lnTo>
                  <a:lnTo>
                    <a:pt x="6380" y="3205"/>
                  </a:lnTo>
                  <a:lnTo>
                    <a:pt x="6376" y="3195"/>
                  </a:lnTo>
                  <a:lnTo>
                    <a:pt x="6387" y="3202"/>
                  </a:lnTo>
                  <a:lnTo>
                    <a:pt x="6394" y="3189"/>
                  </a:lnTo>
                  <a:lnTo>
                    <a:pt x="6394" y="3187"/>
                  </a:lnTo>
                  <a:lnTo>
                    <a:pt x="6380" y="3189"/>
                  </a:lnTo>
                  <a:lnTo>
                    <a:pt x="6376" y="3178"/>
                  </a:lnTo>
                  <a:lnTo>
                    <a:pt x="6390" y="3178"/>
                  </a:lnTo>
                  <a:lnTo>
                    <a:pt x="6399" y="3165"/>
                  </a:lnTo>
                  <a:lnTo>
                    <a:pt x="6387" y="3157"/>
                  </a:lnTo>
                  <a:lnTo>
                    <a:pt x="6387" y="3144"/>
                  </a:lnTo>
                  <a:lnTo>
                    <a:pt x="6399" y="3150"/>
                  </a:lnTo>
                  <a:lnTo>
                    <a:pt x="6413" y="3150"/>
                  </a:lnTo>
                  <a:lnTo>
                    <a:pt x="6409" y="3138"/>
                  </a:lnTo>
                  <a:lnTo>
                    <a:pt x="6422" y="3133"/>
                  </a:lnTo>
                  <a:lnTo>
                    <a:pt x="6425" y="3120"/>
                  </a:lnTo>
                  <a:lnTo>
                    <a:pt x="6420" y="3120"/>
                  </a:lnTo>
                  <a:lnTo>
                    <a:pt x="6422" y="3096"/>
                  </a:lnTo>
                  <a:lnTo>
                    <a:pt x="6429" y="3087"/>
                  </a:lnTo>
                  <a:lnTo>
                    <a:pt x="6429" y="3096"/>
                  </a:lnTo>
                  <a:lnTo>
                    <a:pt x="6436" y="3096"/>
                  </a:lnTo>
                  <a:lnTo>
                    <a:pt x="6446" y="3085"/>
                  </a:lnTo>
                  <a:lnTo>
                    <a:pt x="6432" y="3079"/>
                  </a:lnTo>
                  <a:lnTo>
                    <a:pt x="6425" y="3069"/>
                  </a:lnTo>
                  <a:lnTo>
                    <a:pt x="6422" y="3061"/>
                  </a:lnTo>
                  <a:lnTo>
                    <a:pt x="6413" y="3039"/>
                  </a:lnTo>
                  <a:lnTo>
                    <a:pt x="6422" y="3045"/>
                  </a:lnTo>
                  <a:lnTo>
                    <a:pt x="6425" y="3058"/>
                  </a:lnTo>
                  <a:lnTo>
                    <a:pt x="6439" y="3066"/>
                  </a:lnTo>
                  <a:lnTo>
                    <a:pt x="6439" y="3045"/>
                  </a:lnTo>
                  <a:lnTo>
                    <a:pt x="6448" y="3063"/>
                  </a:lnTo>
                  <a:lnTo>
                    <a:pt x="6459" y="3072"/>
                  </a:lnTo>
                  <a:lnTo>
                    <a:pt x="6473" y="3063"/>
                  </a:lnTo>
                  <a:lnTo>
                    <a:pt x="6478" y="3045"/>
                  </a:lnTo>
                  <a:lnTo>
                    <a:pt x="6466" y="3055"/>
                  </a:lnTo>
                  <a:lnTo>
                    <a:pt x="6476" y="3045"/>
                  </a:lnTo>
                  <a:lnTo>
                    <a:pt x="6473" y="3039"/>
                  </a:lnTo>
                  <a:lnTo>
                    <a:pt x="6459" y="3039"/>
                  </a:lnTo>
                  <a:lnTo>
                    <a:pt x="6446" y="3034"/>
                  </a:lnTo>
                  <a:lnTo>
                    <a:pt x="6436" y="3037"/>
                  </a:lnTo>
                  <a:lnTo>
                    <a:pt x="6459" y="3024"/>
                  </a:lnTo>
                  <a:lnTo>
                    <a:pt x="6476" y="3027"/>
                  </a:lnTo>
                  <a:lnTo>
                    <a:pt x="6485" y="3024"/>
                  </a:lnTo>
                  <a:lnTo>
                    <a:pt x="6499" y="3021"/>
                  </a:lnTo>
                  <a:lnTo>
                    <a:pt x="6508" y="3011"/>
                  </a:lnTo>
                  <a:lnTo>
                    <a:pt x="6503" y="3007"/>
                  </a:lnTo>
                  <a:lnTo>
                    <a:pt x="6515" y="3011"/>
                  </a:lnTo>
                  <a:lnTo>
                    <a:pt x="6526" y="3003"/>
                  </a:lnTo>
                  <a:lnTo>
                    <a:pt x="6538" y="3000"/>
                  </a:lnTo>
                  <a:lnTo>
                    <a:pt x="6538" y="2994"/>
                  </a:lnTo>
                  <a:lnTo>
                    <a:pt x="6549" y="2987"/>
                  </a:lnTo>
                  <a:lnTo>
                    <a:pt x="6556" y="2976"/>
                  </a:lnTo>
                  <a:lnTo>
                    <a:pt x="6545" y="2973"/>
                  </a:lnTo>
                  <a:lnTo>
                    <a:pt x="6538" y="2955"/>
                  </a:lnTo>
                  <a:lnTo>
                    <a:pt x="6549" y="2955"/>
                  </a:lnTo>
                  <a:lnTo>
                    <a:pt x="6556" y="2967"/>
                  </a:lnTo>
                  <a:lnTo>
                    <a:pt x="6564" y="2963"/>
                  </a:lnTo>
                  <a:lnTo>
                    <a:pt x="6578" y="2955"/>
                  </a:lnTo>
                  <a:lnTo>
                    <a:pt x="6585" y="2943"/>
                  </a:lnTo>
                  <a:lnTo>
                    <a:pt x="6591" y="2940"/>
                  </a:lnTo>
                  <a:lnTo>
                    <a:pt x="6587" y="2928"/>
                  </a:lnTo>
                  <a:lnTo>
                    <a:pt x="6594" y="2916"/>
                  </a:lnTo>
                  <a:lnTo>
                    <a:pt x="6608" y="2919"/>
                  </a:lnTo>
                  <a:lnTo>
                    <a:pt x="6617" y="2916"/>
                  </a:lnTo>
                  <a:lnTo>
                    <a:pt x="6624" y="2908"/>
                  </a:lnTo>
                  <a:lnTo>
                    <a:pt x="6631" y="2895"/>
                  </a:lnTo>
                  <a:lnTo>
                    <a:pt x="6624" y="2888"/>
                  </a:lnTo>
                  <a:lnTo>
                    <a:pt x="6635" y="2892"/>
                  </a:lnTo>
                  <a:lnTo>
                    <a:pt x="6644" y="2884"/>
                  </a:lnTo>
                  <a:lnTo>
                    <a:pt x="6638" y="2871"/>
                  </a:lnTo>
                  <a:lnTo>
                    <a:pt x="6624" y="2864"/>
                  </a:lnTo>
                  <a:lnTo>
                    <a:pt x="6624" y="2853"/>
                  </a:lnTo>
                  <a:lnTo>
                    <a:pt x="6631" y="2840"/>
                  </a:lnTo>
                  <a:lnTo>
                    <a:pt x="6638" y="2837"/>
                  </a:lnTo>
                  <a:lnTo>
                    <a:pt x="6628" y="2860"/>
                  </a:lnTo>
                  <a:lnTo>
                    <a:pt x="6640" y="2864"/>
                  </a:lnTo>
                  <a:lnTo>
                    <a:pt x="6644" y="2874"/>
                  </a:lnTo>
                  <a:lnTo>
                    <a:pt x="6644" y="2837"/>
                  </a:lnTo>
                  <a:lnTo>
                    <a:pt x="6651" y="2829"/>
                  </a:lnTo>
                  <a:lnTo>
                    <a:pt x="6677" y="2785"/>
                  </a:lnTo>
                  <a:lnTo>
                    <a:pt x="6703" y="2761"/>
                  </a:lnTo>
                  <a:lnTo>
                    <a:pt x="6718" y="2751"/>
                  </a:lnTo>
                  <a:lnTo>
                    <a:pt x="6718" y="2745"/>
                  </a:lnTo>
                  <a:lnTo>
                    <a:pt x="6710" y="2741"/>
                  </a:lnTo>
                  <a:lnTo>
                    <a:pt x="6710" y="2741"/>
                  </a:lnTo>
                  <a:lnTo>
                    <a:pt x="6718" y="2745"/>
                  </a:lnTo>
                  <a:lnTo>
                    <a:pt x="6723" y="2745"/>
                  </a:lnTo>
                  <a:lnTo>
                    <a:pt x="6747" y="2737"/>
                  </a:lnTo>
                  <a:lnTo>
                    <a:pt x="6770" y="2730"/>
                  </a:lnTo>
                  <a:lnTo>
                    <a:pt x="6790" y="2730"/>
                  </a:lnTo>
                  <a:lnTo>
                    <a:pt x="6804" y="2724"/>
                  </a:lnTo>
                  <a:lnTo>
                    <a:pt x="6806" y="2700"/>
                  </a:lnTo>
                  <a:lnTo>
                    <a:pt x="6797" y="2679"/>
                  </a:lnTo>
                  <a:lnTo>
                    <a:pt x="6800" y="2679"/>
                  </a:lnTo>
                  <a:lnTo>
                    <a:pt x="6806" y="2687"/>
                  </a:lnTo>
                  <a:lnTo>
                    <a:pt x="6813" y="2714"/>
                  </a:lnTo>
                  <a:lnTo>
                    <a:pt x="6813" y="2682"/>
                  </a:lnTo>
                  <a:lnTo>
                    <a:pt x="6816" y="2669"/>
                  </a:lnTo>
                  <a:lnTo>
                    <a:pt x="6827" y="2649"/>
                  </a:lnTo>
                  <a:lnTo>
                    <a:pt x="6843" y="2628"/>
                  </a:lnTo>
                  <a:lnTo>
                    <a:pt x="6859" y="2615"/>
                  </a:lnTo>
                  <a:lnTo>
                    <a:pt x="6850" y="2625"/>
                  </a:lnTo>
                  <a:lnTo>
                    <a:pt x="6843" y="2636"/>
                  </a:lnTo>
                  <a:lnTo>
                    <a:pt x="6853" y="2625"/>
                  </a:lnTo>
                  <a:lnTo>
                    <a:pt x="6876" y="2604"/>
                  </a:lnTo>
                  <a:lnTo>
                    <a:pt x="6872" y="2604"/>
                  </a:lnTo>
                  <a:lnTo>
                    <a:pt x="6869" y="2607"/>
                  </a:lnTo>
                  <a:lnTo>
                    <a:pt x="6862" y="2594"/>
                  </a:lnTo>
                  <a:lnTo>
                    <a:pt x="6869" y="2586"/>
                  </a:lnTo>
                  <a:lnTo>
                    <a:pt x="6862" y="2577"/>
                  </a:lnTo>
                  <a:lnTo>
                    <a:pt x="6876" y="2583"/>
                  </a:lnTo>
                  <a:lnTo>
                    <a:pt x="6865" y="2591"/>
                  </a:lnTo>
                  <a:lnTo>
                    <a:pt x="6879" y="2598"/>
                  </a:lnTo>
                  <a:lnTo>
                    <a:pt x="6883" y="2594"/>
                  </a:lnTo>
                  <a:lnTo>
                    <a:pt x="6892" y="2583"/>
                  </a:lnTo>
                  <a:lnTo>
                    <a:pt x="6902" y="2561"/>
                  </a:lnTo>
                  <a:lnTo>
                    <a:pt x="6916" y="2567"/>
                  </a:lnTo>
                  <a:lnTo>
                    <a:pt x="6945" y="2553"/>
                  </a:lnTo>
                  <a:lnTo>
                    <a:pt x="6955" y="2553"/>
                  </a:lnTo>
                  <a:lnTo>
                    <a:pt x="6959" y="2546"/>
                  </a:lnTo>
                  <a:lnTo>
                    <a:pt x="6969" y="2537"/>
                  </a:lnTo>
                  <a:lnTo>
                    <a:pt x="6971" y="2550"/>
                  </a:lnTo>
                  <a:lnTo>
                    <a:pt x="6978" y="2537"/>
                  </a:lnTo>
                  <a:lnTo>
                    <a:pt x="6992" y="2543"/>
                  </a:lnTo>
                  <a:lnTo>
                    <a:pt x="6996" y="2543"/>
                  </a:lnTo>
                  <a:lnTo>
                    <a:pt x="7004" y="2522"/>
                  </a:lnTo>
                  <a:lnTo>
                    <a:pt x="7015" y="2511"/>
                  </a:lnTo>
                  <a:lnTo>
                    <a:pt x="7022" y="2502"/>
                  </a:lnTo>
                  <a:lnTo>
                    <a:pt x="7015" y="2492"/>
                  </a:lnTo>
                  <a:lnTo>
                    <a:pt x="7012" y="2492"/>
                  </a:lnTo>
                  <a:lnTo>
                    <a:pt x="7004" y="2505"/>
                  </a:lnTo>
                  <a:lnTo>
                    <a:pt x="6996" y="2508"/>
                  </a:lnTo>
                  <a:lnTo>
                    <a:pt x="6999" y="2495"/>
                  </a:lnTo>
                  <a:lnTo>
                    <a:pt x="6992" y="2486"/>
                  </a:lnTo>
                  <a:lnTo>
                    <a:pt x="6989" y="2495"/>
                  </a:lnTo>
                  <a:lnTo>
                    <a:pt x="6989" y="2498"/>
                  </a:lnTo>
                  <a:lnTo>
                    <a:pt x="6982" y="2498"/>
                  </a:lnTo>
                  <a:lnTo>
                    <a:pt x="6985" y="2511"/>
                  </a:lnTo>
                  <a:lnTo>
                    <a:pt x="6971" y="2505"/>
                  </a:lnTo>
                  <a:lnTo>
                    <a:pt x="6948" y="2519"/>
                  </a:lnTo>
                  <a:lnTo>
                    <a:pt x="6922" y="2516"/>
                  </a:lnTo>
                  <a:lnTo>
                    <a:pt x="6902" y="2498"/>
                  </a:lnTo>
                  <a:lnTo>
                    <a:pt x="6892" y="2489"/>
                  </a:lnTo>
                  <a:lnTo>
                    <a:pt x="6906" y="2495"/>
                  </a:lnTo>
                  <a:lnTo>
                    <a:pt x="6916" y="2498"/>
                  </a:lnTo>
                  <a:lnTo>
                    <a:pt x="6932" y="2508"/>
                  </a:lnTo>
                  <a:lnTo>
                    <a:pt x="6945" y="2511"/>
                  </a:lnTo>
                  <a:lnTo>
                    <a:pt x="6952" y="2505"/>
                  </a:lnTo>
                  <a:lnTo>
                    <a:pt x="6971" y="2484"/>
                  </a:lnTo>
                  <a:lnTo>
                    <a:pt x="6971" y="2471"/>
                  </a:lnTo>
                  <a:lnTo>
                    <a:pt x="6959" y="2474"/>
                  </a:lnTo>
                  <a:lnTo>
                    <a:pt x="6962" y="2465"/>
                  </a:lnTo>
                  <a:lnTo>
                    <a:pt x="6975" y="2465"/>
                  </a:lnTo>
                  <a:lnTo>
                    <a:pt x="6982" y="2454"/>
                  </a:lnTo>
                  <a:lnTo>
                    <a:pt x="6955" y="2444"/>
                  </a:lnTo>
                  <a:lnTo>
                    <a:pt x="6943" y="2444"/>
                  </a:lnTo>
                  <a:lnTo>
                    <a:pt x="6888" y="2433"/>
                  </a:lnTo>
                  <a:lnTo>
                    <a:pt x="6887" y="2427"/>
                  </a:lnTo>
                  <a:lnTo>
                    <a:pt x="6913" y="2433"/>
                  </a:lnTo>
                  <a:lnTo>
                    <a:pt x="6936" y="2433"/>
                  </a:lnTo>
                  <a:lnTo>
                    <a:pt x="6948" y="2430"/>
                  </a:lnTo>
                  <a:lnTo>
                    <a:pt x="6955" y="2430"/>
                  </a:lnTo>
                  <a:lnTo>
                    <a:pt x="6952" y="2420"/>
                  </a:lnTo>
                  <a:lnTo>
                    <a:pt x="6948" y="2409"/>
                  </a:lnTo>
                  <a:lnTo>
                    <a:pt x="6962" y="2409"/>
                  </a:lnTo>
                  <a:lnTo>
                    <a:pt x="6955" y="2414"/>
                  </a:lnTo>
                  <a:lnTo>
                    <a:pt x="6966" y="2427"/>
                  </a:lnTo>
                  <a:lnTo>
                    <a:pt x="6978" y="2430"/>
                  </a:lnTo>
                  <a:lnTo>
                    <a:pt x="6982" y="2417"/>
                  </a:lnTo>
                  <a:lnTo>
                    <a:pt x="6989" y="2427"/>
                  </a:lnTo>
                  <a:lnTo>
                    <a:pt x="6999" y="2430"/>
                  </a:lnTo>
                  <a:lnTo>
                    <a:pt x="7026" y="2430"/>
                  </a:lnTo>
                  <a:lnTo>
                    <a:pt x="7034" y="2420"/>
                  </a:lnTo>
                  <a:lnTo>
                    <a:pt x="7052" y="2387"/>
                  </a:lnTo>
                  <a:lnTo>
                    <a:pt x="7052" y="2375"/>
                  </a:lnTo>
                  <a:lnTo>
                    <a:pt x="7064" y="2379"/>
                  </a:lnTo>
                  <a:lnTo>
                    <a:pt x="7075" y="2369"/>
                  </a:lnTo>
                  <a:lnTo>
                    <a:pt x="7071" y="2358"/>
                  </a:lnTo>
                  <a:lnTo>
                    <a:pt x="7068" y="2335"/>
                  </a:lnTo>
                  <a:lnTo>
                    <a:pt x="7061" y="2324"/>
                  </a:lnTo>
                  <a:lnTo>
                    <a:pt x="7048" y="2315"/>
                  </a:lnTo>
                  <a:lnTo>
                    <a:pt x="7048" y="2321"/>
                  </a:lnTo>
                  <a:lnTo>
                    <a:pt x="7048" y="2331"/>
                  </a:lnTo>
                  <a:lnTo>
                    <a:pt x="7027" y="2331"/>
                  </a:lnTo>
                  <a:lnTo>
                    <a:pt x="7027" y="2342"/>
                  </a:lnTo>
                  <a:lnTo>
                    <a:pt x="7031" y="2363"/>
                  </a:lnTo>
                  <a:lnTo>
                    <a:pt x="7022" y="2375"/>
                  </a:lnTo>
                  <a:lnTo>
                    <a:pt x="7015" y="2369"/>
                  </a:lnTo>
                  <a:lnTo>
                    <a:pt x="7026" y="2358"/>
                  </a:lnTo>
                  <a:lnTo>
                    <a:pt x="7012" y="2355"/>
                  </a:lnTo>
                  <a:lnTo>
                    <a:pt x="7019" y="2342"/>
                  </a:lnTo>
                  <a:lnTo>
                    <a:pt x="7019" y="2331"/>
                  </a:lnTo>
                  <a:lnTo>
                    <a:pt x="7015" y="2321"/>
                  </a:lnTo>
                  <a:lnTo>
                    <a:pt x="7004" y="2318"/>
                  </a:lnTo>
                  <a:lnTo>
                    <a:pt x="6985" y="2324"/>
                  </a:lnTo>
                  <a:lnTo>
                    <a:pt x="6982" y="2335"/>
                  </a:lnTo>
                  <a:lnTo>
                    <a:pt x="6959" y="2331"/>
                  </a:lnTo>
                  <a:lnTo>
                    <a:pt x="6945" y="2339"/>
                  </a:lnTo>
                  <a:lnTo>
                    <a:pt x="6932" y="2342"/>
                  </a:lnTo>
                  <a:lnTo>
                    <a:pt x="6922" y="2345"/>
                  </a:lnTo>
                  <a:lnTo>
                    <a:pt x="6918" y="2334"/>
                  </a:lnTo>
                  <a:lnTo>
                    <a:pt x="6909" y="2321"/>
                  </a:lnTo>
                  <a:lnTo>
                    <a:pt x="6902" y="2311"/>
                  </a:lnTo>
                  <a:lnTo>
                    <a:pt x="6899" y="2300"/>
                  </a:lnTo>
                  <a:lnTo>
                    <a:pt x="6906" y="2291"/>
                  </a:lnTo>
                  <a:lnTo>
                    <a:pt x="6899" y="2283"/>
                  </a:lnTo>
                  <a:lnTo>
                    <a:pt x="6906" y="2291"/>
                  </a:lnTo>
                  <a:lnTo>
                    <a:pt x="6906" y="2294"/>
                  </a:lnTo>
                  <a:lnTo>
                    <a:pt x="6906" y="2303"/>
                  </a:lnTo>
                  <a:lnTo>
                    <a:pt x="6916" y="2324"/>
                  </a:lnTo>
                  <a:lnTo>
                    <a:pt x="6929" y="2324"/>
                  </a:lnTo>
                  <a:lnTo>
                    <a:pt x="6943" y="2331"/>
                  </a:lnTo>
                  <a:lnTo>
                    <a:pt x="6969" y="2310"/>
                  </a:lnTo>
                  <a:lnTo>
                    <a:pt x="6955" y="2300"/>
                  </a:lnTo>
                  <a:lnTo>
                    <a:pt x="6969" y="2300"/>
                  </a:lnTo>
                  <a:lnTo>
                    <a:pt x="6985" y="2303"/>
                  </a:lnTo>
                  <a:lnTo>
                    <a:pt x="6975" y="2294"/>
                  </a:lnTo>
                  <a:lnTo>
                    <a:pt x="6989" y="2297"/>
                  </a:lnTo>
                  <a:lnTo>
                    <a:pt x="6999" y="2294"/>
                  </a:lnTo>
                  <a:lnTo>
                    <a:pt x="6999" y="2286"/>
                  </a:lnTo>
                  <a:lnTo>
                    <a:pt x="6989" y="2276"/>
                  </a:lnTo>
                  <a:lnTo>
                    <a:pt x="6975" y="2270"/>
                  </a:lnTo>
                  <a:lnTo>
                    <a:pt x="6989" y="2270"/>
                  </a:lnTo>
                  <a:lnTo>
                    <a:pt x="7012" y="2283"/>
                  </a:lnTo>
                  <a:lnTo>
                    <a:pt x="7027" y="2283"/>
                  </a:lnTo>
                  <a:lnTo>
                    <a:pt x="7015" y="2273"/>
                  </a:lnTo>
                  <a:lnTo>
                    <a:pt x="7008" y="2262"/>
                  </a:lnTo>
                  <a:lnTo>
                    <a:pt x="7031" y="2280"/>
                  </a:lnTo>
                  <a:lnTo>
                    <a:pt x="7041" y="2294"/>
                  </a:lnTo>
                  <a:lnTo>
                    <a:pt x="7041" y="2283"/>
                  </a:lnTo>
                  <a:lnTo>
                    <a:pt x="7019" y="2249"/>
                  </a:lnTo>
                  <a:lnTo>
                    <a:pt x="7019" y="2246"/>
                  </a:lnTo>
                  <a:lnTo>
                    <a:pt x="7004" y="2243"/>
                  </a:lnTo>
                  <a:lnTo>
                    <a:pt x="6996" y="2232"/>
                  </a:lnTo>
                  <a:lnTo>
                    <a:pt x="6992" y="2222"/>
                  </a:lnTo>
                  <a:lnTo>
                    <a:pt x="6985" y="2223"/>
                  </a:lnTo>
                  <a:lnTo>
                    <a:pt x="6992" y="2222"/>
                  </a:lnTo>
                  <a:lnTo>
                    <a:pt x="6992" y="2221"/>
                  </a:lnTo>
                  <a:lnTo>
                    <a:pt x="6993" y="2221"/>
                  </a:lnTo>
                  <a:lnTo>
                    <a:pt x="6991" y="2217"/>
                  </a:lnTo>
                  <a:lnTo>
                    <a:pt x="6996" y="2222"/>
                  </a:lnTo>
                  <a:lnTo>
                    <a:pt x="7008" y="2232"/>
                  </a:lnTo>
                  <a:lnTo>
                    <a:pt x="7012" y="2219"/>
                  </a:lnTo>
                  <a:lnTo>
                    <a:pt x="7015" y="2219"/>
                  </a:lnTo>
                  <a:lnTo>
                    <a:pt x="7008" y="2208"/>
                  </a:lnTo>
                  <a:lnTo>
                    <a:pt x="7000" y="2198"/>
                  </a:lnTo>
                  <a:lnTo>
                    <a:pt x="7008" y="2208"/>
                  </a:lnTo>
                  <a:lnTo>
                    <a:pt x="7015" y="2219"/>
                  </a:lnTo>
                  <a:lnTo>
                    <a:pt x="7038" y="2262"/>
                  </a:lnTo>
                  <a:lnTo>
                    <a:pt x="7045" y="2270"/>
                  </a:lnTo>
                  <a:lnTo>
                    <a:pt x="7054" y="2291"/>
                  </a:lnTo>
                  <a:lnTo>
                    <a:pt x="7068" y="2300"/>
                  </a:lnTo>
                  <a:lnTo>
                    <a:pt x="7064" y="2307"/>
                  </a:lnTo>
                  <a:lnTo>
                    <a:pt x="7075" y="2310"/>
                  </a:lnTo>
                  <a:lnTo>
                    <a:pt x="7087" y="2321"/>
                  </a:lnTo>
                  <a:lnTo>
                    <a:pt x="7094" y="2334"/>
                  </a:lnTo>
                  <a:lnTo>
                    <a:pt x="7094" y="2331"/>
                  </a:lnTo>
                  <a:lnTo>
                    <a:pt x="7087" y="2318"/>
                  </a:lnTo>
                  <a:lnTo>
                    <a:pt x="7057" y="2286"/>
                  </a:lnTo>
                  <a:lnTo>
                    <a:pt x="7041" y="2264"/>
                  </a:lnTo>
                  <a:lnTo>
                    <a:pt x="7022" y="2219"/>
                  </a:lnTo>
                  <a:lnTo>
                    <a:pt x="7019" y="2216"/>
                  </a:lnTo>
                  <a:lnTo>
                    <a:pt x="7018" y="2215"/>
                  </a:lnTo>
                  <a:lnTo>
                    <a:pt x="7019" y="2215"/>
                  </a:lnTo>
                  <a:lnTo>
                    <a:pt x="7000" y="2183"/>
                  </a:lnTo>
                  <a:lnTo>
                    <a:pt x="6989" y="2160"/>
                  </a:lnTo>
                  <a:lnTo>
                    <a:pt x="6952" y="2160"/>
                  </a:lnTo>
                  <a:lnTo>
                    <a:pt x="6943" y="2159"/>
                  </a:lnTo>
                  <a:lnTo>
                    <a:pt x="6943" y="2160"/>
                  </a:lnTo>
                  <a:lnTo>
                    <a:pt x="6943" y="2160"/>
                  </a:lnTo>
                  <a:lnTo>
                    <a:pt x="6939" y="2174"/>
                  </a:lnTo>
                  <a:lnTo>
                    <a:pt x="6942" y="2178"/>
                  </a:lnTo>
                  <a:lnTo>
                    <a:pt x="6933" y="2173"/>
                  </a:lnTo>
                  <a:lnTo>
                    <a:pt x="6922" y="2173"/>
                  </a:lnTo>
                  <a:lnTo>
                    <a:pt x="6910" y="2183"/>
                  </a:lnTo>
                  <a:lnTo>
                    <a:pt x="6913" y="2173"/>
                  </a:lnTo>
                  <a:lnTo>
                    <a:pt x="6903" y="2160"/>
                  </a:lnTo>
                  <a:lnTo>
                    <a:pt x="6889" y="2155"/>
                  </a:lnTo>
                  <a:lnTo>
                    <a:pt x="6880" y="2143"/>
                  </a:lnTo>
                  <a:lnTo>
                    <a:pt x="6876" y="2135"/>
                  </a:lnTo>
                  <a:lnTo>
                    <a:pt x="6862" y="2136"/>
                  </a:lnTo>
                  <a:lnTo>
                    <a:pt x="6850" y="2135"/>
                  </a:lnTo>
                  <a:lnTo>
                    <a:pt x="6839" y="2135"/>
                  </a:lnTo>
                  <a:lnTo>
                    <a:pt x="6817" y="2128"/>
                  </a:lnTo>
                  <a:lnTo>
                    <a:pt x="6782" y="2128"/>
                  </a:lnTo>
                  <a:lnTo>
                    <a:pt x="6780" y="2127"/>
                  </a:lnTo>
                  <a:lnTo>
                    <a:pt x="6783" y="2123"/>
                  </a:lnTo>
                  <a:lnTo>
                    <a:pt x="6793" y="2126"/>
                  </a:lnTo>
                  <a:lnTo>
                    <a:pt x="6820" y="2120"/>
                  </a:lnTo>
                  <a:lnTo>
                    <a:pt x="6834" y="2129"/>
                  </a:lnTo>
                  <a:lnTo>
                    <a:pt x="6839" y="2129"/>
                  </a:lnTo>
                  <a:lnTo>
                    <a:pt x="6839" y="2128"/>
                  </a:lnTo>
                  <a:lnTo>
                    <a:pt x="6839" y="2128"/>
                  </a:lnTo>
                  <a:lnTo>
                    <a:pt x="6839" y="2117"/>
                  </a:lnTo>
                  <a:lnTo>
                    <a:pt x="6850" y="2129"/>
                  </a:lnTo>
                  <a:lnTo>
                    <a:pt x="6862" y="2136"/>
                  </a:lnTo>
                  <a:lnTo>
                    <a:pt x="6872" y="2126"/>
                  </a:lnTo>
                  <a:lnTo>
                    <a:pt x="6883" y="2137"/>
                  </a:lnTo>
                  <a:lnTo>
                    <a:pt x="6895" y="2147"/>
                  </a:lnTo>
                  <a:lnTo>
                    <a:pt x="6909" y="2150"/>
                  </a:lnTo>
                  <a:lnTo>
                    <a:pt x="6918" y="2161"/>
                  </a:lnTo>
                  <a:lnTo>
                    <a:pt x="6925" y="2156"/>
                  </a:lnTo>
                  <a:lnTo>
                    <a:pt x="6932" y="2153"/>
                  </a:lnTo>
                  <a:lnTo>
                    <a:pt x="6933" y="2152"/>
                  </a:lnTo>
                  <a:lnTo>
                    <a:pt x="6933" y="2152"/>
                  </a:lnTo>
                  <a:lnTo>
                    <a:pt x="6936" y="2143"/>
                  </a:lnTo>
                  <a:lnTo>
                    <a:pt x="6933" y="2131"/>
                  </a:lnTo>
                  <a:lnTo>
                    <a:pt x="6919" y="2128"/>
                  </a:lnTo>
                  <a:lnTo>
                    <a:pt x="6917" y="2115"/>
                  </a:lnTo>
                  <a:lnTo>
                    <a:pt x="6903" y="2119"/>
                  </a:lnTo>
                  <a:lnTo>
                    <a:pt x="6880" y="2111"/>
                  </a:lnTo>
                  <a:lnTo>
                    <a:pt x="6869" y="2101"/>
                  </a:lnTo>
                  <a:lnTo>
                    <a:pt x="6845" y="2085"/>
                  </a:lnTo>
                  <a:lnTo>
                    <a:pt x="6857" y="2085"/>
                  </a:lnTo>
                  <a:lnTo>
                    <a:pt x="6879" y="2105"/>
                  </a:lnTo>
                  <a:lnTo>
                    <a:pt x="6902" y="2113"/>
                  </a:lnTo>
                  <a:lnTo>
                    <a:pt x="6909" y="2102"/>
                  </a:lnTo>
                  <a:lnTo>
                    <a:pt x="6909" y="2102"/>
                  </a:lnTo>
                  <a:lnTo>
                    <a:pt x="6910" y="2101"/>
                  </a:lnTo>
                  <a:lnTo>
                    <a:pt x="6900" y="2092"/>
                  </a:lnTo>
                  <a:lnTo>
                    <a:pt x="6902" y="2089"/>
                  </a:lnTo>
                  <a:lnTo>
                    <a:pt x="6916" y="2089"/>
                  </a:lnTo>
                  <a:lnTo>
                    <a:pt x="6925" y="2099"/>
                  </a:lnTo>
                  <a:lnTo>
                    <a:pt x="6926" y="2098"/>
                  </a:lnTo>
                  <a:lnTo>
                    <a:pt x="6926" y="2098"/>
                  </a:lnTo>
                  <a:lnTo>
                    <a:pt x="6929" y="2088"/>
                  </a:lnTo>
                  <a:lnTo>
                    <a:pt x="6922" y="2068"/>
                  </a:lnTo>
                  <a:lnTo>
                    <a:pt x="6913" y="2068"/>
                  </a:lnTo>
                  <a:lnTo>
                    <a:pt x="6901" y="2065"/>
                  </a:lnTo>
                  <a:lnTo>
                    <a:pt x="6906" y="2062"/>
                  </a:lnTo>
                  <a:lnTo>
                    <a:pt x="6905" y="2062"/>
                  </a:lnTo>
                  <a:lnTo>
                    <a:pt x="6906" y="2061"/>
                  </a:lnTo>
                  <a:lnTo>
                    <a:pt x="6892" y="2053"/>
                  </a:lnTo>
                  <a:lnTo>
                    <a:pt x="6880" y="2053"/>
                  </a:lnTo>
                  <a:lnTo>
                    <a:pt x="6869" y="2044"/>
                  </a:lnTo>
                  <a:lnTo>
                    <a:pt x="6866" y="2037"/>
                  </a:lnTo>
                  <a:lnTo>
                    <a:pt x="6839" y="2029"/>
                  </a:lnTo>
                  <a:lnTo>
                    <a:pt x="6831" y="2016"/>
                  </a:lnTo>
                  <a:lnTo>
                    <a:pt x="6820" y="2010"/>
                  </a:lnTo>
                  <a:lnTo>
                    <a:pt x="6809" y="2005"/>
                  </a:lnTo>
                  <a:lnTo>
                    <a:pt x="6804" y="1996"/>
                  </a:lnTo>
                  <a:lnTo>
                    <a:pt x="6780" y="1981"/>
                  </a:lnTo>
                  <a:lnTo>
                    <a:pt x="6773" y="1981"/>
                  </a:lnTo>
                  <a:lnTo>
                    <a:pt x="6779" y="1979"/>
                  </a:lnTo>
                  <a:lnTo>
                    <a:pt x="6793" y="1985"/>
                  </a:lnTo>
                  <a:lnTo>
                    <a:pt x="6806" y="1993"/>
                  </a:lnTo>
                  <a:lnTo>
                    <a:pt x="6820" y="2006"/>
                  </a:lnTo>
                  <a:lnTo>
                    <a:pt x="6830" y="2009"/>
                  </a:lnTo>
                  <a:lnTo>
                    <a:pt x="6839" y="2021"/>
                  </a:lnTo>
                  <a:lnTo>
                    <a:pt x="6850" y="2024"/>
                  </a:lnTo>
                  <a:lnTo>
                    <a:pt x="6872" y="2038"/>
                  </a:lnTo>
                  <a:lnTo>
                    <a:pt x="6887" y="2041"/>
                  </a:lnTo>
                  <a:lnTo>
                    <a:pt x="6887" y="2045"/>
                  </a:lnTo>
                  <a:lnTo>
                    <a:pt x="6899" y="2048"/>
                  </a:lnTo>
                  <a:lnTo>
                    <a:pt x="6906" y="2033"/>
                  </a:lnTo>
                  <a:lnTo>
                    <a:pt x="6906" y="2033"/>
                  </a:lnTo>
                  <a:lnTo>
                    <a:pt x="6906" y="2032"/>
                  </a:lnTo>
                  <a:lnTo>
                    <a:pt x="6906" y="2020"/>
                  </a:lnTo>
                  <a:lnTo>
                    <a:pt x="6897" y="2010"/>
                  </a:lnTo>
                  <a:lnTo>
                    <a:pt x="6909" y="2011"/>
                  </a:lnTo>
                  <a:lnTo>
                    <a:pt x="6909" y="2010"/>
                  </a:lnTo>
                  <a:lnTo>
                    <a:pt x="6910" y="2010"/>
                  </a:lnTo>
                  <a:lnTo>
                    <a:pt x="6910" y="1999"/>
                  </a:lnTo>
                  <a:lnTo>
                    <a:pt x="6883" y="1989"/>
                  </a:lnTo>
                  <a:lnTo>
                    <a:pt x="6873" y="1989"/>
                  </a:lnTo>
                  <a:lnTo>
                    <a:pt x="6873" y="1986"/>
                  </a:lnTo>
                  <a:lnTo>
                    <a:pt x="6861" y="1986"/>
                  </a:lnTo>
                  <a:lnTo>
                    <a:pt x="6861" y="1981"/>
                  </a:lnTo>
                  <a:lnTo>
                    <a:pt x="6850" y="1972"/>
                  </a:lnTo>
                  <a:lnTo>
                    <a:pt x="6846" y="1965"/>
                  </a:lnTo>
                  <a:lnTo>
                    <a:pt x="6824" y="1972"/>
                  </a:lnTo>
                  <a:lnTo>
                    <a:pt x="6820" y="1968"/>
                  </a:lnTo>
                  <a:lnTo>
                    <a:pt x="6806" y="1968"/>
                  </a:lnTo>
                  <a:lnTo>
                    <a:pt x="6801" y="1968"/>
                  </a:lnTo>
                  <a:lnTo>
                    <a:pt x="6780" y="1951"/>
                  </a:lnTo>
                  <a:lnTo>
                    <a:pt x="6780" y="1941"/>
                  </a:lnTo>
                  <a:lnTo>
                    <a:pt x="6767" y="1941"/>
                  </a:lnTo>
                  <a:lnTo>
                    <a:pt x="6753" y="1951"/>
                  </a:lnTo>
                  <a:lnTo>
                    <a:pt x="6744" y="1954"/>
                  </a:lnTo>
                  <a:lnTo>
                    <a:pt x="6734" y="1954"/>
                  </a:lnTo>
                  <a:lnTo>
                    <a:pt x="6727" y="1942"/>
                  </a:lnTo>
                  <a:lnTo>
                    <a:pt x="6733" y="1942"/>
                  </a:lnTo>
                  <a:lnTo>
                    <a:pt x="6733" y="1941"/>
                  </a:lnTo>
                  <a:lnTo>
                    <a:pt x="6734" y="1941"/>
                  </a:lnTo>
                  <a:lnTo>
                    <a:pt x="6730" y="1930"/>
                  </a:lnTo>
                  <a:lnTo>
                    <a:pt x="6737" y="1898"/>
                  </a:lnTo>
                  <a:lnTo>
                    <a:pt x="6744" y="1904"/>
                  </a:lnTo>
                  <a:lnTo>
                    <a:pt x="6747" y="1904"/>
                  </a:lnTo>
                  <a:lnTo>
                    <a:pt x="6751" y="1898"/>
                  </a:lnTo>
                  <a:lnTo>
                    <a:pt x="6751" y="1897"/>
                  </a:lnTo>
                  <a:lnTo>
                    <a:pt x="6751" y="1897"/>
                  </a:lnTo>
                  <a:lnTo>
                    <a:pt x="6748" y="1891"/>
                  </a:lnTo>
                  <a:lnTo>
                    <a:pt x="6760" y="1883"/>
                  </a:lnTo>
                  <a:lnTo>
                    <a:pt x="6760" y="1883"/>
                  </a:lnTo>
                  <a:lnTo>
                    <a:pt x="6760" y="1882"/>
                  </a:lnTo>
                  <a:lnTo>
                    <a:pt x="6757" y="1869"/>
                  </a:lnTo>
                  <a:lnTo>
                    <a:pt x="6753" y="1863"/>
                  </a:lnTo>
                  <a:lnTo>
                    <a:pt x="6752" y="1854"/>
                  </a:lnTo>
                  <a:lnTo>
                    <a:pt x="6756" y="1859"/>
                  </a:lnTo>
                  <a:lnTo>
                    <a:pt x="6760" y="1867"/>
                  </a:lnTo>
                  <a:lnTo>
                    <a:pt x="6767" y="1859"/>
                  </a:lnTo>
                  <a:lnTo>
                    <a:pt x="6767" y="1850"/>
                  </a:lnTo>
                  <a:lnTo>
                    <a:pt x="6753" y="1840"/>
                  </a:lnTo>
                  <a:lnTo>
                    <a:pt x="6767" y="1850"/>
                  </a:lnTo>
                  <a:lnTo>
                    <a:pt x="6767" y="1859"/>
                  </a:lnTo>
                  <a:lnTo>
                    <a:pt x="6760" y="1867"/>
                  </a:lnTo>
                  <a:lnTo>
                    <a:pt x="6763" y="1880"/>
                  </a:lnTo>
                  <a:lnTo>
                    <a:pt x="6753" y="1891"/>
                  </a:lnTo>
                  <a:lnTo>
                    <a:pt x="6751" y="1904"/>
                  </a:lnTo>
                  <a:lnTo>
                    <a:pt x="6744" y="1912"/>
                  </a:lnTo>
                  <a:lnTo>
                    <a:pt x="6740" y="1915"/>
                  </a:lnTo>
                  <a:lnTo>
                    <a:pt x="6737" y="1925"/>
                  </a:lnTo>
                  <a:lnTo>
                    <a:pt x="6740" y="1936"/>
                  </a:lnTo>
                  <a:lnTo>
                    <a:pt x="6751" y="1949"/>
                  </a:lnTo>
                  <a:lnTo>
                    <a:pt x="6760" y="1936"/>
                  </a:lnTo>
                  <a:lnTo>
                    <a:pt x="6760" y="1928"/>
                  </a:lnTo>
                  <a:lnTo>
                    <a:pt x="6774" y="1925"/>
                  </a:lnTo>
                  <a:lnTo>
                    <a:pt x="6779" y="1936"/>
                  </a:lnTo>
                  <a:lnTo>
                    <a:pt x="6790" y="1946"/>
                  </a:lnTo>
                  <a:lnTo>
                    <a:pt x="6804" y="1955"/>
                  </a:lnTo>
                  <a:lnTo>
                    <a:pt x="6804" y="1942"/>
                  </a:lnTo>
                  <a:lnTo>
                    <a:pt x="6804" y="1936"/>
                  </a:lnTo>
                  <a:lnTo>
                    <a:pt x="6809" y="1949"/>
                  </a:lnTo>
                  <a:lnTo>
                    <a:pt x="6820" y="1958"/>
                  </a:lnTo>
                  <a:lnTo>
                    <a:pt x="6834" y="1955"/>
                  </a:lnTo>
                  <a:lnTo>
                    <a:pt x="6846" y="1955"/>
                  </a:lnTo>
                  <a:lnTo>
                    <a:pt x="6857" y="1966"/>
                  </a:lnTo>
                  <a:lnTo>
                    <a:pt x="6860" y="1963"/>
                  </a:lnTo>
                  <a:lnTo>
                    <a:pt x="6872" y="1963"/>
                  </a:lnTo>
                  <a:lnTo>
                    <a:pt x="6883" y="1973"/>
                  </a:lnTo>
                  <a:lnTo>
                    <a:pt x="6887" y="1963"/>
                  </a:lnTo>
                  <a:lnTo>
                    <a:pt x="6872" y="1942"/>
                  </a:lnTo>
                  <a:lnTo>
                    <a:pt x="6860" y="1936"/>
                  </a:lnTo>
                  <a:lnTo>
                    <a:pt x="6846" y="1928"/>
                  </a:lnTo>
                  <a:lnTo>
                    <a:pt x="6830" y="1918"/>
                  </a:lnTo>
                  <a:lnTo>
                    <a:pt x="6823" y="1910"/>
                  </a:lnTo>
                  <a:lnTo>
                    <a:pt x="6813" y="1888"/>
                  </a:lnTo>
                  <a:lnTo>
                    <a:pt x="6813" y="1880"/>
                  </a:lnTo>
                  <a:lnTo>
                    <a:pt x="6816" y="1891"/>
                  </a:lnTo>
                  <a:lnTo>
                    <a:pt x="6830" y="1912"/>
                  </a:lnTo>
                  <a:lnTo>
                    <a:pt x="6843" y="1922"/>
                  </a:lnTo>
                  <a:lnTo>
                    <a:pt x="6853" y="1925"/>
                  </a:lnTo>
                  <a:lnTo>
                    <a:pt x="6860" y="1931"/>
                  </a:lnTo>
                  <a:lnTo>
                    <a:pt x="6865" y="1922"/>
                  </a:lnTo>
                  <a:lnTo>
                    <a:pt x="6843" y="1901"/>
                  </a:lnTo>
                  <a:lnTo>
                    <a:pt x="6835" y="1877"/>
                  </a:lnTo>
                  <a:lnTo>
                    <a:pt x="6830" y="1864"/>
                  </a:lnTo>
                  <a:lnTo>
                    <a:pt x="6834" y="1856"/>
                  </a:lnTo>
                  <a:lnTo>
                    <a:pt x="6830" y="1843"/>
                  </a:lnTo>
                  <a:lnTo>
                    <a:pt x="6830" y="1822"/>
                  </a:lnTo>
                  <a:lnTo>
                    <a:pt x="6820" y="1816"/>
                  </a:lnTo>
                  <a:lnTo>
                    <a:pt x="6823" y="1816"/>
                  </a:lnTo>
                  <a:lnTo>
                    <a:pt x="6835" y="1816"/>
                  </a:lnTo>
                  <a:lnTo>
                    <a:pt x="6839" y="1816"/>
                  </a:lnTo>
                  <a:lnTo>
                    <a:pt x="6830" y="1811"/>
                  </a:lnTo>
                  <a:lnTo>
                    <a:pt x="6830" y="1799"/>
                  </a:lnTo>
                  <a:lnTo>
                    <a:pt x="6804" y="1784"/>
                  </a:lnTo>
                  <a:lnTo>
                    <a:pt x="6813" y="1781"/>
                  </a:lnTo>
                  <a:lnTo>
                    <a:pt x="6820" y="1781"/>
                  </a:lnTo>
                  <a:lnTo>
                    <a:pt x="6830" y="1781"/>
                  </a:lnTo>
                  <a:lnTo>
                    <a:pt x="6820" y="1771"/>
                  </a:lnTo>
                  <a:lnTo>
                    <a:pt x="6830" y="1775"/>
                  </a:lnTo>
                  <a:lnTo>
                    <a:pt x="6830" y="1760"/>
                  </a:lnTo>
                  <a:lnTo>
                    <a:pt x="6830" y="1754"/>
                  </a:lnTo>
                  <a:lnTo>
                    <a:pt x="6834" y="1747"/>
                  </a:lnTo>
                  <a:lnTo>
                    <a:pt x="6843" y="1760"/>
                  </a:lnTo>
                  <a:lnTo>
                    <a:pt x="6843" y="1741"/>
                  </a:lnTo>
                  <a:lnTo>
                    <a:pt x="6846" y="1736"/>
                  </a:lnTo>
                  <a:lnTo>
                    <a:pt x="6850" y="1747"/>
                  </a:lnTo>
                  <a:lnTo>
                    <a:pt x="6860" y="1744"/>
                  </a:lnTo>
                  <a:lnTo>
                    <a:pt x="6869" y="1733"/>
                  </a:lnTo>
                  <a:lnTo>
                    <a:pt x="6862" y="1720"/>
                  </a:lnTo>
                  <a:lnTo>
                    <a:pt x="6862" y="1714"/>
                  </a:lnTo>
                  <a:lnTo>
                    <a:pt x="6872" y="1711"/>
                  </a:lnTo>
                  <a:lnTo>
                    <a:pt x="6883" y="1709"/>
                  </a:lnTo>
                  <a:lnTo>
                    <a:pt x="6879" y="1720"/>
                  </a:lnTo>
                  <a:lnTo>
                    <a:pt x="6888" y="1711"/>
                  </a:lnTo>
                  <a:lnTo>
                    <a:pt x="6892" y="1714"/>
                  </a:lnTo>
                  <a:lnTo>
                    <a:pt x="6876" y="1738"/>
                  </a:lnTo>
                  <a:lnTo>
                    <a:pt x="6892" y="1738"/>
                  </a:lnTo>
                  <a:lnTo>
                    <a:pt x="6883" y="1744"/>
                  </a:lnTo>
                  <a:lnTo>
                    <a:pt x="6869" y="1747"/>
                  </a:lnTo>
                  <a:lnTo>
                    <a:pt x="6860" y="1757"/>
                  </a:lnTo>
                  <a:lnTo>
                    <a:pt x="6853" y="1789"/>
                  </a:lnTo>
                  <a:lnTo>
                    <a:pt x="6862" y="1802"/>
                  </a:lnTo>
                  <a:lnTo>
                    <a:pt x="6865" y="1792"/>
                  </a:lnTo>
                  <a:lnTo>
                    <a:pt x="6872" y="1792"/>
                  </a:lnTo>
                  <a:lnTo>
                    <a:pt x="6872" y="1802"/>
                  </a:lnTo>
                  <a:lnTo>
                    <a:pt x="6872" y="1808"/>
                  </a:lnTo>
                  <a:lnTo>
                    <a:pt x="6862" y="1816"/>
                  </a:lnTo>
                  <a:lnTo>
                    <a:pt x="6850" y="1819"/>
                  </a:lnTo>
                  <a:lnTo>
                    <a:pt x="6850" y="1840"/>
                  </a:lnTo>
                  <a:lnTo>
                    <a:pt x="6853" y="1832"/>
                  </a:lnTo>
                  <a:lnTo>
                    <a:pt x="6862" y="1822"/>
                  </a:lnTo>
                  <a:lnTo>
                    <a:pt x="6865" y="1819"/>
                  </a:lnTo>
                  <a:lnTo>
                    <a:pt x="6876" y="1832"/>
                  </a:lnTo>
                  <a:lnTo>
                    <a:pt x="6887" y="1832"/>
                  </a:lnTo>
                  <a:lnTo>
                    <a:pt x="6879" y="1840"/>
                  </a:lnTo>
                  <a:lnTo>
                    <a:pt x="6887" y="1853"/>
                  </a:lnTo>
                  <a:lnTo>
                    <a:pt x="6872" y="1843"/>
                  </a:lnTo>
                  <a:lnTo>
                    <a:pt x="6862" y="1846"/>
                  </a:lnTo>
                  <a:lnTo>
                    <a:pt x="6860" y="1859"/>
                  </a:lnTo>
                  <a:lnTo>
                    <a:pt x="6865" y="1870"/>
                  </a:lnTo>
                  <a:lnTo>
                    <a:pt x="6865" y="1859"/>
                  </a:lnTo>
                  <a:lnTo>
                    <a:pt x="6879" y="1856"/>
                  </a:lnTo>
                  <a:lnTo>
                    <a:pt x="6887" y="1859"/>
                  </a:lnTo>
                  <a:lnTo>
                    <a:pt x="6888" y="1870"/>
                  </a:lnTo>
                  <a:lnTo>
                    <a:pt x="6906" y="1874"/>
                  </a:lnTo>
                  <a:lnTo>
                    <a:pt x="6916" y="1870"/>
                  </a:lnTo>
                  <a:lnTo>
                    <a:pt x="6909" y="1880"/>
                  </a:lnTo>
                  <a:lnTo>
                    <a:pt x="6879" y="1877"/>
                  </a:lnTo>
                  <a:lnTo>
                    <a:pt x="6876" y="1888"/>
                  </a:lnTo>
                  <a:lnTo>
                    <a:pt x="6888" y="1883"/>
                  </a:lnTo>
                  <a:lnTo>
                    <a:pt x="6883" y="1904"/>
                  </a:lnTo>
                  <a:lnTo>
                    <a:pt x="6883" y="1915"/>
                  </a:lnTo>
                  <a:lnTo>
                    <a:pt x="6892" y="1928"/>
                  </a:lnTo>
                  <a:lnTo>
                    <a:pt x="6888" y="1915"/>
                  </a:lnTo>
                  <a:lnTo>
                    <a:pt x="6902" y="1922"/>
                  </a:lnTo>
                  <a:lnTo>
                    <a:pt x="6913" y="1931"/>
                  </a:lnTo>
                  <a:lnTo>
                    <a:pt x="6925" y="1934"/>
                  </a:lnTo>
                  <a:lnTo>
                    <a:pt x="6922" y="1925"/>
                  </a:lnTo>
                  <a:lnTo>
                    <a:pt x="6925" y="1912"/>
                  </a:lnTo>
                  <a:lnTo>
                    <a:pt x="6925" y="1925"/>
                  </a:lnTo>
                  <a:lnTo>
                    <a:pt x="6932" y="1928"/>
                  </a:lnTo>
                  <a:lnTo>
                    <a:pt x="6943" y="1907"/>
                  </a:lnTo>
                  <a:lnTo>
                    <a:pt x="6943" y="1928"/>
                  </a:lnTo>
                  <a:lnTo>
                    <a:pt x="6948" y="1931"/>
                  </a:lnTo>
                  <a:lnTo>
                    <a:pt x="6939" y="1942"/>
                  </a:lnTo>
                  <a:lnTo>
                    <a:pt x="6943" y="1952"/>
                  </a:lnTo>
                  <a:lnTo>
                    <a:pt x="6952" y="1946"/>
                  </a:lnTo>
                  <a:lnTo>
                    <a:pt x="6959" y="1955"/>
                  </a:lnTo>
                  <a:lnTo>
                    <a:pt x="6969" y="1949"/>
                  </a:lnTo>
                  <a:lnTo>
                    <a:pt x="6966" y="1962"/>
                  </a:lnTo>
                  <a:lnTo>
                    <a:pt x="6955" y="1973"/>
                  </a:lnTo>
                  <a:lnTo>
                    <a:pt x="6955" y="1979"/>
                  </a:lnTo>
                  <a:lnTo>
                    <a:pt x="6982" y="1973"/>
                  </a:lnTo>
                  <a:lnTo>
                    <a:pt x="6992" y="1973"/>
                  </a:lnTo>
                  <a:lnTo>
                    <a:pt x="6982" y="1982"/>
                  </a:lnTo>
                  <a:lnTo>
                    <a:pt x="6992" y="1990"/>
                  </a:lnTo>
                  <a:lnTo>
                    <a:pt x="6989" y="2003"/>
                  </a:lnTo>
                  <a:lnTo>
                    <a:pt x="6978" y="2003"/>
                  </a:lnTo>
                  <a:lnTo>
                    <a:pt x="6975" y="2024"/>
                  </a:lnTo>
                  <a:lnTo>
                    <a:pt x="6969" y="2041"/>
                  </a:lnTo>
                  <a:lnTo>
                    <a:pt x="6966" y="2065"/>
                  </a:lnTo>
                  <a:lnTo>
                    <a:pt x="6969" y="2078"/>
                  </a:lnTo>
                  <a:lnTo>
                    <a:pt x="6966" y="2081"/>
                  </a:lnTo>
                  <a:lnTo>
                    <a:pt x="6966" y="2102"/>
                  </a:lnTo>
                  <a:lnTo>
                    <a:pt x="6978" y="2117"/>
                  </a:lnTo>
                  <a:lnTo>
                    <a:pt x="6989" y="2096"/>
                  </a:lnTo>
                  <a:lnTo>
                    <a:pt x="6989" y="2078"/>
                  </a:lnTo>
                  <a:lnTo>
                    <a:pt x="6989" y="2065"/>
                  </a:lnTo>
                  <a:lnTo>
                    <a:pt x="6996" y="2054"/>
                  </a:lnTo>
                  <a:lnTo>
                    <a:pt x="6999" y="2045"/>
                  </a:lnTo>
                  <a:lnTo>
                    <a:pt x="7008" y="2051"/>
                  </a:lnTo>
                  <a:lnTo>
                    <a:pt x="7012" y="2051"/>
                  </a:lnTo>
                  <a:lnTo>
                    <a:pt x="7015" y="2038"/>
                  </a:lnTo>
                  <a:lnTo>
                    <a:pt x="7012" y="2017"/>
                  </a:lnTo>
                  <a:lnTo>
                    <a:pt x="7019" y="1997"/>
                  </a:lnTo>
                  <a:lnTo>
                    <a:pt x="7026" y="1979"/>
                  </a:lnTo>
                  <a:lnTo>
                    <a:pt x="7026" y="1969"/>
                  </a:lnTo>
                  <a:lnTo>
                    <a:pt x="7027" y="1952"/>
                  </a:lnTo>
                  <a:lnTo>
                    <a:pt x="7027" y="1942"/>
                  </a:lnTo>
                  <a:lnTo>
                    <a:pt x="7034" y="1931"/>
                  </a:lnTo>
                  <a:lnTo>
                    <a:pt x="7041" y="1910"/>
                  </a:lnTo>
                  <a:lnTo>
                    <a:pt x="7048" y="1912"/>
                  </a:lnTo>
                  <a:lnTo>
                    <a:pt x="7054" y="1891"/>
                  </a:lnTo>
                  <a:lnTo>
                    <a:pt x="7041" y="1880"/>
                  </a:lnTo>
                  <a:lnTo>
                    <a:pt x="7048" y="1877"/>
                  </a:lnTo>
                  <a:lnTo>
                    <a:pt x="7052" y="1874"/>
                  </a:lnTo>
                  <a:lnTo>
                    <a:pt x="7024" y="1879"/>
                  </a:lnTo>
                  <a:lnTo>
                    <a:pt x="7052" y="1874"/>
                  </a:lnTo>
                  <a:lnTo>
                    <a:pt x="7054" y="1870"/>
                  </a:lnTo>
                  <a:lnTo>
                    <a:pt x="7057" y="1870"/>
                  </a:lnTo>
                  <a:lnTo>
                    <a:pt x="7048" y="1850"/>
                  </a:lnTo>
                  <a:lnTo>
                    <a:pt x="7034" y="1853"/>
                  </a:lnTo>
                  <a:lnTo>
                    <a:pt x="7031" y="1856"/>
                  </a:lnTo>
                  <a:lnTo>
                    <a:pt x="7041" y="1843"/>
                  </a:lnTo>
                  <a:lnTo>
                    <a:pt x="7034" y="1840"/>
                  </a:lnTo>
                  <a:lnTo>
                    <a:pt x="7034" y="1832"/>
                  </a:lnTo>
                  <a:lnTo>
                    <a:pt x="7038" y="1819"/>
                  </a:lnTo>
                  <a:lnTo>
                    <a:pt x="7034" y="1813"/>
                  </a:lnTo>
                  <a:lnTo>
                    <a:pt x="7022" y="1816"/>
                  </a:lnTo>
                  <a:lnTo>
                    <a:pt x="6999" y="1799"/>
                  </a:lnTo>
                  <a:lnTo>
                    <a:pt x="6996" y="1786"/>
                  </a:lnTo>
                  <a:lnTo>
                    <a:pt x="6982" y="1778"/>
                  </a:lnTo>
                  <a:lnTo>
                    <a:pt x="6975" y="1762"/>
                  </a:lnTo>
                  <a:lnTo>
                    <a:pt x="6971" y="1751"/>
                  </a:lnTo>
                  <a:lnTo>
                    <a:pt x="6966" y="1738"/>
                  </a:lnTo>
                  <a:lnTo>
                    <a:pt x="6952" y="1730"/>
                  </a:lnTo>
                  <a:lnTo>
                    <a:pt x="6943" y="1720"/>
                  </a:lnTo>
                  <a:lnTo>
                    <a:pt x="6936" y="1709"/>
                  </a:lnTo>
                  <a:lnTo>
                    <a:pt x="6936" y="1699"/>
                  </a:lnTo>
                  <a:lnTo>
                    <a:pt x="6929" y="1687"/>
                  </a:lnTo>
                  <a:lnTo>
                    <a:pt x="6932" y="1682"/>
                  </a:lnTo>
                  <a:lnTo>
                    <a:pt x="6939" y="1669"/>
                  </a:lnTo>
                  <a:lnTo>
                    <a:pt x="6939" y="1658"/>
                  </a:lnTo>
                  <a:lnTo>
                    <a:pt x="6945" y="1655"/>
                  </a:lnTo>
                  <a:lnTo>
                    <a:pt x="6943" y="1651"/>
                  </a:lnTo>
                  <a:lnTo>
                    <a:pt x="6945" y="1655"/>
                  </a:lnTo>
                  <a:lnTo>
                    <a:pt x="6955" y="1642"/>
                  </a:lnTo>
                  <a:lnTo>
                    <a:pt x="6969" y="1639"/>
                  </a:lnTo>
                  <a:lnTo>
                    <a:pt x="6982" y="1631"/>
                  </a:lnTo>
                  <a:lnTo>
                    <a:pt x="6982" y="1618"/>
                  </a:lnTo>
                  <a:lnTo>
                    <a:pt x="6989" y="1610"/>
                  </a:lnTo>
                  <a:lnTo>
                    <a:pt x="6985" y="1621"/>
                  </a:lnTo>
                  <a:lnTo>
                    <a:pt x="6985" y="1631"/>
                  </a:lnTo>
                  <a:lnTo>
                    <a:pt x="6971" y="1639"/>
                  </a:lnTo>
                  <a:lnTo>
                    <a:pt x="6969" y="1642"/>
                  </a:lnTo>
                  <a:lnTo>
                    <a:pt x="6959" y="1645"/>
                  </a:lnTo>
                  <a:lnTo>
                    <a:pt x="6948" y="1655"/>
                  </a:lnTo>
                  <a:lnTo>
                    <a:pt x="6943" y="1666"/>
                  </a:lnTo>
                  <a:lnTo>
                    <a:pt x="6939" y="1682"/>
                  </a:lnTo>
                  <a:lnTo>
                    <a:pt x="6936" y="1687"/>
                  </a:lnTo>
                  <a:lnTo>
                    <a:pt x="6936" y="1690"/>
                  </a:lnTo>
                  <a:lnTo>
                    <a:pt x="6943" y="1703"/>
                  </a:lnTo>
                  <a:lnTo>
                    <a:pt x="6943" y="1709"/>
                  </a:lnTo>
                  <a:lnTo>
                    <a:pt x="6966" y="1727"/>
                  </a:lnTo>
                  <a:lnTo>
                    <a:pt x="6975" y="1730"/>
                  </a:lnTo>
                  <a:lnTo>
                    <a:pt x="6989" y="1736"/>
                  </a:lnTo>
                  <a:lnTo>
                    <a:pt x="7008" y="1751"/>
                  </a:lnTo>
                  <a:lnTo>
                    <a:pt x="7022" y="1744"/>
                  </a:lnTo>
                  <a:lnTo>
                    <a:pt x="7045" y="1744"/>
                  </a:lnTo>
                  <a:lnTo>
                    <a:pt x="7052" y="1757"/>
                  </a:lnTo>
                  <a:lnTo>
                    <a:pt x="7045" y="1775"/>
                  </a:lnTo>
                  <a:lnTo>
                    <a:pt x="7048" y="1786"/>
                  </a:lnTo>
                  <a:lnTo>
                    <a:pt x="7057" y="1784"/>
                  </a:lnTo>
                  <a:lnTo>
                    <a:pt x="7064" y="1778"/>
                  </a:lnTo>
                  <a:lnTo>
                    <a:pt x="7068" y="1765"/>
                  </a:lnTo>
                  <a:lnTo>
                    <a:pt x="7075" y="1754"/>
                  </a:lnTo>
                  <a:lnTo>
                    <a:pt x="7082" y="1733"/>
                  </a:lnTo>
                  <a:lnTo>
                    <a:pt x="7087" y="1720"/>
                  </a:lnTo>
                  <a:lnTo>
                    <a:pt x="7082" y="1720"/>
                  </a:lnTo>
                  <a:lnTo>
                    <a:pt x="7082" y="1714"/>
                  </a:lnTo>
                  <a:lnTo>
                    <a:pt x="7091" y="1703"/>
                  </a:lnTo>
                  <a:lnTo>
                    <a:pt x="7105" y="1703"/>
                  </a:lnTo>
                  <a:lnTo>
                    <a:pt x="7098" y="1693"/>
                  </a:lnTo>
                  <a:lnTo>
                    <a:pt x="7105" y="1682"/>
                  </a:lnTo>
                  <a:lnTo>
                    <a:pt x="7101" y="1672"/>
                  </a:lnTo>
                  <a:lnTo>
                    <a:pt x="7110" y="1666"/>
                  </a:lnTo>
                  <a:lnTo>
                    <a:pt x="7114" y="1655"/>
                  </a:lnTo>
                  <a:lnTo>
                    <a:pt x="7121" y="1642"/>
                  </a:lnTo>
                  <a:lnTo>
                    <a:pt x="7128" y="1634"/>
                  </a:lnTo>
                  <a:lnTo>
                    <a:pt x="7121" y="1621"/>
                  </a:lnTo>
                  <a:lnTo>
                    <a:pt x="7124" y="1612"/>
                  </a:lnTo>
                  <a:lnTo>
                    <a:pt x="7121" y="1594"/>
                  </a:lnTo>
                  <a:lnTo>
                    <a:pt x="7117" y="1583"/>
                  </a:lnTo>
                  <a:lnTo>
                    <a:pt x="7121" y="1583"/>
                  </a:lnTo>
                  <a:lnTo>
                    <a:pt x="7124" y="1570"/>
                  </a:lnTo>
                  <a:lnTo>
                    <a:pt x="7131" y="1580"/>
                  </a:lnTo>
                  <a:lnTo>
                    <a:pt x="7128" y="1591"/>
                  </a:lnTo>
                  <a:lnTo>
                    <a:pt x="7131" y="1612"/>
                  </a:lnTo>
                  <a:lnTo>
                    <a:pt x="7135" y="1600"/>
                  </a:lnTo>
                  <a:lnTo>
                    <a:pt x="7131" y="1570"/>
                  </a:lnTo>
                  <a:lnTo>
                    <a:pt x="7128" y="1559"/>
                  </a:lnTo>
                  <a:lnTo>
                    <a:pt x="7128" y="1525"/>
                  </a:lnTo>
                  <a:lnTo>
                    <a:pt x="7124" y="1511"/>
                  </a:lnTo>
                  <a:lnTo>
                    <a:pt x="7098" y="1508"/>
                  </a:lnTo>
                  <a:lnTo>
                    <a:pt x="7087" y="1511"/>
                  </a:lnTo>
                  <a:lnTo>
                    <a:pt x="7078" y="1508"/>
                  </a:lnTo>
                  <a:lnTo>
                    <a:pt x="7078" y="1477"/>
                  </a:lnTo>
                  <a:lnTo>
                    <a:pt x="7084" y="1465"/>
                  </a:lnTo>
                  <a:lnTo>
                    <a:pt x="7087" y="1465"/>
                  </a:lnTo>
                  <a:lnTo>
                    <a:pt x="7101" y="1457"/>
                  </a:lnTo>
                  <a:lnTo>
                    <a:pt x="7098" y="1447"/>
                  </a:lnTo>
                  <a:lnTo>
                    <a:pt x="7105" y="1433"/>
                  </a:lnTo>
                  <a:lnTo>
                    <a:pt x="7105" y="1420"/>
                  </a:lnTo>
                  <a:lnTo>
                    <a:pt x="7105" y="1409"/>
                  </a:lnTo>
                  <a:lnTo>
                    <a:pt x="7105" y="1409"/>
                  </a:lnTo>
                  <a:lnTo>
                    <a:pt x="7094" y="1381"/>
                  </a:lnTo>
                  <a:lnTo>
                    <a:pt x="7084" y="1372"/>
                  </a:lnTo>
                  <a:lnTo>
                    <a:pt x="7082" y="1361"/>
                  </a:lnTo>
                  <a:lnTo>
                    <a:pt x="7084" y="1357"/>
                  </a:lnTo>
                  <a:lnTo>
                    <a:pt x="7087" y="1369"/>
                  </a:lnTo>
                  <a:lnTo>
                    <a:pt x="7098" y="1375"/>
                  </a:lnTo>
                  <a:lnTo>
                    <a:pt x="7105" y="1393"/>
                  </a:lnTo>
                  <a:lnTo>
                    <a:pt x="7108" y="1426"/>
                  </a:lnTo>
                  <a:lnTo>
                    <a:pt x="7101" y="1450"/>
                  </a:lnTo>
                  <a:lnTo>
                    <a:pt x="7108" y="1450"/>
                  </a:lnTo>
                  <a:lnTo>
                    <a:pt x="7105" y="1465"/>
                  </a:lnTo>
                  <a:lnTo>
                    <a:pt x="7105" y="1474"/>
                  </a:lnTo>
                  <a:lnTo>
                    <a:pt x="7108" y="1477"/>
                  </a:lnTo>
                  <a:lnTo>
                    <a:pt x="7131" y="1471"/>
                  </a:lnTo>
                  <a:lnTo>
                    <a:pt x="7117" y="1480"/>
                  </a:lnTo>
                  <a:lnTo>
                    <a:pt x="7144" y="1471"/>
                  </a:lnTo>
                  <a:lnTo>
                    <a:pt x="7188" y="1447"/>
                  </a:lnTo>
                  <a:lnTo>
                    <a:pt x="7191" y="1447"/>
                  </a:lnTo>
                  <a:lnTo>
                    <a:pt x="7207" y="1437"/>
                  </a:lnTo>
                  <a:lnTo>
                    <a:pt x="7217" y="1433"/>
                  </a:lnTo>
                  <a:lnTo>
                    <a:pt x="7244" y="1420"/>
                  </a:lnTo>
                  <a:lnTo>
                    <a:pt x="7256" y="1413"/>
                  </a:lnTo>
                  <a:lnTo>
                    <a:pt x="7270" y="1409"/>
                  </a:lnTo>
                  <a:lnTo>
                    <a:pt x="7279" y="1405"/>
                  </a:lnTo>
                  <a:lnTo>
                    <a:pt x="7302" y="1389"/>
                  </a:lnTo>
                  <a:lnTo>
                    <a:pt x="7306" y="1381"/>
                  </a:lnTo>
                  <a:lnTo>
                    <a:pt x="7320" y="1378"/>
                  </a:lnTo>
                  <a:lnTo>
                    <a:pt x="7342" y="1361"/>
                  </a:lnTo>
                  <a:lnTo>
                    <a:pt x="7357" y="1354"/>
                  </a:lnTo>
                  <a:lnTo>
                    <a:pt x="7372" y="1335"/>
                  </a:lnTo>
                  <a:lnTo>
                    <a:pt x="7358" y="1341"/>
                  </a:lnTo>
                  <a:lnTo>
                    <a:pt x="7350" y="1348"/>
                  </a:lnTo>
                  <a:lnTo>
                    <a:pt x="7342" y="1345"/>
                  </a:lnTo>
                  <a:lnTo>
                    <a:pt x="7332" y="1348"/>
                  </a:lnTo>
                  <a:lnTo>
                    <a:pt x="7320" y="1354"/>
                  </a:lnTo>
                  <a:lnTo>
                    <a:pt x="7302" y="1375"/>
                  </a:lnTo>
                  <a:lnTo>
                    <a:pt x="7297" y="1378"/>
                  </a:lnTo>
                  <a:lnTo>
                    <a:pt x="7283" y="1381"/>
                  </a:lnTo>
                  <a:lnTo>
                    <a:pt x="7293" y="1369"/>
                  </a:lnTo>
                  <a:lnTo>
                    <a:pt x="7306" y="1361"/>
                  </a:lnTo>
                  <a:lnTo>
                    <a:pt x="7306" y="1348"/>
                  </a:lnTo>
                  <a:lnTo>
                    <a:pt x="7316" y="1330"/>
                  </a:lnTo>
                  <a:lnTo>
                    <a:pt x="7279" y="1369"/>
                  </a:lnTo>
                  <a:lnTo>
                    <a:pt x="7256" y="1378"/>
                  </a:lnTo>
                  <a:lnTo>
                    <a:pt x="7219" y="1386"/>
                  </a:lnTo>
                  <a:lnTo>
                    <a:pt x="7210" y="1389"/>
                  </a:lnTo>
                  <a:lnTo>
                    <a:pt x="7203" y="1399"/>
                  </a:lnTo>
                  <a:lnTo>
                    <a:pt x="7191" y="1399"/>
                  </a:lnTo>
                  <a:lnTo>
                    <a:pt x="7166" y="1410"/>
                  </a:lnTo>
                  <a:lnTo>
                    <a:pt x="7158" y="1410"/>
                  </a:lnTo>
                  <a:lnTo>
                    <a:pt x="7144" y="1417"/>
                  </a:lnTo>
                  <a:lnTo>
                    <a:pt x="7147" y="1429"/>
                  </a:lnTo>
                  <a:lnTo>
                    <a:pt x="7135" y="1426"/>
                  </a:lnTo>
                  <a:lnTo>
                    <a:pt x="7131" y="1437"/>
                  </a:lnTo>
                  <a:lnTo>
                    <a:pt x="7108" y="1450"/>
                  </a:lnTo>
                  <a:lnTo>
                    <a:pt x="7110" y="1437"/>
                  </a:lnTo>
                  <a:lnTo>
                    <a:pt x="7124" y="1436"/>
                  </a:lnTo>
                  <a:lnTo>
                    <a:pt x="7128" y="1423"/>
                  </a:lnTo>
                  <a:lnTo>
                    <a:pt x="7137" y="1399"/>
                  </a:lnTo>
                  <a:lnTo>
                    <a:pt x="7136" y="1399"/>
                  </a:lnTo>
                  <a:lnTo>
                    <a:pt x="7128" y="1386"/>
                  </a:lnTo>
                  <a:lnTo>
                    <a:pt x="7128" y="1385"/>
                  </a:lnTo>
                  <a:lnTo>
                    <a:pt x="7128" y="1386"/>
                  </a:lnTo>
                  <a:lnTo>
                    <a:pt x="7137" y="1399"/>
                  </a:lnTo>
                  <a:lnTo>
                    <a:pt x="7151" y="1393"/>
                  </a:lnTo>
                  <a:lnTo>
                    <a:pt x="7173" y="1372"/>
                  </a:lnTo>
                  <a:lnTo>
                    <a:pt x="7188" y="1365"/>
                  </a:lnTo>
                  <a:lnTo>
                    <a:pt x="7193" y="1354"/>
                  </a:lnTo>
                  <a:lnTo>
                    <a:pt x="7200" y="1357"/>
                  </a:lnTo>
                  <a:lnTo>
                    <a:pt x="7219" y="1335"/>
                  </a:lnTo>
                  <a:lnTo>
                    <a:pt x="7233" y="1333"/>
                  </a:lnTo>
                  <a:lnTo>
                    <a:pt x="7244" y="1327"/>
                  </a:lnTo>
                  <a:lnTo>
                    <a:pt x="7256" y="1327"/>
                  </a:lnTo>
                  <a:lnTo>
                    <a:pt x="7263" y="1321"/>
                  </a:lnTo>
                  <a:lnTo>
                    <a:pt x="7300" y="1314"/>
                  </a:lnTo>
                  <a:lnTo>
                    <a:pt x="7300" y="1306"/>
                  </a:lnTo>
                  <a:lnTo>
                    <a:pt x="7297" y="1300"/>
                  </a:lnTo>
                  <a:lnTo>
                    <a:pt x="7302" y="1300"/>
                  </a:lnTo>
                  <a:lnTo>
                    <a:pt x="7302" y="1306"/>
                  </a:lnTo>
                  <a:lnTo>
                    <a:pt x="7316" y="1306"/>
                  </a:lnTo>
                  <a:lnTo>
                    <a:pt x="7339" y="1294"/>
                  </a:lnTo>
                  <a:lnTo>
                    <a:pt x="7362" y="1286"/>
                  </a:lnTo>
                  <a:lnTo>
                    <a:pt x="7372" y="1287"/>
                  </a:lnTo>
                  <a:lnTo>
                    <a:pt x="7369" y="1282"/>
                  </a:lnTo>
                  <a:lnTo>
                    <a:pt x="7369" y="1279"/>
                  </a:lnTo>
                  <a:lnTo>
                    <a:pt x="7372" y="1270"/>
                  </a:lnTo>
                  <a:lnTo>
                    <a:pt x="7369" y="1258"/>
                  </a:lnTo>
                  <a:lnTo>
                    <a:pt x="7369" y="1258"/>
                  </a:lnTo>
                  <a:lnTo>
                    <a:pt x="7369" y="1258"/>
                  </a:lnTo>
                  <a:lnTo>
                    <a:pt x="7372" y="1270"/>
                  </a:lnTo>
                  <a:lnTo>
                    <a:pt x="7369" y="1279"/>
                  </a:lnTo>
                  <a:lnTo>
                    <a:pt x="7369" y="1282"/>
                  </a:lnTo>
                  <a:lnTo>
                    <a:pt x="7372" y="1287"/>
                  </a:lnTo>
                  <a:lnTo>
                    <a:pt x="7383" y="1282"/>
                  </a:lnTo>
                  <a:lnTo>
                    <a:pt x="7418" y="1260"/>
                  </a:lnTo>
                  <a:lnTo>
                    <a:pt x="7418" y="1249"/>
                  </a:lnTo>
                  <a:lnTo>
                    <a:pt x="7415" y="1236"/>
                  </a:lnTo>
                  <a:lnTo>
                    <a:pt x="7415" y="1225"/>
                  </a:lnTo>
                  <a:lnTo>
                    <a:pt x="7406" y="1212"/>
                  </a:lnTo>
                  <a:lnTo>
                    <a:pt x="7411" y="1204"/>
                  </a:lnTo>
                  <a:lnTo>
                    <a:pt x="7409" y="1191"/>
                  </a:lnTo>
                  <a:lnTo>
                    <a:pt x="7418" y="1204"/>
                  </a:lnTo>
                  <a:lnTo>
                    <a:pt x="7422" y="1198"/>
                  </a:lnTo>
                  <a:lnTo>
                    <a:pt x="7425" y="1210"/>
                  </a:lnTo>
                  <a:lnTo>
                    <a:pt x="7432" y="1204"/>
                  </a:lnTo>
                  <a:lnTo>
                    <a:pt x="7441" y="1207"/>
                  </a:lnTo>
                  <a:lnTo>
                    <a:pt x="7445" y="1198"/>
                  </a:lnTo>
                  <a:lnTo>
                    <a:pt x="7441" y="1207"/>
                  </a:lnTo>
                  <a:lnTo>
                    <a:pt x="7452" y="1210"/>
                  </a:lnTo>
                  <a:lnTo>
                    <a:pt x="7459" y="1228"/>
                  </a:lnTo>
                  <a:lnTo>
                    <a:pt x="7459" y="1234"/>
                  </a:lnTo>
                  <a:lnTo>
                    <a:pt x="7466" y="1222"/>
                  </a:lnTo>
                  <a:lnTo>
                    <a:pt x="7478" y="1222"/>
                  </a:lnTo>
                  <a:lnTo>
                    <a:pt x="7485" y="1204"/>
                  </a:lnTo>
                  <a:lnTo>
                    <a:pt x="7497" y="1194"/>
                  </a:lnTo>
                  <a:lnTo>
                    <a:pt x="7501" y="1185"/>
                  </a:lnTo>
                  <a:lnTo>
                    <a:pt x="7515" y="1177"/>
                  </a:lnTo>
                  <a:lnTo>
                    <a:pt x="7515" y="1188"/>
                  </a:lnTo>
                  <a:lnTo>
                    <a:pt x="7522" y="1210"/>
                  </a:lnTo>
                  <a:lnTo>
                    <a:pt x="7534" y="1207"/>
                  </a:lnTo>
                  <a:lnTo>
                    <a:pt x="7545" y="1201"/>
                  </a:lnTo>
                  <a:lnTo>
                    <a:pt x="7548" y="1188"/>
                  </a:lnTo>
                  <a:lnTo>
                    <a:pt x="7554" y="1188"/>
                  </a:lnTo>
                  <a:lnTo>
                    <a:pt x="7587" y="1170"/>
                  </a:lnTo>
                  <a:lnTo>
                    <a:pt x="7605" y="1167"/>
                  </a:lnTo>
                  <a:lnTo>
                    <a:pt x="7610" y="1156"/>
                  </a:lnTo>
                  <a:lnTo>
                    <a:pt x="7605" y="1135"/>
                  </a:lnTo>
                  <a:lnTo>
                    <a:pt x="7587" y="1113"/>
                  </a:lnTo>
                  <a:lnTo>
                    <a:pt x="7575" y="1108"/>
                  </a:lnTo>
                  <a:lnTo>
                    <a:pt x="7561" y="1102"/>
                  </a:lnTo>
                  <a:lnTo>
                    <a:pt x="7548" y="1105"/>
                  </a:lnTo>
                  <a:lnTo>
                    <a:pt x="7561" y="1108"/>
                  </a:lnTo>
                  <a:lnTo>
                    <a:pt x="7575" y="1113"/>
                  </a:lnTo>
                  <a:lnTo>
                    <a:pt x="7580" y="1126"/>
                  </a:lnTo>
                  <a:lnTo>
                    <a:pt x="7591" y="1126"/>
                  </a:lnTo>
                  <a:lnTo>
                    <a:pt x="7598" y="1143"/>
                  </a:lnTo>
                  <a:lnTo>
                    <a:pt x="7584" y="1153"/>
                  </a:lnTo>
                  <a:lnTo>
                    <a:pt x="7561" y="1170"/>
                  </a:lnTo>
                  <a:lnTo>
                    <a:pt x="7548" y="1167"/>
                  </a:lnTo>
                  <a:lnTo>
                    <a:pt x="7538" y="1167"/>
                  </a:lnTo>
                  <a:lnTo>
                    <a:pt x="7527" y="1164"/>
                  </a:lnTo>
                  <a:lnTo>
                    <a:pt x="7519" y="1143"/>
                  </a:lnTo>
                  <a:lnTo>
                    <a:pt x="7504" y="1140"/>
                  </a:lnTo>
                  <a:lnTo>
                    <a:pt x="7494" y="1135"/>
                  </a:lnTo>
                  <a:lnTo>
                    <a:pt x="7494" y="1126"/>
                  </a:lnTo>
                  <a:lnTo>
                    <a:pt x="7504" y="1132"/>
                  </a:lnTo>
                  <a:lnTo>
                    <a:pt x="7494" y="1119"/>
                  </a:lnTo>
                  <a:lnTo>
                    <a:pt x="7471" y="1099"/>
                  </a:lnTo>
                  <a:lnTo>
                    <a:pt x="7459" y="1095"/>
                  </a:lnTo>
                  <a:lnTo>
                    <a:pt x="7445" y="1102"/>
                  </a:lnTo>
                  <a:lnTo>
                    <a:pt x="7436" y="1095"/>
                  </a:lnTo>
                  <a:lnTo>
                    <a:pt x="7425" y="1086"/>
                  </a:lnTo>
                  <a:lnTo>
                    <a:pt x="7439" y="1086"/>
                  </a:lnTo>
                  <a:lnTo>
                    <a:pt x="7436" y="1075"/>
                  </a:lnTo>
                  <a:lnTo>
                    <a:pt x="7445" y="1062"/>
                  </a:lnTo>
                  <a:lnTo>
                    <a:pt x="7441" y="1060"/>
                  </a:lnTo>
                  <a:lnTo>
                    <a:pt x="7448" y="1047"/>
                  </a:lnTo>
                  <a:lnTo>
                    <a:pt x="7471" y="1035"/>
                  </a:lnTo>
                  <a:lnTo>
                    <a:pt x="7475" y="1023"/>
                  </a:lnTo>
                  <a:lnTo>
                    <a:pt x="7462" y="1023"/>
                  </a:lnTo>
                  <a:lnTo>
                    <a:pt x="7466" y="1027"/>
                  </a:lnTo>
                  <a:lnTo>
                    <a:pt x="7452" y="1030"/>
                  </a:lnTo>
                  <a:lnTo>
                    <a:pt x="7441" y="1020"/>
                  </a:lnTo>
                  <a:lnTo>
                    <a:pt x="7439" y="1009"/>
                  </a:lnTo>
                  <a:lnTo>
                    <a:pt x="7429" y="1006"/>
                  </a:lnTo>
                  <a:lnTo>
                    <a:pt x="7432" y="993"/>
                  </a:lnTo>
                  <a:lnTo>
                    <a:pt x="7431" y="993"/>
                  </a:lnTo>
                  <a:lnTo>
                    <a:pt x="7431" y="993"/>
                  </a:lnTo>
                  <a:lnTo>
                    <a:pt x="7432" y="993"/>
                  </a:lnTo>
                  <a:lnTo>
                    <a:pt x="7432" y="985"/>
                  </a:lnTo>
                  <a:lnTo>
                    <a:pt x="7439" y="960"/>
                  </a:lnTo>
                  <a:lnTo>
                    <a:pt x="7432" y="958"/>
                  </a:lnTo>
                  <a:lnTo>
                    <a:pt x="7441" y="948"/>
                  </a:lnTo>
                  <a:lnTo>
                    <a:pt x="7445" y="936"/>
                  </a:lnTo>
                  <a:lnTo>
                    <a:pt x="7441" y="924"/>
                  </a:lnTo>
                  <a:lnTo>
                    <a:pt x="7441" y="912"/>
                  </a:lnTo>
                  <a:lnTo>
                    <a:pt x="7455" y="904"/>
                  </a:lnTo>
                  <a:lnTo>
                    <a:pt x="7466" y="883"/>
                  </a:lnTo>
                  <a:lnTo>
                    <a:pt x="7459" y="873"/>
                  </a:lnTo>
                  <a:lnTo>
                    <a:pt x="7475" y="849"/>
                  </a:lnTo>
                  <a:lnTo>
                    <a:pt x="7466" y="846"/>
                  </a:lnTo>
                  <a:lnTo>
                    <a:pt x="7466" y="836"/>
                  </a:lnTo>
                  <a:lnTo>
                    <a:pt x="7467" y="825"/>
                  </a:lnTo>
                  <a:lnTo>
                    <a:pt x="7489" y="801"/>
                  </a:lnTo>
                  <a:lnTo>
                    <a:pt x="7494" y="822"/>
                  </a:lnTo>
                  <a:lnTo>
                    <a:pt x="7501" y="809"/>
                  </a:lnTo>
                  <a:lnTo>
                    <a:pt x="7504" y="798"/>
                  </a:lnTo>
                  <a:lnTo>
                    <a:pt x="7508" y="801"/>
                  </a:lnTo>
                  <a:lnTo>
                    <a:pt x="7519" y="822"/>
                  </a:lnTo>
                  <a:lnTo>
                    <a:pt x="7522" y="809"/>
                  </a:lnTo>
                  <a:lnTo>
                    <a:pt x="7504" y="777"/>
                  </a:lnTo>
                  <a:lnTo>
                    <a:pt x="7501" y="781"/>
                  </a:lnTo>
                  <a:lnTo>
                    <a:pt x="7501" y="771"/>
                  </a:lnTo>
                  <a:lnTo>
                    <a:pt x="7508" y="760"/>
                  </a:lnTo>
                  <a:lnTo>
                    <a:pt x="7504" y="771"/>
                  </a:lnTo>
                  <a:lnTo>
                    <a:pt x="7524" y="808"/>
                  </a:lnTo>
                  <a:lnTo>
                    <a:pt x="7527" y="798"/>
                  </a:lnTo>
                  <a:lnTo>
                    <a:pt x="7519" y="785"/>
                  </a:lnTo>
                  <a:lnTo>
                    <a:pt x="7522" y="771"/>
                  </a:lnTo>
                  <a:lnTo>
                    <a:pt x="7527" y="768"/>
                  </a:lnTo>
                  <a:lnTo>
                    <a:pt x="7534" y="781"/>
                  </a:lnTo>
                  <a:lnTo>
                    <a:pt x="7531" y="789"/>
                  </a:lnTo>
                  <a:lnTo>
                    <a:pt x="7545" y="795"/>
                  </a:lnTo>
                  <a:lnTo>
                    <a:pt x="7538" y="774"/>
                  </a:lnTo>
                  <a:lnTo>
                    <a:pt x="7538" y="761"/>
                  </a:lnTo>
                  <a:lnTo>
                    <a:pt x="7541" y="760"/>
                  </a:lnTo>
                  <a:lnTo>
                    <a:pt x="7541" y="771"/>
                  </a:lnTo>
                  <a:lnTo>
                    <a:pt x="7545" y="784"/>
                  </a:lnTo>
                  <a:lnTo>
                    <a:pt x="7554" y="789"/>
                  </a:lnTo>
                  <a:lnTo>
                    <a:pt x="7554" y="777"/>
                  </a:lnTo>
                  <a:lnTo>
                    <a:pt x="7554" y="765"/>
                  </a:lnTo>
                  <a:lnTo>
                    <a:pt x="7557" y="757"/>
                  </a:lnTo>
                  <a:lnTo>
                    <a:pt x="7571" y="757"/>
                  </a:lnTo>
                  <a:lnTo>
                    <a:pt x="7584" y="761"/>
                  </a:lnTo>
                  <a:lnTo>
                    <a:pt x="7587" y="750"/>
                  </a:lnTo>
                  <a:lnTo>
                    <a:pt x="7598" y="737"/>
                  </a:lnTo>
                  <a:lnTo>
                    <a:pt x="7594" y="726"/>
                  </a:lnTo>
                  <a:lnTo>
                    <a:pt x="7594" y="713"/>
                  </a:lnTo>
                  <a:lnTo>
                    <a:pt x="7594" y="705"/>
                  </a:lnTo>
                  <a:lnTo>
                    <a:pt x="7598" y="693"/>
                  </a:lnTo>
                  <a:lnTo>
                    <a:pt x="7598" y="681"/>
                  </a:lnTo>
                  <a:lnTo>
                    <a:pt x="7591" y="672"/>
                  </a:lnTo>
                  <a:lnTo>
                    <a:pt x="7607" y="662"/>
                  </a:lnTo>
                  <a:lnTo>
                    <a:pt x="7605" y="645"/>
                  </a:lnTo>
                  <a:lnTo>
                    <a:pt x="7614" y="654"/>
                  </a:lnTo>
                  <a:lnTo>
                    <a:pt x="7614" y="666"/>
                  </a:lnTo>
                  <a:lnTo>
                    <a:pt x="7624" y="662"/>
                  </a:lnTo>
                  <a:lnTo>
                    <a:pt x="7624" y="675"/>
                  </a:lnTo>
                  <a:lnTo>
                    <a:pt x="7617" y="681"/>
                  </a:lnTo>
                  <a:lnTo>
                    <a:pt x="7640" y="681"/>
                  </a:lnTo>
                  <a:lnTo>
                    <a:pt x="7659" y="686"/>
                  </a:lnTo>
                  <a:lnTo>
                    <a:pt x="7651" y="675"/>
                  </a:lnTo>
                  <a:lnTo>
                    <a:pt x="7651" y="666"/>
                  </a:lnTo>
                  <a:lnTo>
                    <a:pt x="7654" y="654"/>
                  </a:lnTo>
                  <a:lnTo>
                    <a:pt x="7651" y="645"/>
                  </a:lnTo>
                  <a:lnTo>
                    <a:pt x="7663" y="654"/>
                  </a:lnTo>
                  <a:lnTo>
                    <a:pt x="7673" y="645"/>
                  </a:lnTo>
                  <a:lnTo>
                    <a:pt x="7670" y="634"/>
                  </a:lnTo>
                  <a:lnTo>
                    <a:pt x="7703" y="642"/>
                  </a:lnTo>
                  <a:lnTo>
                    <a:pt x="7710" y="654"/>
                  </a:lnTo>
                  <a:lnTo>
                    <a:pt x="7716" y="642"/>
                  </a:lnTo>
                  <a:lnTo>
                    <a:pt x="7710" y="634"/>
                  </a:lnTo>
                  <a:lnTo>
                    <a:pt x="7719" y="627"/>
                  </a:lnTo>
                  <a:lnTo>
                    <a:pt x="7723" y="635"/>
                  </a:lnTo>
                  <a:lnTo>
                    <a:pt x="7723" y="627"/>
                  </a:lnTo>
                  <a:lnTo>
                    <a:pt x="7726" y="635"/>
                  </a:lnTo>
                  <a:lnTo>
                    <a:pt x="7730" y="627"/>
                  </a:lnTo>
                  <a:lnTo>
                    <a:pt x="7726" y="614"/>
                  </a:lnTo>
                  <a:lnTo>
                    <a:pt x="7733" y="603"/>
                  </a:lnTo>
                  <a:lnTo>
                    <a:pt x="7742" y="614"/>
                  </a:lnTo>
                  <a:lnTo>
                    <a:pt x="7749" y="614"/>
                  </a:lnTo>
                  <a:lnTo>
                    <a:pt x="7753" y="603"/>
                  </a:lnTo>
                  <a:lnTo>
                    <a:pt x="7763" y="603"/>
                  </a:lnTo>
                  <a:lnTo>
                    <a:pt x="7763" y="594"/>
                  </a:lnTo>
                  <a:lnTo>
                    <a:pt x="7772" y="587"/>
                  </a:lnTo>
                  <a:lnTo>
                    <a:pt x="7776" y="587"/>
                  </a:lnTo>
                  <a:lnTo>
                    <a:pt x="7776" y="582"/>
                  </a:lnTo>
                  <a:lnTo>
                    <a:pt x="7786" y="582"/>
                  </a:lnTo>
                  <a:lnTo>
                    <a:pt x="7779" y="573"/>
                  </a:lnTo>
                  <a:lnTo>
                    <a:pt x="7798" y="573"/>
                  </a:lnTo>
                  <a:lnTo>
                    <a:pt x="7809" y="566"/>
                  </a:lnTo>
                  <a:lnTo>
                    <a:pt x="7823" y="546"/>
                  </a:lnTo>
                  <a:lnTo>
                    <a:pt x="7823" y="534"/>
                  </a:lnTo>
                  <a:lnTo>
                    <a:pt x="7809" y="525"/>
                  </a:lnTo>
                  <a:lnTo>
                    <a:pt x="7813" y="528"/>
                  </a:lnTo>
                  <a:lnTo>
                    <a:pt x="7805" y="539"/>
                  </a:lnTo>
                  <a:lnTo>
                    <a:pt x="7793" y="531"/>
                  </a:lnTo>
                  <a:lnTo>
                    <a:pt x="7809" y="512"/>
                  </a:lnTo>
                  <a:lnTo>
                    <a:pt x="7786" y="491"/>
                  </a:lnTo>
                  <a:lnTo>
                    <a:pt x="7786" y="488"/>
                  </a:lnTo>
                  <a:lnTo>
                    <a:pt x="7783" y="488"/>
                  </a:lnTo>
                  <a:lnTo>
                    <a:pt x="7776" y="485"/>
                  </a:lnTo>
                  <a:lnTo>
                    <a:pt x="7767" y="485"/>
                  </a:lnTo>
                  <a:lnTo>
                    <a:pt x="7756" y="498"/>
                  </a:lnTo>
                  <a:lnTo>
                    <a:pt x="7742" y="485"/>
                  </a:lnTo>
                  <a:lnTo>
                    <a:pt x="7737" y="474"/>
                  </a:lnTo>
                  <a:lnTo>
                    <a:pt x="7737" y="464"/>
                  </a:lnTo>
                  <a:lnTo>
                    <a:pt x="7726" y="453"/>
                  </a:lnTo>
                  <a:lnTo>
                    <a:pt x="7723" y="443"/>
                  </a:lnTo>
                  <a:lnTo>
                    <a:pt x="7726" y="432"/>
                  </a:lnTo>
                  <a:lnTo>
                    <a:pt x="7719" y="426"/>
                  </a:lnTo>
                  <a:lnTo>
                    <a:pt x="7707" y="429"/>
                  </a:lnTo>
                  <a:lnTo>
                    <a:pt x="7696" y="429"/>
                  </a:lnTo>
                  <a:lnTo>
                    <a:pt x="7684" y="423"/>
                  </a:lnTo>
                  <a:lnTo>
                    <a:pt x="7670" y="423"/>
                  </a:lnTo>
                  <a:lnTo>
                    <a:pt x="7666" y="413"/>
                  </a:lnTo>
                  <a:lnTo>
                    <a:pt x="7666" y="405"/>
                  </a:lnTo>
                  <a:lnTo>
                    <a:pt x="7659" y="392"/>
                  </a:lnTo>
                  <a:lnTo>
                    <a:pt x="7659" y="381"/>
                  </a:lnTo>
                  <a:lnTo>
                    <a:pt x="7647" y="344"/>
                  </a:lnTo>
                  <a:lnTo>
                    <a:pt x="7594" y="200"/>
                  </a:lnTo>
                  <a:lnTo>
                    <a:pt x="7584" y="197"/>
                  </a:lnTo>
                  <a:lnTo>
                    <a:pt x="7557" y="183"/>
                  </a:lnTo>
                  <a:lnTo>
                    <a:pt x="7534" y="173"/>
                  </a:lnTo>
                  <a:lnTo>
                    <a:pt x="7522" y="170"/>
                  </a:lnTo>
                  <a:lnTo>
                    <a:pt x="7508" y="173"/>
                  </a:lnTo>
                  <a:lnTo>
                    <a:pt x="7497" y="184"/>
                  </a:lnTo>
                  <a:lnTo>
                    <a:pt x="7485" y="191"/>
                  </a:lnTo>
                  <a:lnTo>
                    <a:pt x="7475" y="204"/>
                  </a:lnTo>
                  <a:lnTo>
                    <a:pt x="7466" y="207"/>
                  </a:lnTo>
                  <a:lnTo>
                    <a:pt x="7452" y="218"/>
                  </a:lnTo>
                  <a:lnTo>
                    <a:pt x="7439" y="215"/>
                  </a:lnTo>
                  <a:lnTo>
                    <a:pt x="7425" y="207"/>
                  </a:lnTo>
                  <a:lnTo>
                    <a:pt x="7418" y="183"/>
                  </a:lnTo>
                  <a:lnTo>
                    <a:pt x="7406" y="183"/>
                  </a:lnTo>
                  <a:lnTo>
                    <a:pt x="7395" y="184"/>
                  </a:lnTo>
                  <a:lnTo>
                    <a:pt x="7339" y="335"/>
                  </a:lnTo>
                  <a:lnTo>
                    <a:pt x="7346" y="381"/>
                  </a:lnTo>
                  <a:lnTo>
                    <a:pt x="7335" y="395"/>
                  </a:lnTo>
                  <a:lnTo>
                    <a:pt x="7328" y="429"/>
                  </a:lnTo>
                  <a:lnTo>
                    <a:pt x="7335" y="440"/>
                  </a:lnTo>
                  <a:lnTo>
                    <a:pt x="7335" y="461"/>
                  </a:lnTo>
                  <a:lnTo>
                    <a:pt x="7350" y="471"/>
                  </a:lnTo>
                  <a:lnTo>
                    <a:pt x="7332" y="495"/>
                  </a:lnTo>
                  <a:lnTo>
                    <a:pt x="7339" y="504"/>
                  </a:lnTo>
                  <a:lnTo>
                    <a:pt x="7320" y="525"/>
                  </a:lnTo>
                  <a:lnTo>
                    <a:pt x="7313" y="536"/>
                  </a:lnTo>
                  <a:lnTo>
                    <a:pt x="7309" y="549"/>
                  </a:lnTo>
                  <a:lnTo>
                    <a:pt x="7309" y="552"/>
                  </a:lnTo>
                  <a:lnTo>
                    <a:pt x="7320" y="573"/>
                  </a:lnTo>
                  <a:lnTo>
                    <a:pt x="7309" y="566"/>
                  </a:lnTo>
                  <a:lnTo>
                    <a:pt x="7306" y="570"/>
                  </a:lnTo>
                  <a:lnTo>
                    <a:pt x="7302" y="579"/>
                  </a:lnTo>
                  <a:lnTo>
                    <a:pt x="7306" y="590"/>
                  </a:lnTo>
                  <a:lnTo>
                    <a:pt x="7293" y="594"/>
                  </a:lnTo>
                  <a:lnTo>
                    <a:pt x="7283" y="590"/>
                  </a:lnTo>
                  <a:lnTo>
                    <a:pt x="7274" y="600"/>
                  </a:lnTo>
                  <a:lnTo>
                    <a:pt x="7260" y="611"/>
                  </a:lnTo>
                  <a:lnTo>
                    <a:pt x="7249" y="610"/>
                  </a:lnTo>
                  <a:lnTo>
                    <a:pt x="7237" y="618"/>
                  </a:lnTo>
                  <a:lnTo>
                    <a:pt x="7237" y="627"/>
                  </a:lnTo>
                  <a:lnTo>
                    <a:pt x="7233" y="651"/>
                  </a:lnTo>
                  <a:lnTo>
                    <a:pt x="7233" y="659"/>
                  </a:lnTo>
                  <a:lnTo>
                    <a:pt x="7233" y="662"/>
                  </a:lnTo>
                  <a:lnTo>
                    <a:pt x="7233" y="662"/>
                  </a:lnTo>
                  <a:lnTo>
                    <a:pt x="7041" y="709"/>
                  </a:lnTo>
                  <a:lnTo>
                    <a:pt x="7001" y="718"/>
                  </a:lnTo>
                  <a:lnTo>
                    <a:pt x="6996" y="716"/>
                  </a:lnTo>
                  <a:lnTo>
                    <a:pt x="6994" y="720"/>
                  </a:lnTo>
                  <a:lnTo>
                    <a:pt x="6902" y="744"/>
                  </a:lnTo>
                  <a:lnTo>
                    <a:pt x="6816" y="760"/>
                  </a:lnTo>
                  <a:lnTo>
                    <a:pt x="6806" y="760"/>
                  </a:lnTo>
                  <a:lnTo>
                    <a:pt x="6779" y="771"/>
                  </a:lnTo>
                  <a:lnTo>
                    <a:pt x="6737" y="813"/>
                  </a:lnTo>
                  <a:lnTo>
                    <a:pt x="6700" y="873"/>
                  </a:lnTo>
                  <a:lnTo>
                    <a:pt x="6700" y="884"/>
                  </a:lnTo>
                  <a:lnTo>
                    <a:pt x="6681" y="910"/>
                  </a:lnTo>
                  <a:lnTo>
                    <a:pt x="6677" y="915"/>
                  </a:lnTo>
                  <a:lnTo>
                    <a:pt x="6665" y="928"/>
                  </a:lnTo>
                  <a:lnTo>
                    <a:pt x="6640" y="948"/>
                  </a:lnTo>
                  <a:lnTo>
                    <a:pt x="6640" y="958"/>
                  </a:lnTo>
                  <a:lnTo>
                    <a:pt x="6651" y="966"/>
                  </a:lnTo>
                  <a:lnTo>
                    <a:pt x="6654" y="972"/>
                  </a:lnTo>
                  <a:lnTo>
                    <a:pt x="6651" y="960"/>
                  </a:lnTo>
                  <a:lnTo>
                    <a:pt x="6665" y="955"/>
                  </a:lnTo>
                  <a:lnTo>
                    <a:pt x="6665" y="972"/>
                  </a:lnTo>
                  <a:lnTo>
                    <a:pt x="6681" y="963"/>
                  </a:lnTo>
                  <a:lnTo>
                    <a:pt x="6674" y="976"/>
                  </a:lnTo>
                  <a:lnTo>
                    <a:pt x="6670" y="985"/>
                  </a:lnTo>
                  <a:lnTo>
                    <a:pt x="6661" y="990"/>
                  </a:lnTo>
                  <a:lnTo>
                    <a:pt x="6670" y="1011"/>
                  </a:lnTo>
                  <a:lnTo>
                    <a:pt x="6674" y="1020"/>
                  </a:lnTo>
                  <a:lnTo>
                    <a:pt x="6677" y="1030"/>
                  </a:lnTo>
                  <a:lnTo>
                    <a:pt x="6681" y="1041"/>
                  </a:lnTo>
                  <a:lnTo>
                    <a:pt x="6670" y="1054"/>
                  </a:lnTo>
                  <a:lnTo>
                    <a:pt x="6658" y="1054"/>
                  </a:lnTo>
                  <a:lnTo>
                    <a:pt x="6644" y="1065"/>
                  </a:lnTo>
                  <a:lnTo>
                    <a:pt x="6631" y="1075"/>
                  </a:lnTo>
                  <a:lnTo>
                    <a:pt x="6624" y="1086"/>
                  </a:lnTo>
                  <a:lnTo>
                    <a:pt x="6614" y="1099"/>
                  </a:lnTo>
                  <a:lnTo>
                    <a:pt x="6601" y="1105"/>
                  </a:lnTo>
                  <a:lnTo>
                    <a:pt x="6594" y="1113"/>
                  </a:lnTo>
                  <a:lnTo>
                    <a:pt x="6585" y="1110"/>
                  </a:lnTo>
                  <a:lnTo>
                    <a:pt x="6559" y="1113"/>
                  </a:lnTo>
                  <a:lnTo>
                    <a:pt x="6534" y="1116"/>
                  </a:lnTo>
                  <a:lnTo>
                    <a:pt x="6508" y="1132"/>
                  </a:lnTo>
                  <a:lnTo>
                    <a:pt x="6478" y="1119"/>
                  </a:lnTo>
                  <a:lnTo>
                    <a:pt x="6429" y="1119"/>
                  </a:lnTo>
                  <a:lnTo>
                    <a:pt x="6383" y="1129"/>
                  </a:lnTo>
                  <a:lnTo>
                    <a:pt x="6357" y="1137"/>
                  </a:lnTo>
                  <a:lnTo>
                    <a:pt x="6346" y="1147"/>
                  </a:lnTo>
                  <a:lnTo>
                    <a:pt x="6334" y="1150"/>
                  </a:lnTo>
                  <a:lnTo>
                    <a:pt x="6320" y="1156"/>
                  </a:lnTo>
                  <a:lnTo>
                    <a:pt x="6311" y="1161"/>
                  </a:lnTo>
                  <a:lnTo>
                    <a:pt x="6316" y="1183"/>
                  </a:lnTo>
                  <a:lnTo>
                    <a:pt x="6313" y="1191"/>
                  </a:lnTo>
                  <a:lnTo>
                    <a:pt x="6339" y="1194"/>
                  </a:lnTo>
                  <a:lnTo>
                    <a:pt x="6339" y="1201"/>
                  </a:lnTo>
                  <a:lnTo>
                    <a:pt x="6337" y="1207"/>
                  </a:lnTo>
                  <a:lnTo>
                    <a:pt x="6350" y="1231"/>
                  </a:lnTo>
                  <a:lnTo>
                    <a:pt x="6350" y="1242"/>
                  </a:lnTo>
                  <a:lnTo>
                    <a:pt x="6330" y="1263"/>
                  </a:lnTo>
                  <a:lnTo>
                    <a:pt x="6323" y="1276"/>
                  </a:lnTo>
                  <a:lnTo>
                    <a:pt x="6313" y="1286"/>
                  </a:lnTo>
                  <a:lnTo>
                    <a:pt x="6300" y="1300"/>
                  </a:lnTo>
                  <a:lnTo>
                    <a:pt x="6281" y="1321"/>
                  </a:lnTo>
                  <a:lnTo>
                    <a:pt x="6255" y="1348"/>
                  </a:lnTo>
                  <a:lnTo>
                    <a:pt x="6247" y="1351"/>
                  </a:lnTo>
                  <a:lnTo>
                    <a:pt x="6247" y="1351"/>
                  </a:lnTo>
                  <a:lnTo>
                    <a:pt x="6207" y="1378"/>
                  </a:lnTo>
                  <a:lnTo>
                    <a:pt x="6207" y="1375"/>
                  </a:lnTo>
                  <a:lnTo>
                    <a:pt x="6195" y="1386"/>
                  </a:lnTo>
                  <a:lnTo>
                    <a:pt x="6172" y="1405"/>
                  </a:lnTo>
                  <a:lnTo>
                    <a:pt x="6154" y="1413"/>
                  </a:lnTo>
                  <a:lnTo>
                    <a:pt x="6082" y="1453"/>
                  </a:lnTo>
                  <a:lnTo>
                    <a:pt x="6059" y="1468"/>
                  </a:lnTo>
                  <a:lnTo>
                    <a:pt x="6045" y="1477"/>
                  </a:lnTo>
                  <a:lnTo>
                    <a:pt x="6034" y="1485"/>
                  </a:lnTo>
                  <a:lnTo>
                    <a:pt x="6022" y="1504"/>
                  </a:lnTo>
                  <a:lnTo>
                    <a:pt x="5999" y="1522"/>
                  </a:lnTo>
                  <a:lnTo>
                    <a:pt x="5976" y="1525"/>
                  </a:lnTo>
                  <a:lnTo>
                    <a:pt x="5962" y="1525"/>
                  </a:lnTo>
                  <a:lnTo>
                    <a:pt x="5936" y="1535"/>
                  </a:lnTo>
                  <a:lnTo>
                    <a:pt x="5925" y="1543"/>
                  </a:lnTo>
                  <a:lnTo>
                    <a:pt x="5913" y="1546"/>
                  </a:lnTo>
                  <a:lnTo>
                    <a:pt x="5902" y="1556"/>
                  </a:lnTo>
                  <a:lnTo>
                    <a:pt x="5890" y="1552"/>
                  </a:lnTo>
                  <a:lnTo>
                    <a:pt x="5876" y="1546"/>
                  </a:lnTo>
                  <a:lnTo>
                    <a:pt x="5850" y="1546"/>
                  </a:lnTo>
                  <a:lnTo>
                    <a:pt x="5841" y="1556"/>
                  </a:lnTo>
                  <a:lnTo>
                    <a:pt x="5827" y="1556"/>
                  </a:lnTo>
                  <a:lnTo>
                    <a:pt x="5841" y="1543"/>
                  </a:lnTo>
                  <a:lnTo>
                    <a:pt x="5860" y="1540"/>
                  </a:lnTo>
                  <a:lnTo>
                    <a:pt x="5846" y="1528"/>
                  </a:lnTo>
                  <a:lnTo>
                    <a:pt x="5837" y="1540"/>
                  </a:lnTo>
                  <a:lnTo>
                    <a:pt x="5823" y="1536"/>
                  </a:lnTo>
                  <a:lnTo>
                    <a:pt x="5811" y="1528"/>
                  </a:lnTo>
                  <a:lnTo>
                    <a:pt x="5793" y="1525"/>
                  </a:lnTo>
                  <a:lnTo>
                    <a:pt x="5784" y="1522"/>
                  </a:lnTo>
                  <a:lnTo>
                    <a:pt x="5758" y="1519"/>
                  </a:lnTo>
                  <a:lnTo>
                    <a:pt x="5755" y="1512"/>
                  </a:lnTo>
                  <a:lnTo>
                    <a:pt x="5755" y="1512"/>
                  </a:lnTo>
                  <a:lnTo>
                    <a:pt x="5760" y="1492"/>
                  </a:lnTo>
                  <a:lnTo>
                    <a:pt x="5784" y="1460"/>
                  </a:lnTo>
                  <a:lnTo>
                    <a:pt x="5784" y="1426"/>
                  </a:lnTo>
                  <a:lnTo>
                    <a:pt x="5788" y="1413"/>
                  </a:lnTo>
                  <a:lnTo>
                    <a:pt x="5790" y="1410"/>
                  </a:lnTo>
                  <a:lnTo>
                    <a:pt x="5790" y="1409"/>
                  </a:lnTo>
                  <a:lnTo>
                    <a:pt x="5807" y="1399"/>
                  </a:lnTo>
                  <a:lnTo>
                    <a:pt x="5814" y="1386"/>
                  </a:lnTo>
                  <a:lnTo>
                    <a:pt x="5814" y="1362"/>
                  </a:lnTo>
                  <a:lnTo>
                    <a:pt x="5823" y="1354"/>
                  </a:lnTo>
                  <a:lnTo>
                    <a:pt x="5823" y="1345"/>
                  </a:lnTo>
                  <a:lnTo>
                    <a:pt x="5837" y="1338"/>
                  </a:lnTo>
                  <a:lnTo>
                    <a:pt x="5843" y="1345"/>
                  </a:lnTo>
                  <a:lnTo>
                    <a:pt x="5846" y="1357"/>
                  </a:lnTo>
                  <a:lnTo>
                    <a:pt x="5843" y="1361"/>
                  </a:lnTo>
                  <a:lnTo>
                    <a:pt x="5853" y="1357"/>
                  </a:lnTo>
                  <a:lnTo>
                    <a:pt x="5860" y="1345"/>
                  </a:lnTo>
                  <a:lnTo>
                    <a:pt x="5864" y="1321"/>
                  </a:lnTo>
                  <a:lnTo>
                    <a:pt x="5860" y="1311"/>
                  </a:lnTo>
                  <a:lnTo>
                    <a:pt x="5860" y="1287"/>
                  </a:lnTo>
                  <a:lnTo>
                    <a:pt x="5864" y="1286"/>
                  </a:lnTo>
                  <a:lnTo>
                    <a:pt x="5864" y="1276"/>
                  </a:lnTo>
                  <a:lnTo>
                    <a:pt x="5850" y="1258"/>
                  </a:lnTo>
                  <a:lnTo>
                    <a:pt x="5843" y="1246"/>
                  </a:lnTo>
                  <a:lnTo>
                    <a:pt x="5837" y="1222"/>
                  </a:lnTo>
                  <a:lnTo>
                    <a:pt x="5830" y="1201"/>
                  </a:lnTo>
                  <a:lnTo>
                    <a:pt x="5823" y="1188"/>
                  </a:lnTo>
                  <a:lnTo>
                    <a:pt x="5811" y="1147"/>
                  </a:lnTo>
                  <a:lnTo>
                    <a:pt x="5797" y="1126"/>
                  </a:lnTo>
                  <a:lnTo>
                    <a:pt x="5784" y="1113"/>
                  </a:lnTo>
                  <a:lnTo>
                    <a:pt x="5774" y="1110"/>
                  </a:lnTo>
                  <a:lnTo>
                    <a:pt x="5760" y="1108"/>
                  </a:lnTo>
                  <a:lnTo>
                    <a:pt x="5740" y="1119"/>
                  </a:lnTo>
                  <a:lnTo>
                    <a:pt x="5732" y="1126"/>
                  </a:lnTo>
                  <a:lnTo>
                    <a:pt x="5718" y="1135"/>
                  </a:lnTo>
                  <a:lnTo>
                    <a:pt x="5705" y="1137"/>
                  </a:lnTo>
                  <a:lnTo>
                    <a:pt x="5707" y="1150"/>
                  </a:lnTo>
                  <a:lnTo>
                    <a:pt x="5702" y="1167"/>
                  </a:lnTo>
                  <a:lnTo>
                    <a:pt x="5691" y="1177"/>
                  </a:lnTo>
                  <a:lnTo>
                    <a:pt x="5684" y="1188"/>
                  </a:lnTo>
                  <a:lnTo>
                    <a:pt x="5675" y="1201"/>
                  </a:lnTo>
                  <a:lnTo>
                    <a:pt x="5665" y="1194"/>
                  </a:lnTo>
                  <a:lnTo>
                    <a:pt x="5651" y="1194"/>
                  </a:lnTo>
                  <a:lnTo>
                    <a:pt x="5635" y="1183"/>
                  </a:lnTo>
                  <a:lnTo>
                    <a:pt x="5635" y="1164"/>
                  </a:lnTo>
                  <a:lnTo>
                    <a:pt x="5638" y="1140"/>
                  </a:lnTo>
                  <a:lnTo>
                    <a:pt x="5649" y="1135"/>
                  </a:lnTo>
                  <a:lnTo>
                    <a:pt x="5661" y="1132"/>
                  </a:lnTo>
                  <a:lnTo>
                    <a:pt x="5675" y="1113"/>
                  </a:lnTo>
                  <a:lnTo>
                    <a:pt x="5675" y="1092"/>
                  </a:lnTo>
                  <a:lnTo>
                    <a:pt x="5677" y="1081"/>
                  </a:lnTo>
                  <a:lnTo>
                    <a:pt x="5691" y="1075"/>
                  </a:lnTo>
                  <a:lnTo>
                    <a:pt x="5702" y="1065"/>
                  </a:lnTo>
                  <a:lnTo>
                    <a:pt x="5698" y="1030"/>
                  </a:lnTo>
                  <a:lnTo>
                    <a:pt x="5698" y="1009"/>
                  </a:lnTo>
                  <a:lnTo>
                    <a:pt x="5691" y="985"/>
                  </a:lnTo>
                  <a:lnTo>
                    <a:pt x="5688" y="976"/>
                  </a:lnTo>
                  <a:lnTo>
                    <a:pt x="5675" y="966"/>
                  </a:lnTo>
                  <a:lnTo>
                    <a:pt x="5668" y="958"/>
                  </a:lnTo>
                  <a:lnTo>
                    <a:pt x="5672" y="942"/>
                  </a:lnTo>
                  <a:lnTo>
                    <a:pt x="5684" y="942"/>
                  </a:lnTo>
                  <a:lnTo>
                    <a:pt x="5684" y="931"/>
                  </a:lnTo>
                  <a:lnTo>
                    <a:pt x="5677" y="928"/>
                  </a:lnTo>
                  <a:lnTo>
                    <a:pt x="5668" y="915"/>
                  </a:lnTo>
                  <a:lnTo>
                    <a:pt x="5665" y="907"/>
                  </a:lnTo>
                  <a:lnTo>
                    <a:pt x="5651" y="897"/>
                  </a:lnTo>
                  <a:lnTo>
                    <a:pt x="5638" y="897"/>
                  </a:lnTo>
                  <a:lnTo>
                    <a:pt x="5624" y="891"/>
                  </a:lnTo>
                  <a:lnTo>
                    <a:pt x="5601" y="884"/>
                  </a:lnTo>
                  <a:lnTo>
                    <a:pt x="5589" y="880"/>
                  </a:lnTo>
                  <a:lnTo>
                    <a:pt x="5575" y="880"/>
                  </a:lnTo>
                  <a:lnTo>
                    <a:pt x="5566" y="876"/>
                  </a:lnTo>
                  <a:lnTo>
                    <a:pt x="5559" y="867"/>
                  </a:lnTo>
                  <a:lnTo>
                    <a:pt x="5545" y="860"/>
                  </a:lnTo>
                  <a:lnTo>
                    <a:pt x="5536" y="859"/>
                  </a:lnTo>
                  <a:lnTo>
                    <a:pt x="5522" y="859"/>
                  </a:lnTo>
                  <a:lnTo>
                    <a:pt x="5512" y="859"/>
                  </a:lnTo>
                  <a:lnTo>
                    <a:pt x="5499" y="852"/>
                  </a:lnTo>
                  <a:lnTo>
                    <a:pt x="5489" y="849"/>
                  </a:lnTo>
                  <a:lnTo>
                    <a:pt x="5476" y="840"/>
                  </a:lnTo>
                  <a:lnTo>
                    <a:pt x="5466" y="849"/>
                  </a:lnTo>
                  <a:lnTo>
                    <a:pt x="5453" y="856"/>
                  </a:lnTo>
                  <a:lnTo>
                    <a:pt x="5446" y="867"/>
                  </a:lnTo>
                  <a:lnTo>
                    <a:pt x="5436" y="880"/>
                  </a:lnTo>
                  <a:lnTo>
                    <a:pt x="5436" y="891"/>
                  </a:lnTo>
                  <a:lnTo>
                    <a:pt x="5439" y="900"/>
                  </a:lnTo>
                  <a:lnTo>
                    <a:pt x="5453" y="910"/>
                  </a:lnTo>
                  <a:lnTo>
                    <a:pt x="5453" y="918"/>
                  </a:lnTo>
                  <a:lnTo>
                    <a:pt x="5436" y="918"/>
                  </a:lnTo>
                  <a:lnTo>
                    <a:pt x="5424" y="924"/>
                  </a:lnTo>
                  <a:lnTo>
                    <a:pt x="5413" y="934"/>
                  </a:lnTo>
                  <a:lnTo>
                    <a:pt x="5402" y="942"/>
                  </a:lnTo>
                  <a:lnTo>
                    <a:pt x="5409" y="979"/>
                  </a:lnTo>
                  <a:lnTo>
                    <a:pt x="5409" y="990"/>
                  </a:lnTo>
                  <a:lnTo>
                    <a:pt x="5406" y="999"/>
                  </a:lnTo>
                  <a:lnTo>
                    <a:pt x="5402" y="1011"/>
                  </a:lnTo>
                  <a:lnTo>
                    <a:pt x="5394" y="1023"/>
                  </a:lnTo>
                  <a:lnTo>
                    <a:pt x="5397" y="1011"/>
                  </a:lnTo>
                  <a:lnTo>
                    <a:pt x="5397" y="990"/>
                  </a:lnTo>
                  <a:lnTo>
                    <a:pt x="5394" y="990"/>
                  </a:lnTo>
                  <a:lnTo>
                    <a:pt x="5390" y="1014"/>
                  </a:lnTo>
                  <a:lnTo>
                    <a:pt x="5380" y="1023"/>
                  </a:lnTo>
                  <a:lnTo>
                    <a:pt x="5380" y="1014"/>
                  </a:lnTo>
                  <a:lnTo>
                    <a:pt x="5383" y="1003"/>
                  </a:lnTo>
                  <a:lnTo>
                    <a:pt x="5376" y="990"/>
                  </a:lnTo>
                  <a:lnTo>
                    <a:pt x="5380" y="985"/>
                  </a:lnTo>
                  <a:lnTo>
                    <a:pt x="5383" y="952"/>
                  </a:lnTo>
                  <a:lnTo>
                    <a:pt x="5374" y="960"/>
                  </a:lnTo>
                  <a:lnTo>
                    <a:pt x="5367" y="972"/>
                  </a:lnTo>
                  <a:lnTo>
                    <a:pt x="5360" y="982"/>
                  </a:lnTo>
                  <a:lnTo>
                    <a:pt x="5357" y="993"/>
                  </a:lnTo>
                  <a:lnTo>
                    <a:pt x="5350" y="1003"/>
                  </a:lnTo>
                  <a:lnTo>
                    <a:pt x="5337" y="999"/>
                  </a:lnTo>
                  <a:lnTo>
                    <a:pt x="5320" y="1020"/>
                  </a:lnTo>
                  <a:lnTo>
                    <a:pt x="5323" y="1030"/>
                  </a:lnTo>
                  <a:lnTo>
                    <a:pt x="5314" y="1041"/>
                  </a:lnTo>
                  <a:lnTo>
                    <a:pt x="5300" y="1051"/>
                  </a:lnTo>
                  <a:lnTo>
                    <a:pt x="5307" y="1071"/>
                  </a:lnTo>
                  <a:lnTo>
                    <a:pt x="5304" y="1089"/>
                  </a:lnTo>
                  <a:lnTo>
                    <a:pt x="5307" y="1102"/>
                  </a:lnTo>
                  <a:lnTo>
                    <a:pt x="5307" y="1113"/>
                  </a:lnTo>
                  <a:lnTo>
                    <a:pt x="5293" y="1147"/>
                  </a:lnTo>
                  <a:lnTo>
                    <a:pt x="5281" y="1156"/>
                  </a:lnTo>
                  <a:lnTo>
                    <a:pt x="5281" y="1167"/>
                  </a:lnTo>
                  <a:lnTo>
                    <a:pt x="5288" y="1177"/>
                  </a:lnTo>
                  <a:lnTo>
                    <a:pt x="5297" y="1210"/>
                  </a:lnTo>
                  <a:lnTo>
                    <a:pt x="5292" y="1222"/>
                  </a:lnTo>
                  <a:lnTo>
                    <a:pt x="5284" y="1234"/>
                  </a:lnTo>
                  <a:lnTo>
                    <a:pt x="5288" y="1242"/>
                  </a:lnTo>
                  <a:lnTo>
                    <a:pt x="5320" y="1303"/>
                  </a:lnTo>
                  <a:lnTo>
                    <a:pt x="5334" y="1297"/>
                  </a:lnTo>
                  <a:lnTo>
                    <a:pt x="5323" y="1310"/>
                  </a:lnTo>
                  <a:lnTo>
                    <a:pt x="5341" y="1341"/>
                  </a:lnTo>
                  <a:lnTo>
                    <a:pt x="5350" y="1386"/>
                  </a:lnTo>
                  <a:lnTo>
                    <a:pt x="5350" y="1420"/>
                  </a:lnTo>
                  <a:lnTo>
                    <a:pt x="5341" y="1460"/>
                  </a:lnTo>
                  <a:lnTo>
                    <a:pt x="5337" y="1471"/>
                  </a:lnTo>
                  <a:lnTo>
                    <a:pt x="5323" y="1492"/>
                  </a:lnTo>
                  <a:lnTo>
                    <a:pt x="5314" y="1525"/>
                  </a:lnTo>
                  <a:lnTo>
                    <a:pt x="5307" y="1536"/>
                  </a:lnTo>
                  <a:lnTo>
                    <a:pt x="5300" y="1549"/>
                  </a:lnTo>
                  <a:lnTo>
                    <a:pt x="5288" y="1559"/>
                  </a:lnTo>
                  <a:lnTo>
                    <a:pt x="5284" y="1560"/>
                  </a:lnTo>
                  <a:lnTo>
                    <a:pt x="5284" y="1560"/>
                  </a:lnTo>
                  <a:lnTo>
                    <a:pt x="5258" y="1580"/>
                  </a:lnTo>
                  <a:lnTo>
                    <a:pt x="5235" y="1591"/>
                  </a:lnTo>
                  <a:lnTo>
                    <a:pt x="5221" y="1594"/>
                  </a:lnTo>
                  <a:lnTo>
                    <a:pt x="5205" y="1591"/>
                  </a:lnTo>
                  <a:lnTo>
                    <a:pt x="5188" y="1580"/>
                  </a:lnTo>
                  <a:lnTo>
                    <a:pt x="5175" y="1560"/>
                  </a:lnTo>
                  <a:lnTo>
                    <a:pt x="5172" y="1552"/>
                  </a:lnTo>
                  <a:lnTo>
                    <a:pt x="5165" y="1540"/>
                  </a:lnTo>
                  <a:lnTo>
                    <a:pt x="5161" y="1522"/>
                  </a:lnTo>
                  <a:lnTo>
                    <a:pt x="5152" y="1512"/>
                  </a:lnTo>
                  <a:lnTo>
                    <a:pt x="5138" y="1492"/>
                  </a:lnTo>
                  <a:lnTo>
                    <a:pt x="5135" y="1484"/>
                  </a:lnTo>
                  <a:lnTo>
                    <a:pt x="5135" y="1460"/>
                  </a:lnTo>
                  <a:lnTo>
                    <a:pt x="5135" y="1450"/>
                  </a:lnTo>
                  <a:lnTo>
                    <a:pt x="5135" y="1450"/>
                  </a:lnTo>
                  <a:lnTo>
                    <a:pt x="5131" y="1426"/>
                  </a:lnTo>
                  <a:lnTo>
                    <a:pt x="5135" y="1413"/>
                  </a:lnTo>
                  <a:lnTo>
                    <a:pt x="5135" y="1405"/>
                  </a:lnTo>
                  <a:lnTo>
                    <a:pt x="5131" y="1393"/>
                  </a:lnTo>
                  <a:lnTo>
                    <a:pt x="5123" y="1381"/>
                  </a:lnTo>
                  <a:lnTo>
                    <a:pt x="5123" y="1372"/>
                  </a:lnTo>
                  <a:lnTo>
                    <a:pt x="5112" y="1361"/>
                  </a:lnTo>
                  <a:lnTo>
                    <a:pt x="5115" y="1351"/>
                  </a:lnTo>
                  <a:lnTo>
                    <a:pt x="5108" y="1324"/>
                  </a:lnTo>
                  <a:lnTo>
                    <a:pt x="5108" y="1303"/>
                  </a:lnTo>
                  <a:lnTo>
                    <a:pt x="5119" y="1282"/>
                  </a:lnTo>
                  <a:lnTo>
                    <a:pt x="5115" y="1270"/>
                  </a:lnTo>
                  <a:lnTo>
                    <a:pt x="5119" y="1258"/>
                  </a:lnTo>
                  <a:lnTo>
                    <a:pt x="5126" y="1246"/>
                  </a:lnTo>
                  <a:lnTo>
                    <a:pt x="5126" y="1236"/>
                  </a:lnTo>
                  <a:lnTo>
                    <a:pt x="5119" y="1212"/>
                  </a:lnTo>
                  <a:lnTo>
                    <a:pt x="5119" y="1201"/>
                  </a:lnTo>
                  <a:lnTo>
                    <a:pt x="5126" y="1180"/>
                  </a:lnTo>
                  <a:lnTo>
                    <a:pt x="5131" y="1167"/>
                  </a:lnTo>
                  <a:lnTo>
                    <a:pt x="5142" y="1159"/>
                  </a:lnTo>
                  <a:lnTo>
                    <a:pt x="5145" y="1153"/>
                  </a:lnTo>
                  <a:lnTo>
                    <a:pt x="5135" y="1132"/>
                  </a:lnTo>
                  <a:lnTo>
                    <a:pt x="5138" y="1119"/>
                  </a:lnTo>
                  <a:lnTo>
                    <a:pt x="5142" y="1099"/>
                  </a:lnTo>
                  <a:lnTo>
                    <a:pt x="5154" y="1065"/>
                  </a:lnTo>
                  <a:lnTo>
                    <a:pt x="5154" y="1057"/>
                  </a:lnTo>
                  <a:lnTo>
                    <a:pt x="5152" y="1044"/>
                  </a:lnTo>
                  <a:lnTo>
                    <a:pt x="5138" y="1035"/>
                  </a:lnTo>
                  <a:lnTo>
                    <a:pt x="5128" y="1041"/>
                  </a:lnTo>
                  <a:lnTo>
                    <a:pt x="5115" y="1047"/>
                  </a:lnTo>
                  <a:lnTo>
                    <a:pt x="5108" y="1057"/>
                  </a:lnTo>
                  <a:lnTo>
                    <a:pt x="5105" y="1068"/>
                  </a:lnTo>
                  <a:lnTo>
                    <a:pt x="5100" y="1081"/>
                  </a:lnTo>
                  <a:lnTo>
                    <a:pt x="5086" y="1089"/>
                  </a:lnTo>
                  <a:lnTo>
                    <a:pt x="5079" y="1099"/>
                  </a:lnTo>
                  <a:lnTo>
                    <a:pt x="5070" y="1099"/>
                  </a:lnTo>
                  <a:lnTo>
                    <a:pt x="5066" y="1086"/>
                  </a:lnTo>
                  <a:lnTo>
                    <a:pt x="5070" y="1075"/>
                  </a:lnTo>
                  <a:lnTo>
                    <a:pt x="5079" y="1051"/>
                  </a:lnTo>
                  <a:lnTo>
                    <a:pt x="5086" y="1038"/>
                  </a:lnTo>
                  <a:lnTo>
                    <a:pt x="5089" y="1030"/>
                  </a:lnTo>
                  <a:lnTo>
                    <a:pt x="5100" y="1023"/>
                  </a:lnTo>
                  <a:lnTo>
                    <a:pt x="5112" y="1017"/>
                  </a:lnTo>
                  <a:lnTo>
                    <a:pt x="5112" y="1009"/>
                  </a:lnTo>
                  <a:lnTo>
                    <a:pt x="5115" y="999"/>
                  </a:lnTo>
                  <a:lnTo>
                    <a:pt x="5115" y="987"/>
                  </a:lnTo>
                  <a:lnTo>
                    <a:pt x="5128" y="969"/>
                  </a:lnTo>
                  <a:lnTo>
                    <a:pt x="5145" y="936"/>
                  </a:lnTo>
                  <a:lnTo>
                    <a:pt x="5152" y="915"/>
                  </a:lnTo>
                  <a:lnTo>
                    <a:pt x="5158" y="904"/>
                  </a:lnTo>
                  <a:lnTo>
                    <a:pt x="5168" y="891"/>
                  </a:lnTo>
                  <a:lnTo>
                    <a:pt x="5175" y="870"/>
                  </a:lnTo>
                  <a:lnTo>
                    <a:pt x="5184" y="856"/>
                  </a:lnTo>
                  <a:lnTo>
                    <a:pt x="5179" y="867"/>
                  </a:lnTo>
                  <a:lnTo>
                    <a:pt x="5184" y="876"/>
                  </a:lnTo>
                  <a:lnTo>
                    <a:pt x="5191" y="888"/>
                  </a:lnTo>
                  <a:lnTo>
                    <a:pt x="5202" y="880"/>
                  </a:lnTo>
                  <a:lnTo>
                    <a:pt x="5205" y="873"/>
                  </a:lnTo>
                  <a:lnTo>
                    <a:pt x="5218" y="860"/>
                  </a:lnTo>
                  <a:lnTo>
                    <a:pt x="5228" y="856"/>
                  </a:lnTo>
                  <a:lnTo>
                    <a:pt x="5240" y="859"/>
                  </a:lnTo>
                  <a:lnTo>
                    <a:pt x="5237" y="870"/>
                  </a:lnTo>
                  <a:lnTo>
                    <a:pt x="5228" y="880"/>
                  </a:lnTo>
                  <a:lnTo>
                    <a:pt x="5221" y="891"/>
                  </a:lnTo>
                  <a:lnTo>
                    <a:pt x="5235" y="894"/>
                  </a:lnTo>
                  <a:lnTo>
                    <a:pt x="5240" y="883"/>
                  </a:lnTo>
                  <a:lnTo>
                    <a:pt x="5255" y="870"/>
                  </a:lnTo>
                  <a:lnTo>
                    <a:pt x="5265" y="860"/>
                  </a:lnTo>
                  <a:lnTo>
                    <a:pt x="5267" y="849"/>
                  </a:lnTo>
                  <a:lnTo>
                    <a:pt x="5274" y="840"/>
                  </a:lnTo>
                  <a:lnTo>
                    <a:pt x="5284" y="835"/>
                  </a:lnTo>
                  <a:lnTo>
                    <a:pt x="5297" y="832"/>
                  </a:lnTo>
                  <a:lnTo>
                    <a:pt x="5307" y="835"/>
                  </a:lnTo>
                  <a:lnTo>
                    <a:pt x="5330" y="825"/>
                  </a:lnTo>
                  <a:lnTo>
                    <a:pt x="5344" y="825"/>
                  </a:lnTo>
                  <a:lnTo>
                    <a:pt x="5357" y="819"/>
                  </a:lnTo>
                  <a:lnTo>
                    <a:pt x="5367" y="805"/>
                  </a:lnTo>
                  <a:lnTo>
                    <a:pt x="5390" y="801"/>
                  </a:lnTo>
                  <a:lnTo>
                    <a:pt x="5402" y="805"/>
                  </a:lnTo>
                  <a:lnTo>
                    <a:pt x="5413" y="801"/>
                  </a:lnTo>
                  <a:lnTo>
                    <a:pt x="5439" y="809"/>
                  </a:lnTo>
                  <a:lnTo>
                    <a:pt x="5462" y="829"/>
                  </a:lnTo>
                  <a:lnTo>
                    <a:pt x="5476" y="835"/>
                  </a:lnTo>
                  <a:lnTo>
                    <a:pt x="5476" y="813"/>
                  </a:lnTo>
                  <a:lnTo>
                    <a:pt x="5480" y="801"/>
                  </a:lnTo>
                  <a:lnTo>
                    <a:pt x="5489" y="798"/>
                  </a:lnTo>
                  <a:lnTo>
                    <a:pt x="5503" y="805"/>
                  </a:lnTo>
                  <a:lnTo>
                    <a:pt x="5515" y="801"/>
                  </a:lnTo>
                  <a:lnTo>
                    <a:pt x="5571" y="801"/>
                  </a:lnTo>
                  <a:lnTo>
                    <a:pt x="5582" y="798"/>
                  </a:lnTo>
                  <a:lnTo>
                    <a:pt x="5575" y="789"/>
                  </a:lnTo>
                  <a:lnTo>
                    <a:pt x="5563" y="784"/>
                  </a:lnTo>
                  <a:lnTo>
                    <a:pt x="5563" y="774"/>
                  </a:lnTo>
                  <a:lnTo>
                    <a:pt x="5549" y="768"/>
                  </a:lnTo>
                  <a:lnTo>
                    <a:pt x="5545" y="768"/>
                  </a:lnTo>
                  <a:lnTo>
                    <a:pt x="5536" y="760"/>
                  </a:lnTo>
                  <a:lnTo>
                    <a:pt x="5536" y="747"/>
                  </a:lnTo>
                  <a:lnTo>
                    <a:pt x="5529" y="737"/>
                  </a:lnTo>
                  <a:lnTo>
                    <a:pt x="5522" y="726"/>
                  </a:lnTo>
                  <a:lnTo>
                    <a:pt x="5512" y="713"/>
                  </a:lnTo>
                  <a:lnTo>
                    <a:pt x="5503" y="717"/>
                  </a:lnTo>
                  <a:lnTo>
                    <a:pt x="5503" y="720"/>
                  </a:lnTo>
                  <a:lnTo>
                    <a:pt x="5496" y="729"/>
                  </a:lnTo>
                  <a:lnTo>
                    <a:pt x="5483" y="733"/>
                  </a:lnTo>
                  <a:lnTo>
                    <a:pt x="5476" y="723"/>
                  </a:lnTo>
                  <a:lnTo>
                    <a:pt x="5453" y="733"/>
                  </a:lnTo>
                  <a:lnTo>
                    <a:pt x="5427" y="729"/>
                  </a:lnTo>
                  <a:lnTo>
                    <a:pt x="5424" y="720"/>
                  </a:lnTo>
                  <a:lnTo>
                    <a:pt x="5420" y="678"/>
                  </a:lnTo>
                  <a:lnTo>
                    <a:pt x="5397" y="685"/>
                  </a:lnTo>
                  <a:lnTo>
                    <a:pt x="5387" y="686"/>
                  </a:lnTo>
                  <a:lnTo>
                    <a:pt x="5364" y="699"/>
                  </a:lnTo>
                  <a:lnTo>
                    <a:pt x="5350" y="702"/>
                  </a:lnTo>
                  <a:lnTo>
                    <a:pt x="5300" y="705"/>
                  </a:lnTo>
                  <a:lnTo>
                    <a:pt x="5292" y="710"/>
                  </a:lnTo>
                  <a:lnTo>
                    <a:pt x="5270" y="713"/>
                  </a:lnTo>
                  <a:lnTo>
                    <a:pt x="5258" y="726"/>
                  </a:lnTo>
                  <a:lnTo>
                    <a:pt x="5235" y="737"/>
                  </a:lnTo>
                  <a:lnTo>
                    <a:pt x="5214" y="761"/>
                  </a:lnTo>
                  <a:lnTo>
                    <a:pt x="5205" y="757"/>
                  </a:lnTo>
                  <a:lnTo>
                    <a:pt x="5191" y="760"/>
                  </a:lnTo>
                  <a:lnTo>
                    <a:pt x="5179" y="757"/>
                  </a:lnTo>
                  <a:lnTo>
                    <a:pt x="5168" y="747"/>
                  </a:lnTo>
                  <a:lnTo>
                    <a:pt x="5138" y="757"/>
                  </a:lnTo>
                  <a:lnTo>
                    <a:pt x="5128" y="757"/>
                  </a:lnTo>
                  <a:lnTo>
                    <a:pt x="5115" y="750"/>
                  </a:lnTo>
                  <a:lnTo>
                    <a:pt x="5108" y="741"/>
                  </a:lnTo>
                  <a:lnTo>
                    <a:pt x="5086" y="720"/>
                  </a:lnTo>
                  <a:lnTo>
                    <a:pt x="5079" y="709"/>
                  </a:lnTo>
                  <a:lnTo>
                    <a:pt x="5070" y="705"/>
                  </a:lnTo>
                  <a:lnTo>
                    <a:pt x="5056" y="696"/>
                  </a:lnTo>
                  <a:lnTo>
                    <a:pt x="5043" y="693"/>
                  </a:lnTo>
                  <a:lnTo>
                    <a:pt x="5019" y="693"/>
                  </a:lnTo>
                  <a:lnTo>
                    <a:pt x="5006" y="696"/>
                  </a:lnTo>
                  <a:lnTo>
                    <a:pt x="4999" y="709"/>
                  </a:lnTo>
                  <a:lnTo>
                    <a:pt x="4992" y="710"/>
                  </a:lnTo>
                  <a:lnTo>
                    <a:pt x="5003" y="689"/>
                  </a:lnTo>
                  <a:lnTo>
                    <a:pt x="4992" y="699"/>
                  </a:lnTo>
                  <a:lnTo>
                    <a:pt x="4980" y="705"/>
                  </a:lnTo>
                  <a:lnTo>
                    <a:pt x="4976" y="717"/>
                  </a:lnTo>
                  <a:lnTo>
                    <a:pt x="4973" y="720"/>
                  </a:lnTo>
                  <a:lnTo>
                    <a:pt x="4969" y="710"/>
                  </a:lnTo>
                  <a:lnTo>
                    <a:pt x="4969" y="686"/>
                  </a:lnTo>
                  <a:lnTo>
                    <a:pt x="4950" y="666"/>
                  </a:lnTo>
                  <a:lnTo>
                    <a:pt x="4943" y="662"/>
                  </a:lnTo>
                  <a:lnTo>
                    <a:pt x="4934" y="651"/>
                  </a:lnTo>
                  <a:lnTo>
                    <a:pt x="4909" y="678"/>
                  </a:lnTo>
                  <a:lnTo>
                    <a:pt x="4904" y="686"/>
                  </a:lnTo>
                  <a:lnTo>
                    <a:pt x="4878" y="696"/>
                  </a:lnTo>
                  <a:lnTo>
                    <a:pt x="4864" y="709"/>
                  </a:lnTo>
                  <a:lnTo>
                    <a:pt x="4853" y="717"/>
                  </a:lnTo>
                  <a:lnTo>
                    <a:pt x="4841" y="720"/>
                  </a:lnTo>
                  <a:lnTo>
                    <a:pt x="4827" y="723"/>
                  </a:lnTo>
                  <a:lnTo>
                    <a:pt x="4818" y="726"/>
                  </a:lnTo>
                  <a:lnTo>
                    <a:pt x="4804" y="726"/>
                  </a:lnTo>
                  <a:lnTo>
                    <a:pt x="4792" y="733"/>
                  </a:lnTo>
                  <a:lnTo>
                    <a:pt x="4769" y="753"/>
                  </a:lnTo>
                  <a:lnTo>
                    <a:pt x="4732" y="768"/>
                  </a:lnTo>
                  <a:lnTo>
                    <a:pt x="4721" y="774"/>
                  </a:lnTo>
                  <a:lnTo>
                    <a:pt x="4702" y="774"/>
                  </a:lnTo>
                  <a:lnTo>
                    <a:pt x="4688" y="768"/>
                  </a:lnTo>
                  <a:lnTo>
                    <a:pt x="4675" y="765"/>
                  </a:lnTo>
                  <a:lnTo>
                    <a:pt x="4665" y="771"/>
                  </a:lnTo>
                  <a:lnTo>
                    <a:pt x="4652" y="771"/>
                  </a:lnTo>
                  <a:lnTo>
                    <a:pt x="4656" y="765"/>
                  </a:lnTo>
                  <a:lnTo>
                    <a:pt x="4658" y="753"/>
                  </a:lnTo>
                  <a:lnTo>
                    <a:pt x="4658" y="744"/>
                  </a:lnTo>
                  <a:lnTo>
                    <a:pt x="4668" y="733"/>
                  </a:lnTo>
                  <a:lnTo>
                    <a:pt x="4668" y="720"/>
                  </a:lnTo>
                  <a:lnTo>
                    <a:pt x="4658" y="710"/>
                  </a:lnTo>
                  <a:lnTo>
                    <a:pt x="4642" y="720"/>
                  </a:lnTo>
                  <a:lnTo>
                    <a:pt x="4630" y="726"/>
                  </a:lnTo>
                  <a:lnTo>
                    <a:pt x="4619" y="733"/>
                  </a:lnTo>
                  <a:lnTo>
                    <a:pt x="4605" y="737"/>
                  </a:lnTo>
                  <a:lnTo>
                    <a:pt x="4582" y="750"/>
                  </a:lnTo>
                  <a:lnTo>
                    <a:pt x="4533" y="765"/>
                  </a:lnTo>
                  <a:lnTo>
                    <a:pt x="4522" y="768"/>
                  </a:lnTo>
                  <a:lnTo>
                    <a:pt x="4510" y="765"/>
                  </a:lnTo>
                  <a:lnTo>
                    <a:pt x="4496" y="757"/>
                  </a:lnTo>
                  <a:lnTo>
                    <a:pt x="4494" y="760"/>
                  </a:lnTo>
                  <a:lnTo>
                    <a:pt x="4491" y="761"/>
                  </a:lnTo>
                  <a:lnTo>
                    <a:pt x="4487" y="774"/>
                  </a:lnTo>
                  <a:lnTo>
                    <a:pt x="4491" y="761"/>
                  </a:lnTo>
                  <a:lnTo>
                    <a:pt x="4494" y="760"/>
                  </a:lnTo>
                  <a:lnTo>
                    <a:pt x="4496" y="757"/>
                  </a:lnTo>
                  <a:lnTo>
                    <a:pt x="4503" y="747"/>
                  </a:lnTo>
                  <a:lnTo>
                    <a:pt x="4540" y="720"/>
                  </a:lnTo>
                  <a:lnTo>
                    <a:pt x="4549" y="710"/>
                  </a:lnTo>
                  <a:lnTo>
                    <a:pt x="4559" y="702"/>
                  </a:lnTo>
                  <a:lnTo>
                    <a:pt x="4570" y="693"/>
                  </a:lnTo>
                  <a:lnTo>
                    <a:pt x="4603" y="659"/>
                  </a:lnTo>
                  <a:lnTo>
                    <a:pt x="4615" y="642"/>
                  </a:lnTo>
                  <a:lnTo>
                    <a:pt x="4661" y="600"/>
                  </a:lnTo>
                  <a:lnTo>
                    <a:pt x="4698" y="582"/>
                  </a:lnTo>
                  <a:lnTo>
                    <a:pt x="4721" y="573"/>
                  </a:lnTo>
                  <a:lnTo>
                    <a:pt x="4735" y="566"/>
                  </a:lnTo>
                  <a:lnTo>
                    <a:pt x="4774" y="549"/>
                  </a:lnTo>
                  <a:lnTo>
                    <a:pt x="4785" y="542"/>
                  </a:lnTo>
                  <a:lnTo>
                    <a:pt x="4797" y="534"/>
                  </a:lnTo>
                  <a:lnTo>
                    <a:pt x="4807" y="525"/>
                  </a:lnTo>
                  <a:lnTo>
                    <a:pt x="4781" y="525"/>
                  </a:lnTo>
                  <a:lnTo>
                    <a:pt x="4769" y="531"/>
                  </a:lnTo>
                  <a:lnTo>
                    <a:pt x="4755" y="525"/>
                  </a:lnTo>
                  <a:lnTo>
                    <a:pt x="4755" y="522"/>
                  </a:lnTo>
                  <a:lnTo>
                    <a:pt x="4740" y="509"/>
                  </a:lnTo>
                  <a:lnTo>
                    <a:pt x="4718" y="512"/>
                  </a:lnTo>
                  <a:lnTo>
                    <a:pt x="4705" y="515"/>
                  </a:lnTo>
                  <a:lnTo>
                    <a:pt x="4682" y="515"/>
                  </a:lnTo>
                  <a:lnTo>
                    <a:pt x="4668" y="518"/>
                  </a:lnTo>
                  <a:lnTo>
                    <a:pt x="4656" y="518"/>
                  </a:lnTo>
                  <a:lnTo>
                    <a:pt x="4652" y="507"/>
                  </a:lnTo>
                  <a:lnTo>
                    <a:pt x="4645" y="504"/>
                  </a:lnTo>
                  <a:lnTo>
                    <a:pt x="4645" y="498"/>
                  </a:lnTo>
                  <a:lnTo>
                    <a:pt x="4631" y="498"/>
                  </a:lnTo>
                  <a:lnTo>
                    <a:pt x="4608" y="512"/>
                  </a:lnTo>
                  <a:lnTo>
                    <a:pt x="4600" y="525"/>
                  </a:lnTo>
                  <a:lnTo>
                    <a:pt x="4573" y="534"/>
                  </a:lnTo>
                  <a:lnTo>
                    <a:pt x="4559" y="534"/>
                  </a:lnTo>
                  <a:lnTo>
                    <a:pt x="4536" y="522"/>
                  </a:lnTo>
                  <a:lnTo>
                    <a:pt x="4533" y="512"/>
                  </a:lnTo>
                  <a:lnTo>
                    <a:pt x="4499" y="501"/>
                  </a:lnTo>
                  <a:lnTo>
                    <a:pt x="4494" y="488"/>
                  </a:lnTo>
                  <a:lnTo>
                    <a:pt x="4480" y="485"/>
                  </a:lnTo>
                  <a:lnTo>
                    <a:pt x="4464" y="488"/>
                  </a:lnTo>
                  <a:lnTo>
                    <a:pt x="4461" y="504"/>
                  </a:lnTo>
                  <a:lnTo>
                    <a:pt x="4446" y="501"/>
                  </a:lnTo>
                  <a:lnTo>
                    <a:pt x="4439" y="491"/>
                  </a:lnTo>
                  <a:lnTo>
                    <a:pt x="4438" y="483"/>
                  </a:lnTo>
                  <a:lnTo>
                    <a:pt x="4427" y="471"/>
                  </a:lnTo>
                  <a:lnTo>
                    <a:pt x="4413" y="474"/>
                  </a:lnTo>
                  <a:lnTo>
                    <a:pt x="4417" y="461"/>
                  </a:lnTo>
                  <a:lnTo>
                    <a:pt x="4367" y="443"/>
                  </a:lnTo>
                  <a:lnTo>
                    <a:pt x="4341" y="443"/>
                  </a:lnTo>
                  <a:lnTo>
                    <a:pt x="4330" y="443"/>
                  </a:lnTo>
                  <a:lnTo>
                    <a:pt x="4325" y="447"/>
                  </a:lnTo>
                  <a:lnTo>
                    <a:pt x="4322" y="447"/>
                  </a:lnTo>
                  <a:lnTo>
                    <a:pt x="4314" y="450"/>
                  </a:lnTo>
                  <a:lnTo>
                    <a:pt x="4307" y="459"/>
                  </a:lnTo>
                  <a:lnTo>
                    <a:pt x="4277" y="464"/>
                  </a:lnTo>
                  <a:lnTo>
                    <a:pt x="4265" y="459"/>
                  </a:lnTo>
                  <a:lnTo>
                    <a:pt x="4262" y="450"/>
                  </a:lnTo>
                  <a:lnTo>
                    <a:pt x="4209" y="443"/>
                  </a:lnTo>
                  <a:lnTo>
                    <a:pt x="4195" y="434"/>
                  </a:lnTo>
                  <a:lnTo>
                    <a:pt x="4172" y="434"/>
                  </a:lnTo>
                  <a:lnTo>
                    <a:pt x="4160" y="432"/>
                  </a:lnTo>
                  <a:lnTo>
                    <a:pt x="4149" y="423"/>
                  </a:lnTo>
                  <a:lnTo>
                    <a:pt x="4152" y="405"/>
                  </a:lnTo>
                  <a:lnTo>
                    <a:pt x="4138" y="375"/>
                  </a:lnTo>
                  <a:lnTo>
                    <a:pt x="4133" y="338"/>
                  </a:lnTo>
                  <a:lnTo>
                    <a:pt x="4123" y="330"/>
                  </a:lnTo>
                  <a:lnTo>
                    <a:pt x="4100" y="327"/>
                  </a:lnTo>
                  <a:lnTo>
                    <a:pt x="4093" y="324"/>
                  </a:lnTo>
                  <a:lnTo>
                    <a:pt x="4093" y="378"/>
                  </a:lnTo>
                  <a:lnTo>
                    <a:pt x="4089" y="386"/>
                  </a:lnTo>
                  <a:lnTo>
                    <a:pt x="3994" y="389"/>
                  </a:lnTo>
                  <a:lnTo>
                    <a:pt x="3832" y="389"/>
                  </a:lnTo>
                  <a:lnTo>
                    <a:pt x="3723" y="389"/>
                  </a:lnTo>
                  <a:lnTo>
                    <a:pt x="3468" y="384"/>
                  </a:lnTo>
                  <a:lnTo>
                    <a:pt x="3172" y="371"/>
                  </a:lnTo>
                  <a:lnTo>
                    <a:pt x="2975" y="360"/>
                  </a:lnTo>
                  <a:lnTo>
                    <a:pt x="2885" y="354"/>
                  </a:lnTo>
                  <a:lnTo>
                    <a:pt x="2640" y="335"/>
                  </a:lnTo>
                  <a:lnTo>
                    <a:pt x="2445" y="314"/>
                  </a:lnTo>
                  <a:lnTo>
                    <a:pt x="2263" y="293"/>
                  </a:lnTo>
                  <a:lnTo>
                    <a:pt x="1978" y="258"/>
                  </a:lnTo>
                  <a:lnTo>
                    <a:pt x="1658" y="207"/>
                  </a:lnTo>
                  <a:lnTo>
                    <a:pt x="1475" y="173"/>
                  </a:lnTo>
                  <a:lnTo>
                    <a:pt x="1445" y="170"/>
                  </a:lnTo>
                  <a:lnTo>
                    <a:pt x="1353" y="153"/>
                  </a:lnTo>
                  <a:lnTo>
                    <a:pt x="1234" y="129"/>
                  </a:lnTo>
                  <a:lnTo>
                    <a:pt x="1012" y="84"/>
                  </a:lnTo>
                  <a:lnTo>
                    <a:pt x="820" y="37"/>
                  </a:lnTo>
                  <a:lnTo>
                    <a:pt x="651" y="0"/>
                  </a:lnTo>
                  <a:close/>
                  <a:moveTo>
                    <a:pt x="204" y="1835"/>
                  </a:moveTo>
                  <a:lnTo>
                    <a:pt x="204" y="1835"/>
                  </a:lnTo>
                  <a:lnTo>
                    <a:pt x="218" y="1835"/>
                  </a:lnTo>
                  <a:lnTo>
                    <a:pt x="227" y="1843"/>
                  </a:lnTo>
                  <a:lnTo>
                    <a:pt x="251" y="1846"/>
                  </a:lnTo>
                  <a:lnTo>
                    <a:pt x="248" y="1850"/>
                  </a:lnTo>
                  <a:lnTo>
                    <a:pt x="251" y="1850"/>
                  </a:lnTo>
                  <a:lnTo>
                    <a:pt x="248" y="1852"/>
                  </a:lnTo>
                  <a:lnTo>
                    <a:pt x="249" y="1852"/>
                  </a:lnTo>
                  <a:lnTo>
                    <a:pt x="248" y="1853"/>
                  </a:lnTo>
                  <a:lnTo>
                    <a:pt x="211" y="1837"/>
                  </a:lnTo>
                  <a:lnTo>
                    <a:pt x="199" y="1837"/>
                  </a:lnTo>
                  <a:lnTo>
                    <a:pt x="204" y="1835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397" name="Freeform 55"/>
            <p:cNvSpPr>
              <a:spLocks/>
            </p:cNvSpPr>
            <p:nvPr/>
          </p:nvSpPr>
          <p:spPr bwMode="auto">
            <a:xfrm>
              <a:off x="7736066" y="1047955"/>
              <a:ext cx="28517" cy="31636"/>
            </a:xfrm>
            <a:custGeom>
              <a:avLst/>
              <a:gdLst>
                <a:gd name="T0" fmla="*/ 15 w 30"/>
                <a:gd name="T1" fmla="*/ 0 h 33"/>
                <a:gd name="T2" fmla="*/ 15 w 30"/>
                <a:gd name="T3" fmla="*/ 0 h 33"/>
                <a:gd name="T4" fmla="*/ 0 w 30"/>
                <a:gd name="T5" fmla="*/ 20 h 33"/>
                <a:gd name="T6" fmla="*/ 4 w 30"/>
                <a:gd name="T7" fmla="*/ 33 h 33"/>
                <a:gd name="T8" fmla="*/ 30 w 30"/>
                <a:gd name="T9" fmla="*/ 20 h 33"/>
                <a:gd name="T10" fmla="*/ 30 w 30"/>
                <a:gd name="T11" fmla="*/ 9 h 33"/>
                <a:gd name="T12" fmla="*/ 18 w 30"/>
                <a:gd name="T13" fmla="*/ 3 h 33"/>
                <a:gd name="T14" fmla="*/ 15 w 30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33">
                  <a:moveTo>
                    <a:pt x="15" y="0"/>
                  </a:moveTo>
                  <a:lnTo>
                    <a:pt x="15" y="0"/>
                  </a:lnTo>
                  <a:lnTo>
                    <a:pt x="0" y="20"/>
                  </a:lnTo>
                  <a:lnTo>
                    <a:pt x="4" y="33"/>
                  </a:lnTo>
                  <a:lnTo>
                    <a:pt x="30" y="20"/>
                  </a:lnTo>
                  <a:lnTo>
                    <a:pt x="30" y="9"/>
                  </a:lnTo>
                  <a:lnTo>
                    <a:pt x="18" y="3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00" name="Freeform 56"/>
            <p:cNvSpPr>
              <a:spLocks/>
            </p:cNvSpPr>
            <p:nvPr/>
          </p:nvSpPr>
          <p:spPr bwMode="auto">
            <a:xfrm>
              <a:off x="7907168" y="940395"/>
              <a:ext cx="15843" cy="30054"/>
            </a:xfrm>
            <a:custGeom>
              <a:avLst/>
              <a:gdLst>
                <a:gd name="T0" fmla="*/ 0 w 16"/>
                <a:gd name="T1" fmla="*/ 11 h 32"/>
                <a:gd name="T2" fmla="*/ 0 w 16"/>
                <a:gd name="T3" fmla="*/ 11 h 32"/>
                <a:gd name="T4" fmla="*/ 0 w 16"/>
                <a:gd name="T5" fmla="*/ 24 h 32"/>
                <a:gd name="T6" fmla="*/ 7 w 16"/>
                <a:gd name="T7" fmla="*/ 32 h 32"/>
                <a:gd name="T8" fmla="*/ 16 w 16"/>
                <a:gd name="T9" fmla="*/ 24 h 32"/>
                <a:gd name="T10" fmla="*/ 16 w 16"/>
                <a:gd name="T11" fmla="*/ 11 h 32"/>
                <a:gd name="T12" fmla="*/ 7 w 16"/>
                <a:gd name="T13" fmla="*/ 3 h 32"/>
                <a:gd name="T14" fmla="*/ 7 w 16"/>
                <a:gd name="T15" fmla="*/ 0 h 32"/>
                <a:gd name="T16" fmla="*/ 0 w 16"/>
                <a:gd name="T17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2">
                  <a:moveTo>
                    <a:pt x="0" y="11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7" y="32"/>
                  </a:lnTo>
                  <a:lnTo>
                    <a:pt x="16" y="24"/>
                  </a:lnTo>
                  <a:lnTo>
                    <a:pt x="16" y="11"/>
                  </a:lnTo>
                  <a:lnTo>
                    <a:pt x="7" y="3"/>
                  </a:lnTo>
                  <a:lnTo>
                    <a:pt x="7" y="0"/>
                  </a:lnTo>
                  <a:lnTo>
                    <a:pt x="0" y="11"/>
                  </a:lnTo>
                  <a:close/>
                </a:path>
              </a:pathLst>
            </a:custGeom>
            <a:noFill/>
            <a:ln w="12700" cap="rnd">
              <a:solidFill>
                <a:schemeClr val="tx1">
                  <a:lumMod val="60000"/>
                  <a:lumOff val="40000"/>
                </a:schemeClr>
              </a:solidFill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401" name="Oval 400"/>
          <p:cNvSpPr/>
          <p:nvPr/>
        </p:nvSpPr>
        <p:spPr>
          <a:xfrm>
            <a:off x="1671144" y="4147249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Oval 401"/>
          <p:cNvSpPr/>
          <p:nvPr/>
        </p:nvSpPr>
        <p:spPr>
          <a:xfrm>
            <a:off x="4140801" y="2692868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04" name="Oval 403"/>
          <p:cNvSpPr/>
          <p:nvPr/>
        </p:nvSpPr>
        <p:spPr>
          <a:xfrm>
            <a:off x="2710554" y="3547517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05" name="Oval 404"/>
          <p:cNvSpPr/>
          <p:nvPr/>
        </p:nvSpPr>
        <p:spPr>
          <a:xfrm>
            <a:off x="6127937" y="3337472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07" name="Oval 406"/>
          <p:cNvSpPr/>
          <p:nvPr/>
        </p:nvSpPr>
        <p:spPr>
          <a:xfrm>
            <a:off x="4795806" y="3063060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08" name="Oval 407"/>
          <p:cNvSpPr/>
          <p:nvPr/>
        </p:nvSpPr>
        <p:spPr>
          <a:xfrm>
            <a:off x="1068260" y="4187301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Oval 409"/>
          <p:cNvSpPr/>
          <p:nvPr/>
        </p:nvSpPr>
        <p:spPr>
          <a:xfrm>
            <a:off x="606241" y="3298504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Oval 410"/>
          <p:cNvSpPr/>
          <p:nvPr/>
        </p:nvSpPr>
        <p:spPr>
          <a:xfrm>
            <a:off x="1244087" y="2118889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14" name="Oval 413"/>
          <p:cNvSpPr/>
          <p:nvPr/>
        </p:nvSpPr>
        <p:spPr>
          <a:xfrm>
            <a:off x="5557624" y="3101134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Oval 414"/>
          <p:cNvSpPr/>
          <p:nvPr/>
        </p:nvSpPr>
        <p:spPr>
          <a:xfrm>
            <a:off x="6567134" y="2863245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6" name="Straight Connector 415"/>
          <p:cNvCxnSpPr>
            <a:stCxn id="404" idx="5"/>
            <a:endCxn id="492" idx="0"/>
          </p:cNvCxnSpPr>
          <p:nvPr/>
        </p:nvCxnSpPr>
        <p:spPr>
          <a:xfrm>
            <a:off x="2878576" y="3715539"/>
            <a:ext cx="3260336" cy="196390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NODES Projects by Team Members Geography</a:t>
            </a:r>
            <a:endParaRPr lang="en-US" dirty="0"/>
          </a:p>
        </p:txBody>
      </p:sp>
      <p:cxnSp>
        <p:nvCxnSpPr>
          <p:cNvPr id="364" name="Straight Connector 363"/>
          <p:cNvCxnSpPr>
            <a:stCxn id="407" idx="0"/>
            <a:endCxn id="442" idx="2"/>
          </p:cNvCxnSpPr>
          <p:nvPr/>
        </p:nvCxnSpPr>
        <p:spPr>
          <a:xfrm flipH="1" flipV="1">
            <a:off x="4056971" y="1436417"/>
            <a:ext cx="837260" cy="162664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414" idx="0"/>
            <a:endCxn id="497" idx="2"/>
          </p:cNvCxnSpPr>
          <p:nvPr/>
        </p:nvCxnSpPr>
        <p:spPr>
          <a:xfrm flipV="1">
            <a:off x="5656049" y="1588945"/>
            <a:ext cx="98686" cy="151218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01" idx="5"/>
            <a:endCxn id="436" idx="0"/>
          </p:cNvCxnSpPr>
          <p:nvPr/>
        </p:nvCxnSpPr>
        <p:spPr>
          <a:xfrm>
            <a:off x="1839166" y="4315271"/>
            <a:ext cx="1015365" cy="98548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>
            <a:stCxn id="553" idx="1"/>
            <a:endCxn id="415" idx="6"/>
          </p:cNvCxnSpPr>
          <p:nvPr/>
        </p:nvCxnSpPr>
        <p:spPr>
          <a:xfrm flipH="1" flipV="1">
            <a:off x="6763984" y="2961670"/>
            <a:ext cx="777650" cy="35113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Connector 422"/>
          <p:cNvCxnSpPr>
            <a:stCxn id="488" idx="0"/>
            <a:endCxn id="405" idx="5"/>
          </p:cNvCxnSpPr>
          <p:nvPr/>
        </p:nvCxnSpPr>
        <p:spPr>
          <a:xfrm flipH="1" flipV="1">
            <a:off x="6295959" y="3505494"/>
            <a:ext cx="1170622" cy="159807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20" idx="2"/>
            <a:endCxn id="411" idx="7"/>
          </p:cNvCxnSpPr>
          <p:nvPr/>
        </p:nvCxnSpPr>
        <p:spPr>
          <a:xfrm flipH="1">
            <a:off x="1412109" y="1662650"/>
            <a:ext cx="574880" cy="48506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Connector 430"/>
          <p:cNvCxnSpPr>
            <a:stCxn id="410" idx="4"/>
            <a:endCxn id="503" idx="0"/>
          </p:cNvCxnSpPr>
          <p:nvPr/>
        </p:nvCxnSpPr>
        <p:spPr>
          <a:xfrm>
            <a:off x="704666" y="3495354"/>
            <a:ext cx="756895" cy="171566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Connector 432"/>
          <p:cNvCxnSpPr>
            <a:stCxn id="408" idx="4"/>
            <a:endCxn id="501" idx="0"/>
          </p:cNvCxnSpPr>
          <p:nvPr/>
        </p:nvCxnSpPr>
        <p:spPr>
          <a:xfrm>
            <a:off x="1166685" y="4384151"/>
            <a:ext cx="495540" cy="44180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>
            <a:stCxn id="430" idx="2"/>
            <a:endCxn id="402" idx="1"/>
          </p:cNvCxnSpPr>
          <p:nvPr/>
        </p:nvCxnSpPr>
        <p:spPr>
          <a:xfrm>
            <a:off x="3200789" y="1531870"/>
            <a:ext cx="968840" cy="118982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7" name="Oval 436"/>
          <p:cNvSpPr/>
          <p:nvPr/>
        </p:nvSpPr>
        <p:spPr>
          <a:xfrm>
            <a:off x="6470883" y="2478238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8" name="Straight Connector 437"/>
          <p:cNvCxnSpPr>
            <a:stCxn id="466" idx="2"/>
            <a:endCxn id="437" idx="7"/>
          </p:cNvCxnSpPr>
          <p:nvPr/>
        </p:nvCxnSpPr>
        <p:spPr>
          <a:xfrm flipH="1">
            <a:off x="6638905" y="1336430"/>
            <a:ext cx="1484470" cy="117063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458778" y="1110753"/>
            <a:ext cx="1056422" cy="55189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11384" y="1214694"/>
            <a:ext cx="854316" cy="216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  PNNL</a:t>
            </a:r>
          </a:p>
        </p:txBody>
      </p:sp>
      <p:sp>
        <p:nvSpPr>
          <p:cNvPr id="425" name="Rectangle 424"/>
          <p:cNvSpPr/>
          <p:nvPr/>
        </p:nvSpPr>
        <p:spPr>
          <a:xfrm>
            <a:off x="1526317" y="1154428"/>
            <a:ext cx="902201" cy="439806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28" name="Rectangle 427"/>
          <p:cNvSpPr/>
          <p:nvPr/>
        </p:nvSpPr>
        <p:spPr>
          <a:xfrm>
            <a:off x="1591515" y="1243126"/>
            <a:ext cx="753615" cy="284677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30" name="Rectangle 429"/>
          <p:cNvSpPr/>
          <p:nvPr/>
        </p:nvSpPr>
        <p:spPr>
          <a:xfrm>
            <a:off x="2758933" y="1030676"/>
            <a:ext cx="883712" cy="50119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34" name="TextBox 433"/>
          <p:cNvSpPr txBox="1"/>
          <p:nvPr/>
        </p:nvSpPr>
        <p:spPr>
          <a:xfrm>
            <a:off x="2799046" y="1102325"/>
            <a:ext cx="641993" cy="2392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  UMN</a:t>
            </a:r>
          </a:p>
        </p:txBody>
      </p:sp>
      <p:sp>
        <p:nvSpPr>
          <p:cNvPr id="439" name="Rectangle 438"/>
          <p:cNvSpPr/>
          <p:nvPr/>
        </p:nvSpPr>
        <p:spPr>
          <a:xfrm>
            <a:off x="2860175" y="1095071"/>
            <a:ext cx="702548" cy="33309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42" name="Rectangle 441"/>
          <p:cNvSpPr/>
          <p:nvPr/>
        </p:nvSpPr>
        <p:spPr>
          <a:xfrm>
            <a:off x="3776291" y="1098057"/>
            <a:ext cx="561360" cy="3383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4" name="TextBox 443"/>
          <p:cNvSpPr txBox="1"/>
          <p:nvPr/>
        </p:nvSpPr>
        <p:spPr>
          <a:xfrm>
            <a:off x="3833590" y="1128303"/>
            <a:ext cx="479620" cy="338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NU</a:t>
            </a:r>
          </a:p>
        </p:txBody>
      </p:sp>
      <p:sp>
        <p:nvSpPr>
          <p:cNvPr id="466" name="Rectangle 465"/>
          <p:cNvSpPr/>
          <p:nvPr/>
        </p:nvSpPr>
        <p:spPr>
          <a:xfrm>
            <a:off x="7763166" y="982717"/>
            <a:ext cx="720420" cy="353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7" name="TextBox 466"/>
          <p:cNvSpPr txBox="1"/>
          <p:nvPr/>
        </p:nvSpPr>
        <p:spPr>
          <a:xfrm>
            <a:off x="7763164" y="1000534"/>
            <a:ext cx="720420" cy="308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UVM</a:t>
            </a:r>
            <a:endParaRPr lang="en-US" sz="1600" dirty="0"/>
          </a:p>
        </p:txBody>
      </p:sp>
      <p:sp>
        <p:nvSpPr>
          <p:cNvPr id="488" name="Rectangle 487"/>
          <p:cNvSpPr/>
          <p:nvPr/>
        </p:nvSpPr>
        <p:spPr>
          <a:xfrm>
            <a:off x="6911335" y="5103564"/>
            <a:ext cx="1110491" cy="50381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9" name="TextBox 488"/>
          <p:cNvSpPr txBox="1"/>
          <p:nvPr/>
        </p:nvSpPr>
        <p:spPr>
          <a:xfrm>
            <a:off x="6860487" y="5189651"/>
            <a:ext cx="1163874" cy="2513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  NRECA</a:t>
            </a:r>
          </a:p>
        </p:txBody>
      </p:sp>
      <p:sp>
        <p:nvSpPr>
          <p:cNvPr id="490" name="Rectangle 489"/>
          <p:cNvSpPr/>
          <p:nvPr/>
        </p:nvSpPr>
        <p:spPr>
          <a:xfrm>
            <a:off x="7037025" y="5180620"/>
            <a:ext cx="883104" cy="347478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92" name="Rectangle 491"/>
          <p:cNvSpPr/>
          <p:nvPr/>
        </p:nvSpPr>
        <p:spPr>
          <a:xfrm>
            <a:off x="5625324" y="5679440"/>
            <a:ext cx="1027176" cy="46339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3" name="TextBox 492"/>
          <p:cNvSpPr txBox="1"/>
          <p:nvPr/>
        </p:nvSpPr>
        <p:spPr>
          <a:xfrm>
            <a:off x="5800646" y="5705187"/>
            <a:ext cx="710323" cy="221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NREL</a:t>
            </a:r>
          </a:p>
        </p:txBody>
      </p:sp>
      <p:sp>
        <p:nvSpPr>
          <p:cNvPr id="494" name="Rectangle 493"/>
          <p:cNvSpPr/>
          <p:nvPr/>
        </p:nvSpPr>
        <p:spPr>
          <a:xfrm>
            <a:off x="5706449" y="5741607"/>
            <a:ext cx="869089" cy="31372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00" name="Rectangle 499"/>
          <p:cNvSpPr/>
          <p:nvPr/>
        </p:nvSpPr>
        <p:spPr>
          <a:xfrm>
            <a:off x="1304950" y="4855303"/>
            <a:ext cx="724078" cy="3008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6M</a:t>
            </a:r>
            <a:endParaRPr lang="en-US" dirty="0"/>
          </a:p>
        </p:txBody>
      </p:sp>
      <p:sp>
        <p:nvSpPr>
          <p:cNvPr id="501" name="TextBox 500"/>
          <p:cNvSpPr txBox="1"/>
          <p:nvPr/>
        </p:nvSpPr>
        <p:spPr>
          <a:xfrm>
            <a:off x="1411362" y="4825957"/>
            <a:ext cx="501726" cy="17130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UCSD</a:t>
            </a:r>
          </a:p>
        </p:txBody>
      </p:sp>
      <p:sp>
        <p:nvSpPr>
          <p:cNvPr id="503" name="Rectangle 502"/>
          <p:cNvSpPr/>
          <p:nvPr/>
        </p:nvSpPr>
        <p:spPr>
          <a:xfrm>
            <a:off x="853149" y="5211014"/>
            <a:ext cx="1216823" cy="42881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4" name="TextBox 503"/>
          <p:cNvSpPr txBox="1"/>
          <p:nvPr/>
        </p:nvSpPr>
        <p:spPr>
          <a:xfrm>
            <a:off x="1012072" y="5236286"/>
            <a:ext cx="96051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Stanford</a:t>
            </a:r>
          </a:p>
        </p:txBody>
      </p:sp>
      <p:sp>
        <p:nvSpPr>
          <p:cNvPr id="505" name="Rectangle 504"/>
          <p:cNvSpPr/>
          <p:nvPr/>
        </p:nvSpPr>
        <p:spPr>
          <a:xfrm>
            <a:off x="904519" y="5266598"/>
            <a:ext cx="1130761" cy="29244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1043" name="Rectangle 1042"/>
          <p:cNvSpPr/>
          <p:nvPr/>
        </p:nvSpPr>
        <p:spPr>
          <a:xfrm>
            <a:off x="8128543" y="5465739"/>
            <a:ext cx="953466" cy="2095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Category 1</a:t>
            </a:r>
            <a:endParaRPr lang="en-US" sz="1000" b="1" dirty="0"/>
          </a:p>
        </p:txBody>
      </p:sp>
      <p:sp>
        <p:nvSpPr>
          <p:cNvPr id="507" name="Rectangle 506"/>
          <p:cNvSpPr/>
          <p:nvPr/>
        </p:nvSpPr>
        <p:spPr>
          <a:xfrm>
            <a:off x="8128543" y="5675289"/>
            <a:ext cx="953466" cy="2095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Category 2</a:t>
            </a:r>
            <a:endParaRPr lang="en-US" sz="1000" b="1" dirty="0"/>
          </a:p>
        </p:txBody>
      </p:sp>
      <p:sp>
        <p:nvSpPr>
          <p:cNvPr id="508" name="Rectangle 507"/>
          <p:cNvSpPr/>
          <p:nvPr/>
        </p:nvSpPr>
        <p:spPr>
          <a:xfrm>
            <a:off x="8128543" y="5896495"/>
            <a:ext cx="953466" cy="2095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Category 3</a:t>
            </a:r>
            <a:endParaRPr lang="en-US" sz="1000" b="1" dirty="0"/>
          </a:p>
        </p:txBody>
      </p:sp>
      <p:sp>
        <p:nvSpPr>
          <p:cNvPr id="403" name="Oval 402"/>
          <p:cNvSpPr/>
          <p:nvPr/>
        </p:nvSpPr>
        <p:spPr>
          <a:xfrm>
            <a:off x="2442789" y="4114700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6" name="Straight Connector 405"/>
          <p:cNvCxnSpPr>
            <a:stCxn id="403" idx="5"/>
            <a:endCxn id="432" idx="0"/>
          </p:cNvCxnSpPr>
          <p:nvPr/>
        </p:nvCxnSpPr>
        <p:spPr>
          <a:xfrm>
            <a:off x="2610811" y="4282722"/>
            <a:ext cx="1217267" cy="121725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Rectangle 431"/>
          <p:cNvSpPr/>
          <p:nvPr/>
        </p:nvSpPr>
        <p:spPr>
          <a:xfrm>
            <a:off x="3375203" y="5499976"/>
            <a:ext cx="905749" cy="33855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SNL</a:t>
            </a:r>
          </a:p>
        </p:txBody>
      </p:sp>
      <p:sp>
        <p:nvSpPr>
          <p:cNvPr id="436" name="Rectangle 435"/>
          <p:cNvSpPr/>
          <p:nvPr/>
        </p:nvSpPr>
        <p:spPr>
          <a:xfrm>
            <a:off x="2476242" y="5300754"/>
            <a:ext cx="756578" cy="33855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ASU</a:t>
            </a:r>
          </a:p>
        </p:txBody>
      </p:sp>
      <p:sp>
        <p:nvSpPr>
          <p:cNvPr id="440" name="Rectangle 439"/>
          <p:cNvSpPr/>
          <p:nvPr/>
        </p:nvSpPr>
        <p:spPr>
          <a:xfrm>
            <a:off x="2104821" y="5805021"/>
            <a:ext cx="905749" cy="33855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/>
              <a:t>Nexant</a:t>
            </a:r>
            <a:endParaRPr lang="en-US" sz="1600" dirty="0" smtClean="0"/>
          </a:p>
        </p:txBody>
      </p:sp>
      <p:cxnSp>
        <p:nvCxnSpPr>
          <p:cNvPr id="443" name="Straight Connector 442"/>
          <p:cNvCxnSpPr>
            <a:stCxn id="465" idx="5"/>
            <a:endCxn id="440" idx="0"/>
          </p:cNvCxnSpPr>
          <p:nvPr/>
        </p:nvCxnSpPr>
        <p:spPr>
          <a:xfrm>
            <a:off x="1917568" y="4381147"/>
            <a:ext cx="640128" cy="142387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5" name="Oval 464"/>
          <p:cNvSpPr/>
          <p:nvPr/>
        </p:nvSpPr>
        <p:spPr>
          <a:xfrm>
            <a:off x="1749546" y="4213125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9" name="Oval 468"/>
          <p:cNvSpPr/>
          <p:nvPr/>
        </p:nvSpPr>
        <p:spPr>
          <a:xfrm>
            <a:off x="6286927" y="3040400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Rectangle 472"/>
          <p:cNvSpPr/>
          <p:nvPr/>
        </p:nvSpPr>
        <p:spPr>
          <a:xfrm>
            <a:off x="8122559" y="4088166"/>
            <a:ext cx="905749" cy="33855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PJM</a:t>
            </a:r>
          </a:p>
        </p:txBody>
      </p:sp>
      <p:cxnSp>
        <p:nvCxnSpPr>
          <p:cNvPr id="474" name="Straight Connector 473"/>
          <p:cNvCxnSpPr>
            <a:stCxn id="473" idx="1"/>
            <a:endCxn id="469" idx="5"/>
          </p:cNvCxnSpPr>
          <p:nvPr/>
        </p:nvCxnSpPr>
        <p:spPr>
          <a:xfrm flipH="1" flipV="1">
            <a:off x="6454949" y="3208422"/>
            <a:ext cx="1667610" cy="104902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5" name="Oval 474"/>
          <p:cNvSpPr/>
          <p:nvPr/>
        </p:nvSpPr>
        <p:spPr>
          <a:xfrm>
            <a:off x="6229479" y="2957786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6" name="Straight Connector 475"/>
          <p:cNvCxnSpPr>
            <a:stCxn id="477" idx="1"/>
            <a:endCxn id="475" idx="5"/>
          </p:cNvCxnSpPr>
          <p:nvPr/>
        </p:nvCxnSpPr>
        <p:spPr>
          <a:xfrm flipH="1" flipV="1">
            <a:off x="6397501" y="3125808"/>
            <a:ext cx="1207687" cy="67503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7" name="Rectangle 476"/>
          <p:cNvSpPr/>
          <p:nvPr/>
        </p:nvSpPr>
        <p:spPr>
          <a:xfrm>
            <a:off x="7605188" y="3631569"/>
            <a:ext cx="1020425" cy="33855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DNV-GL</a:t>
            </a:r>
          </a:p>
        </p:txBody>
      </p:sp>
      <p:sp>
        <p:nvSpPr>
          <p:cNvPr id="409" name="Oval 408"/>
          <p:cNvSpPr/>
          <p:nvPr/>
        </p:nvSpPr>
        <p:spPr>
          <a:xfrm>
            <a:off x="3131767" y="4116513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7" name="Straight Connector 416"/>
          <p:cNvCxnSpPr>
            <a:stCxn id="409" idx="5"/>
            <a:endCxn id="419" idx="0"/>
          </p:cNvCxnSpPr>
          <p:nvPr/>
        </p:nvCxnSpPr>
        <p:spPr>
          <a:xfrm>
            <a:off x="3299789" y="4284535"/>
            <a:ext cx="1450771" cy="151974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Rectangle 418"/>
          <p:cNvSpPr/>
          <p:nvPr/>
        </p:nvSpPr>
        <p:spPr>
          <a:xfrm>
            <a:off x="4056971" y="5804284"/>
            <a:ext cx="1387178" cy="33855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Group NIRE</a:t>
            </a:r>
          </a:p>
        </p:txBody>
      </p:sp>
      <p:sp>
        <p:nvSpPr>
          <p:cNvPr id="422" name="TextBox 421"/>
          <p:cNvSpPr txBox="1"/>
          <p:nvPr/>
        </p:nvSpPr>
        <p:spPr>
          <a:xfrm>
            <a:off x="7822177" y="3150121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GE</a:t>
            </a:r>
          </a:p>
        </p:txBody>
      </p:sp>
      <p:sp>
        <p:nvSpPr>
          <p:cNvPr id="426" name="Rectangle 425"/>
          <p:cNvSpPr/>
          <p:nvPr/>
        </p:nvSpPr>
        <p:spPr>
          <a:xfrm>
            <a:off x="7650564" y="3089856"/>
            <a:ext cx="902201" cy="439806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27" name="Rectangle 426"/>
          <p:cNvSpPr/>
          <p:nvPr/>
        </p:nvSpPr>
        <p:spPr>
          <a:xfrm>
            <a:off x="7715762" y="3178554"/>
            <a:ext cx="753615" cy="284677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78" name="Oval 477"/>
          <p:cNvSpPr/>
          <p:nvPr/>
        </p:nvSpPr>
        <p:spPr>
          <a:xfrm>
            <a:off x="646025" y="3184898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0" name="Straight Connector 479"/>
          <p:cNvCxnSpPr>
            <a:stCxn id="478" idx="4"/>
            <a:endCxn id="479" idx="0"/>
          </p:cNvCxnSpPr>
          <p:nvPr/>
        </p:nvCxnSpPr>
        <p:spPr>
          <a:xfrm flipH="1">
            <a:off x="444184" y="3381748"/>
            <a:ext cx="300266" cy="177744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7" name="Rectangle 496"/>
          <p:cNvSpPr/>
          <p:nvPr/>
        </p:nvSpPr>
        <p:spPr>
          <a:xfrm>
            <a:off x="5226524" y="1030608"/>
            <a:ext cx="1056422" cy="55833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98" name="TextBox 497"/>
          <p:cNvSpPr txBox="1"/>
          <p:nvPr/>
        </p:nvSpPr>
        <p:spPr>
          <a:xfrm>
            <a:off x="5346255" y="1135762"/>
            <a:ext cx="720069" cy="3425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Eaton</a:t>
            </a:r>
          </a:p>
        </p:txBody>
      </p:sp>
      <p:sp>
        <p:nvSpPr>
          <p:cNvPr id="506" name="Rectangle 505"/>
          <p:cNvSpPr/>
          <p:nvPr/>
        </p:nvSpPr>
        <p:spPr>
          <a:xfrm>
            <a:off x="5294063" y="1074283"/>
            <a:ext cx="902201" cy="444938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09" name="Rectangle 508"/>
          <p:cNvSpPr/>
          <p:nvPr/>
        </p:nvSpPr>
        <p:spPr>
          <a:xfrm>
            <a:off x="5359261" y="1162981"/>
            <a:ext cx="753615" cy="287999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10" name="Oval 509"/>
          <p:cNvSpPr/>
          <p:nvPr/>
        </p:nvSpPr>
        <p:spPr>
          <a:xfrm>
            <a:off x="5887316" y="3093364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1" name="Straight Connector 510"/>
          <p:cNvCxnSpPr>
            <a:stCxn id="512" idx="1"/>
            <a:endCxn id="510" idx="5"/>
          </p:cNvCxnSpPr>
          <p:nvPr/>
        </p:nvCxnSpPr>
        <p:spPr>
          <a:xfrm flipH="1" flipV="1">
            <a:off x="6055338" y="3261386"/>
            <a:ext cx="2248830" cy="155934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" name="Rectangle 511"/>
          <p:cNvSpPr/>
          <p:nvPr/>
        </p:nvSpPr>
        <p:spPr>
          <a:xfrm>
            <a:off x="8304168" y="4651458"/>
            <a:ext cx="761089" cy="33855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CMU</a:t>
            </a:r>
          </a:p>
        </p:txBody>
      </p:sp>
      <p:sp>
        <p:nvSpPr>
          <p:cNvPr id="513" name="Rectangle 512"/>
          <p:cNvSpPr/>
          <p:nvPr/>
        </p:nvSpPr>
        <p:spPr>
          <a:xfrm>
            <a:off x="8386547" y="4678541"/>
            <a:ext cx="555245" cy="261359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17" name="Rectangle 516"/>
          <p:cNvSpPr/>
          <p:nvPr/>
        </p:nvSpPr>
        <p:spPr>
          <a:xfrm>
            <a:off x="6680013" y="4338220"/>
            <a:ext cx="1344648" cy="51369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8" name="TextBox 517"/>
          <p:cNvSpPr txBox="1"/>
          <p:nvPr/>
        </p:nvSpPr>
        <p:spPr>
          <a:xfrm>
            <a:off x="6416300" y="4434485"/>
            <a:ext cx="1737581" cy="3785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  </a:t>
            </a:r>
            <a:r>
              <a:rPr lang="en-US" sz="1600" dirty="0" err="1" smtClean="0"/>
              <a:t>SparkMeter</a:t>
            </a:r>
            <a:endParaRPr lang="en-US" sz="1600" dirty="0" smtClean="0"/>
          </a:p>
        </p:txBody>
      </p:sp>
      <p:sp>
        <p:nvSpPr>
          <p:cNvPr id="519" name="Rectangle 518"/>
          <p:cNvSpPr/>
          <p:nvPr/>
        </p:nvSpPr>
        <p:spPr>
          <a:xfrm>
            <a:off x="6815081" y="4381147"/>
            <a:ext cx="1148726" cy="363034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520" name="Straight Connector 519"/>
          <p:cNvCxnSpPr>
            <a:stCxn id="517" idx="0"/>
            <a:endCxn id="405" idx="4"/>
          </p:cNvCxnSpPr>
          <p:nvPr/>
        </p:nvCxnSpPr>
        <p:spPr>
          <a:xfrm flipH="1" flipV="1">
            <a:off x="6226362" y="3534322"/>
            <a:ext cx="1125975" cy="80389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1" name="Oval 520"/>
          <p:cNvSpPr/>
          <p:nvPr/>
        </p:nvSpPr>
        <p:spPr>
          <a:xfrm>
            <a:off x="727753" y="3322806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Rectangle 521"/>
          <p:cNvSpPr/>
          <p:nvPr/>
        </p:nvSpPr>
        <p:spPr>
          <a:xfrm>
            <a:off x="153436" y="5758874"/>
            <a:ext cx="897550" cy="3385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SCE</a:t>
            </a:r>
            <a:endParaRPr lang="en-US" sz="1600" dirty="0"/>
          </a:p>
        </p:txBody>
      </p:sp>
      <p:sp>
        <p:nvSpPr>
          <p:cNvPr id="479" name="Rectangle 478"/>
          <p:cNvSpPr/>
          <p:nvPr/>
        </p:nvSpPr>
        <p:spPr>
          <a:xfrm>
            <a:off x="72144" y="5159195"/>
            <a:ext cx="744079" cy="337246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GELI</a:t>
            </a:r>
          </a:p>
        </p:txBody>
      </p:sp>
      <p:sp>
        <p:nvSpPr>
          <p:cNvPr id="524" name="Rectangle 523"/>
          <p:cNvSpPr/>
          <p:nvPr/>
        </p:nvSpPr>
        <p:spPr>
          <a:xfrm>
            <a:off x="88099" y="5690713"/>
            <a:ext cx="1078586" cy="489793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25" name="Oval 524"/>
          <p:cNvSpPr/>
          <p:nvPr/>
        </p:nvSpPr>
        <p:spPr>
          <a:xfrm>
            <a:off x="952560" y="3833387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6" name="Straight Connector 525"/>
          <p:cNvCxnSpPr>
            <a:stCxn id="525" idx="0"/>
            <a:endCxn id="530" idx="2"/>
          </p:cNvCxnSpPr>
          <p:nvPr/>
        </p:nvCxnSpPr>
        <p:spPr>
          <a:xfrm flipH="1" flipV="1">
            <a:off x="589829" y="1462993"/>
            <a:ext cx="461156" cy="237039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Rectangle 527"/>
          <p:cNvSpPr/>
          <p:nvPr/>
        </p:nvSpPr>
        <p:spPr>
          <a:xfrm>
            <a:off x="242439" y="1078987"/>
            <a:ext cx="724078" cy="30082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6M</a:t>
            </a:r>
            <a:endParaRPr lang="en-US" dirty="0"/>
          </a:p>
        </p:txBody>
      </p:sp>
      <p:sp>
        <p:nvSpPr>
          <p:cNvPr id="529" name="TextBox 528"/>
          <p:cNvSpPr txBox="1"/>
          <p:nvPr/>
        </p:nvSpPr>
        <p:spPr>
          <a:xfrm>
            <a:off x="160332" y="1049641"/>
            <a:ext cx="878767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Caltech</a:t>
            </a:r>
          </a:p>
        </p:txBody>
      </p:sp>
      <p:sp>
        <p:nvSpPr>
          <p:cNvPr id="530" name="Rectangle 529"/>
          <p:cNvSpPr/>
          <p:nvPr/>
        </p:nvSpPr>
        <p:spPr>
          <a:xfrm>
            <a:off x="155820" y="1003149"/>
            <a:ext cx="868017" cy="45984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31" name="Oval 530"/>
          <p:cNvSpPr/>
          <p:nvPr/>
        </p:nvSpPr>
        <p:spPr>
          <a:xfrm>
            <a:off x="6767491" y="2671116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532" name="Straight Connector 531"/>
          <p:cNvCxnSpPr>
            <a:stCxn id="534" idx="2"/>
            <a:endCxn id="531" idx="1"/>
          </p:cNvCxnSpPr>
          <p:nvPr/>
        </p:nvCxnSpPr>
        <p:spPr>
          <a:xfrm flipH="1">
            <a:off x="6796319" y="2175255"/>
            <a:ext cx="1496110" cy="52468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4" name="Rectangle 533"/>
          <p:cNvSpPr/>
          <p:nvPr/>
        </p:nvSpPr>
        <p:spPr>
          <a:xfrm>
            <a:off x="7760405" y="1671100"/>
            <a:ext cx="1064047" cy="50415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535" name="TextBox 534"/>
          <p:cNvSpPr txBox="1"/>
          <p:nvPr/>
        </p:nvSpPr>
        <p:spPr>
          <a:xfrm>
            <a:off x="7619795" y="1743173"/>
            <a:ext cx="1239522" cy="340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  Harvard</a:t>
            </a:r>
          </a:p>
        </p:txBody>
      </p:sp>
      <p:sp>
        <p:nvSpPr>
          <p:cNvPr id="536" name="Rectangle 535"/>
          <p:cNvSpPr/>
          <p:nvPr/>
        </p:nvSpPr>
        <p:spPr>
          <a:xfrm>
            <a:off x="7862502" y="1735495"/>
            <a:ext cx="865110" cy="361747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37" name="Oval 536"/>
          <p:cNvSpPr/>
          <p:nvPr/>
        </p:nvSpPr>
        <p:spPr>
          <a:xfrm>
            <a:off x="4696461" y="3059078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538" name="Straight Connector 537"/>
          <p:cNvCxnSpPr>
            <a:stCxn id="537" idx="0"/>
            <a:endCxn id="540" idx="2"/>
          </p:cNvCxnSpPr>
          <p:nvPr/>
        </p:nvCxnSpPr>
        <p:spPr>
          <a:xfrm flipH="1" flipV="1">
            <a:off x="4783189" y="1488083"/>
            <a:ext cx="11697" cy="157099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0" name="Rectangle 539"/>
          <p:cNvSpPr/>
          <p:nvPr/>
        </p:nvSpPr>
        <p:spPr>
          <a:xfrm>
            <a:off x="4400873" y="1046569"/>
            <a:ext cx="764631" cy="44151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1" name="TextBox 540"/>
          <p:cNvSpPr txBox="1"/>
          <p:nvPr/>
        </p:nvSpPr>
        <p:spPr>
          <a:xfrm>
            <a:off x="4409051" y="1086036"/>
            <a:ext cx="793032" cy="441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ANL</a:t>
            </a:r>
          </a:p>
        </p:txBody>
      </p:sp>
      <p:sp>
        <p:nvSpPr>
          <p:cNvPr id="542" name="Oval 541"/>
          <p:cNvSpPr/>
          <p:nvPr/>
        </p:nvSpPr>
        <p:spPr>
          <a:xfrm>
            <a:off x="5215835" y="2900965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543" name="Straight Connector 542"/>
          <p:cNvCxnSpPr>
            <a:stCxn id="542" idx="0"/>
            <a:endCxn id="545" idx="2"/>
          </p:cNvCxnSpPr>
          <p:nvPr/>
        </p:nvCxnSpPr>
        <p:spPr>
          <a:xfrm flipH="1" flipV="1">
            <a:off x="5286098" y="1969256"/>
            <a:ext cx="28162" cy="93170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5" name="Rectangle 544"/>
          <p:cNvSpPr/>
          <p:nvPr/>
        </p:nvSpPr>
        <p:spPr>
          <a:xfrm>
            <a:off x="4856424" y="1592897"/>
            <a:ext cx="859348" cy="37635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6" name="TextBox 545"/>
          <p:cNvSpPr txBox="1"/>
          <p:nvPr/>
        </p:nvSpPr>
        <p:spPr>
          <a:xfrm>
            <a:off x="4660397" y="1648369"/>
            <a:ext cx="1201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OPAL-</a:t>
            </a:r>
            <a:r>
              <a:rPr lang="en-US" sz="1600" dirty="0" err="1" smtClean="0"/>
              <a:t>rt</a:t>
            </a:r>
            <a:endParaRPr lang="en-US" sz="1600" dirty="0" smtClean="0"/>
          </a:p>
        </p:txBody>
      </p:sp>
      <p:sp>
        <p:nvSpPr>
          <p:cNvPr id="547" name="Oval 546"/>
          <p:cNvSpPr/>
          <p:nvPr/>
        </p:nvSpPr>
        <p:spPr>
          <a:xfrm>
            <a:off x="3530745" y="5062167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548" name="Straight Connector 547"/>
          <p:cNvCxnSpPr>
            <a:stCxn id="547" idx="6"/>
            <a:endCxn id="550" idx="1"/>
          </p:cNvCxnSpPr>
          <p:nvPr/>
        </p:nvCxnSpPr>
        <p:spPr>
          <a:xfrm>
            <a:off x="3727595" y="5160592"/>
            <a:ext cx="574683" cy="30525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Rectangle 549"/>
          <p:cNvSpPr/>
          <p:nvPr/>
        </p:nvSpPr>
        <p:spPr>
          <a:xfrm>
            <a:off x="4302278" y="5272951"/>
            <a:ext cx="1236448" cy="385788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1" name="TextBox 550"/>
          <p:cNvSpPr txBox="1"/>
          <p:nvPr/>
        </p:nvSpPr>
        <p:spPr>
          <a:xfrm>
            <a:off x="3570634" y="5309898"/>
            <a:ext cx="2675406" cy="41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CPS Energy</a:t>
            </a:r>
          </a:p>
        </p:txBody>
      </p:sp>
      <p:sp>
        <p:nvSpPr>
          <p:cNvPr id="552" name="Rectangle 551"/>
          <p:cNvSpPr/>
          <p:nvPr/>
        </p:nvSpPr>
        <p:spPr>
          <a:xfrm>
            <a:off x="242439" y="5779851"/>
            <a:ext cx="753615" cy="284677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53" name="Rectangle 552"/>
          <p:cNvSpPr/>
          <p:nvPr/>
        </p:nvSpPr>
        <p:spPr>
          <a:xfrm>
            <a:off x="7541634" y="3067907"/>
            <a:ext cx="1078586" cy="489793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54" name="Oval 553"/>
          <p:cNvSpPr/>
          <p:nvPr/>
        </p:nvSpPr>
        <p:spPr>
          <a:xfrm>
            <a:off x="2669657" y="3421231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555" name="Straight Connector 554"/>
          <p:cNvCxnSpPr>
            <a:stCxn id="557" idx="2"/>
            <a:endCxn id="554" idx="7"/>
          </p:cNvCxnSpPr>
          <p:nvPr/>
        </p:nvCxnSpPr>
        <p:spPr>
          <a:xfrm flipH="1" flipV="1">
            <a:off x="2837679" y="3450059"/>
            <a:ext cx="4647568" cy="273009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7" name="Rectangle 556"/>
          <p:cNvSpPr/>
          <p:nvPr/>
        </p:nvSpPr>
        <p:spPr>
          <a:xfrm>
            <a:off x="6957036" y="5628261"/>
            <a:ext cx="1056422" cy="55189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558" name="TextBox 557"/>
          <p:cNvSpPr txBox="1"/>
          <p:nvPr/>
        </p:nvSpPr>
        <p:spPr>
          <a:xfrm>
            <a:off x="7048714" y="5732202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Spirae</a:t>
            </a:r>
            <a:endParaRPr lang="en-US" sz="1600" dirty="0" smtClean="0"/>
          </a:p>
        </p:txBody>
      </p:sp>
      <p:sp>
        <p:nvSpPr>
          <p:cNvPr id="559" name="Rectangle 558"/>
          <p:cNvSpPr/>
          <p:nvPr/>
        </p:nvSpPr>
        <p:spPr>
          <a:xfrm>
            <a:off x="7024575" y="5671936"/>
            <a:ext cx="902201" cy="439806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60" name="Rectangle 559"/>
          <p:cNvSpPr/>
          <p:nvPr/>
        </p:nvSpPr>
        <p:spPr>
          <a:xfrm>
            <a:off x="7089773" y="5760634"/>
            <a:ext cx="753615" cy="284677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569" name="Straight Connector 568"/>
          <p:cNvCxnSpPr>
            <a:stCxn id="531" idx="7"/>
            <a:endCxn id="571" idx="1"/>
          </p:cNvCxnSpPr>
          <p:nvPr/>
        </p:nvCxnSpPr>
        <p:spPr>
          <a:xfrm>
            <a:off x="6935513" y="2699944"/>
            <a:ext cx="664365" cy="11083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1" name="Rectangle 570"/>
          <p:cNvSpPr/>
          <p:nvPr/>
        </p:nvSpPr>
        <p:spPr>
          <a:xfrm>
            <a:off x="7599878" y="2631527"/>
            <a:ext cx="1000870" cy="35851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6M</a:t>
            </a:r>
            <a:endParaRPr lang="en-US" dirty="0"/>
          </a:p>
        </p:txBody>
      </p:sp>
      <p:sp>
        <p:nvSpPr>
          <p:cNvPr id="572" name="TextBox 571"/>
          <p:cNvSpPr txBox="1"/>
          <p:nvPr/>
        </p:nvSpPr>
        <p:spPr>
          <a:xfrm>
            <a:off x="7478594" y="2631527"/>
            <a:ext cx="124035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Typhoon</a:t>
            </a:r>
          </a:p>
        </p:txBody>
      </p:sp>
      <p:sp>
        <p:nvSpPr>
          <p:cNvPr id="573" name="Oval 572"/>
          <p:cNvSpPr/>
          <p:nvPr/>
        </p:nvSpPr>
        <p:spPr>
          <a:xfrm>
            <a:off x="4721030" y="3314881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4" name="Straight Connector 573"/>
          <p:cNvCxnSpPr>
            <a:stCxn id="573" idx="4"/>
            <a:endCxn id="578" idx="2"/>
          </p:cNvCxnSpPr>
          <p:nvPr/>
        </p:nvCxnSpPr>
        <p:spPr>
          <a:xfrm flipV="1">
            <a:off x="4819455" y="2251398"/>
            <a:ext cx="1648383" cy="126033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6" name="Rectangle 575"/>
          <p:cNvSpPr/>
          <p:nvPr/>
        </p:nvSpPr>
        <p:spPr>
          <a:xfrm>
            <a:off x="6109016" y="1853923"/>
            <a:ext cx="724078" cy="30082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6M</a:t>
            </a:r>
            <a:endParaRPr lang="en-US" dirty="0"/>
          </a:p>
        </p:txBody>
      </p:sp>
      <p:sp>
        <p:nvSpPr>
          <p:cNvPr id="577" name="TextBox 576"/>
          <p:cNvSpPr txBox="1"/>
          <p:nvPr/>
        </p:nvSpPr>
        <p:spPr>
          <a:xfrm>
            <a:off x="6123891" y="1824577"/>
            <a:ext cx="68480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UIUC</a:t>
            </a:r>
          </a:p>
        </p:txBody>
      </p:sp>
      <p:sp>
        <p:nvSpPr>
          <p:cNvPr id="578" name="Rectangle 577"/>
          <p:cNvSpPr/>
          <p:nvPr/>
        </p:nvSpPr>
        <p:spPr>
          <a:xfrm>
            <a:off x="6010542" y="1744342"/>
            <a:ext cx="914592" cy="50705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81" name="Rectangle 580"/>
          <p:cNvSpPr/>
          <p:nvPr/>
        </p:nvSpPr>
        <p:spPr>
          <a:xfrm>
            <a:off x="6420109" y="1197365"/>
            <a:ext cx="1159336" cy="3304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6M</a:t>
            </a:r>
            <a:endParaRPr lang="en-US" dirty="0"/>
          </a:p>
        </p:txBody>
      </p:sp>
      <p:sp>
        <p:nvSpPr>
          <p:cNvPr id="582" name="TextBox 581"/>
          <p:cNvSpPr txBox="1"/>
          <p:nvPr/>
        </p:nvSpPr>
        <p:spPr>
          <a:xfrm>
            <a:off x="6216391" y="1167153"/>
            <a:ext cx="1506822" cy="338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Dynapower</a:t>
            </a:r>
            <a:endParaRPr lang="en-US" sz="1600" dirty="0" smtClean="0"/>
          </a:p>
        </p:txBody>
      </p:sp>
      <p:sp>
        <p:nvSpPr>
          <p:cNvPr id="583" name="Rectangle 582"/>
          <p:cNvSpPr/>
          <p:nvPr/>
        </p:nvSpPr>
        <p:spPr>
          <a:xfrm>
            <a:off x="6350485" y="1090764"/>
            <a:ext cx="1298727" cy="58799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584" name="Straight Connector 583"/>
          <p:cNvCxnSpPr>
            <a:stCxn id="583" idx="2"/>
            <a:endCxn id="437" idx="7"/>
          </p:cNvCxnSpPr>
          <p:nvPr/>
        </p:nvCxnSpPr>
        <p:spPr>
          <a:xfrm flipH="1">
            <a:off x="6638905" y="1678759"/>
            <a:ext cx="360944" cy="82830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6" name="Rectangle 585"/>
          <p:cNvSpPr/>
          <p:nvPr/>
        </p:nvSpPr>
        <p:spPr>
          <a:xfrm>
            <a:off x="2532269" y="1608403"/>
            <a:ext cx="883712" cy="50119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587" name="TextBox 586"/>
          <p:cNvSpPr txBox="1"/>
          <p:nvPr/>
        </p:nvSpPr>
        <p:spPr>
          <a:xfrm>
            <a:off x="2538955" y="1680052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  UTK</a:t>
            </a:r>
          </a:p>
        </p:txBody>
      </p:sp>
      <p:sp>
        <p:nvSpPr>
          <p:cNvPr id="588" name="Rectangle 587"/>
          <p:cNvSpPr/>
          <p:nvPr/>
        </p:nvSpPr>
        <p:spPr>
          <a:xfrm>
            <a:off x="2633511" y="1672798"/>
            <a:ext cx="702548" cy="33309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589" name="Oval 588"/>
          <p:cNvSpPr/>
          <p:nvPr/>
        </p:nvSpPr>
        <p:spPr>
          <a:xfrm>
            <a:off x="5333872" y="3902255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590" name="Straight Connector 589"/>
          <p:cNvCxnSpPr>
            <a:stCxn id="586" idx="2"/>
            <a:endCxn id="589" idx="1"/>
          </p:cNvCxnSpPr>
          <p:nvPr/>
        </p:nvCxnSpPr>
        <p:spPr>
          <a:xfrm>
            <a:off x="2974125" y="2109597"/>
            <a:ext cx="2388575" cy="182148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2" name="Rectangle 591"/>
          <p:cNvSpPr/>
          <p:nvPr/>
        </p:nvSpPr>
        <p:spPr>
          <a:xfrm>
            <a:off x="5454871" y="2130096"/>
            <a:ext cx="720420" cy="353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3" name="TextBox 592"/>
          <p:cNvSpPr txBox="1"/>
          <p:nvPr/>
        </p:nvSpPr>
        <p:spPr>
          <a:xfrm>
            <a:off x="5386917" y="2147913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UMICH</a:t>
            </a:r>
            <a:endParaRPr lang="en-US" sz="1600" dirty="0"/>
          </a:p>
        </p:txBody>
      </p:sp>
      <p:cxnSp>
        <p:nvCxnSpPr>
          <p:cNvPr id="594" name="Straight Connector 593"/>
          <p:cNvCxnSpPr>
            <a:stCxn id="592" idx="2"/>
            <a:endCxn id="542" idx="7"/>
          </p:cNvCxnSpPr>
          <p:nvPr/>
        </p:nvCxnSpPr>
        <p:spPr>
          <a:xfrm flipH="1">
            <a:off x="5383857" y="2483808"/>
            <a:ext cx="431225" cy="44598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6" name="Rectangle 595"/>
          <p:cNvSpPr/>
          <p:nvPr/>
        </p:nvSpPr>
        <p:spPr>
          <a:xfrm>
            <a:off x="8138509" y="2254426"/>
            <a:ext cx="720420" cy="353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7" name="TextBox 596"/>
          <p:cNvSpPr txBox="1"/>
          <p:nvPr/>
        </p:nvSpPr>
        <p:spPr>
          <a:xfrm>
            <a:off x="8088442" y="2272243"/>
            <a:ext cx="820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MIT LL</a:t>
            </a:r>
            <a:endParaRPr lang="en-US" sz="1600" dirty="0"/>
          </a:p>
        </p:txBody>
      </p:sp>
      <p:cxnSp>
        <p:nvCxnSpPr>
          <p:cNvPr id="598" name="Straight Connector 597"/>
          <p:cNvCxnSpPr>
            <a:stCxn id="597" idx="1"/>
            <a:endCxn id="531" idx="7"/>
          </p:cNvCxnSpPr>
          <p:nvPr/>
        </p:nvCxnSpPr>
        <p:spPr>
          <a:xfrm flipH="1">
            <a:off x="6935513" y="2441520"/>
            <a:ext cx="1152929" cy="258424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1" name="Rectangle 600"/>
          <p:cNvSpPr/>
          <p:nvPr/>
        </p:nvSpPr>
        <p:spPr>
          <a:xfrm>
            <a:off x="8215224" y="1308646"/>
            <a:ext cx="720421" cy="353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2" name="TextBox 601"/>
          <p:cNvSpPr txBox="1"/>
          <p:nvPr/>
        </p:nvSpPr>
        <p:spPr>
          <a:xfrm>
            <a:off x="8159299" y="1326463"/>
            <a:ext cx="832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Cornell</a:t>
            </a:r>
            <a:endParaRPr lang="en-US" sz="1600" dirty="0"/>
          </a:p>
        </p:txBody>
      </p:sp>
      <p:cxnSp>
        <p:nvCxnSpPr>
          <p:cNvPr id="603" name="Straight Connector 602"/>
          <p:cNvCxnSpPr>
            <a:stCxn id="602" idx="1"/>
            <a:endCxn id="604" idx="6"/>
          </p:cNvCxnSpPr>
          <p:nvPr/>
        </p:nvCxnSpPr>
        <p:spPr>
          <a:xfrm flipH="1">
            <a:off x="6426329" y="1495740"/>
            <a:ext cx="1732970" cy="131225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" name="Oval 603"/>
          <p:cNvSpPr/>
          <p:nvPr/>
        </p:nvSpPr>
        <p:spPr>
          <a:xfrm>
            <a:off x="6229479" y="2709570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5" name="Rectangle 604"/>
          <p:cNvSpPr/>
          <p:nvPr/>
        </p:nvSpPr>
        <p:spPr>
          <a:xfrm>
            <a:off x="4457700" y="1086036"/>
            <a:ext cx="702548" cy="33309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07" name="Rectangle 606"/>
          <p:cNvSpPr/>
          <p:nvPr/>
        </p:nvSpPr>
        <p:spPr>
          <a:xfrm>
            <a:off x="174341" y="4713023"/>
            <a:ext cx="720420" cy="353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8" name="TextBox 607"/>
          <p:cNvSpPr txBox="1"/>
          <p:nvPr/>
        </p:nvSpPr>
        <p:spPr>
          <a:xfrm>
            <a:off x="197758" y="4730840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LLNL</a:t>
            </a:r>
            <a:endParaRPr lang="en-US" sz="1600" dirty="0"/>
          </a:p>
        </p:txBody>
      </p:sp>
      <p:cxnSp>
        <p:nvCxnSpPr>
          <p:cNvPr id="609" name="Straight Connector 608"/>
          <p:cNvCxnSpPr>
            <a:stCxn id="521" idx="1"/>
            <a:endCxn id="607" idx="0"/>
          </p:cNvCxnSpPr>
          <p:nvPr/>
        </p:nvCxnSpPr>
        <p:spPr>
          <a:xfrm flipH="1">
            <a:off x="534551" y="3351634"/>
            <a:ext cx="222030" cy="136138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0" name="Straight Connector 609"/>
          <p:cNvCxnSpPr>
            <a:stCxn id="478" idx="2"/>
            <a:endCxn id="612" idx="0"/>
          </p:cNvCxnSpPr>
          <p:nvPr/>
        </p:nvCxnSpPr>
        <p:spPr>
          <a:xfrm>
            <a:off x="646025" y="3283323"/>
            <a:ext cx="9212" cy="9652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2" name="Rectangle 611"/>
          <p:cNvSpPr/>
          <p:nvPr/>
        </p:nvSpPr>
        <p:spPr>
          <a:xfrm>
            <a:off x="295027" y="4248604"/>
            <a:ext cx="720420" cy="353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3" name="TextBox 612"/>
          <p:cNvSpPr txBox="1"/>
          <p:nvPr/>
        </p:nvSpPr>
        <p:spPr>
          <a:xfrm>
            <a:off x="307221" y="4266421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LBNL</a:t>
            </a:r>
            <a:endParaRPr lang="en-US" sz="1600" dirty="0"/>
          </a:p>
        </p:txBody>
      </p:sp>
      <p:sp>
        <p:nvSpPr>
          <p:cNvPr id="615" name="Rectangle 614"/>
          <p:cNvSpPr/>
          <p:nvPr/>
        </p:nvSpPr>
        <p:spPr>
          <a:xfrm>
            <a:off x="348190" y="4306398"/>
            <a:ext cx="566010" cy="244431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28" name="Rectangle 627"/>
          <p:cNvSpPr/>
          <p:nvPr/>
        </p:nvSpPr>
        <p:spPr>
          <a:xfrm>
            <a:off x="-26188" y="1974594"/>
            <a:ext cx="720420" cy="353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9" name="TextBox 628"/>
          <p:cNvSpPr txBox="1"/>
          <p:nvPr/>
        </p:nvSpPr>
        <p:spPr>
          <a:xfrm>
            <a:off x="-25214" y="1992411"/>
            <a:ext cx="718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SLAC</a:t>
            </a:r>
            <a:endParaRPr lang="en-US" sz="1600" dirty="0"/>
          </a:p>
        </p:txBody>
      </p:sp>
      <p:sp>
        <p:nvSpPr>
          <p:cNvPr id="630" name="Rectangle 629"/>
          <p:cNvSpPr/>
          <p:nvPr/>
        </p:nvSpPr>
        <p:spPr>
          <a:xfrm>
            <a:off x="26975" y="2032388"/>
            <a:ext cx="566010" cy="244431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631" name="Straight Connector 630"/>
          <p:cNvCxnSpPr>
            <a:stCxn id="521" idx="1"/>
            <a:endCxn id="628" idx="2"/>
          </p:cNvCxnSpPr>
          <p:nvPr/>
        </p:nvCxnSpPr>
        <p:spPr>
          <a:xfrm flipH="1" flipV="1">
            <a:off x="334022" y="2328307"/>
            <a:ext cx="422559" cy="1023327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5" name="Rectangle 634"/>
          <p:cNvSpPr/>
          <p:nvPr/>
        </p:nvSpPr>
        <p:spPr>
          <a:xfrm>
            <a:off x="31743" y="2615710"/>
            <a:ext cx="900834" cy="36509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6" name="TextBox 635"/>
          <p:cNvSpPr txBox="1"/>
          <p:nvPr/>
        </p:nvSpPr>
        <p:spPr>
          <a:xfrm>
            <a:off x="-30604" y="2633527"/>
            <a:ext cx="943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Google</a:t>
            </a:r>
            <a:endParaRPr lang="en-US" sz="1600" dirty="0"/>
          </a:p>
        </p:txBody>
      </p:sp>
      <p:sp>
        <p:nvSpPr>
          <p:cNvPr id="637" name="Rectangle 636"/>
          <p:cNvSpPr/>
          <p:nvPr/>
        </p:nvSpPr>
        <p:spPr>
          <a:xfrm>
            <a:off x="84903" y="2673505"/>
            <a:ext cx="748921" cy="258567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39" name="Rectangle 638"/>
          <p:cNvSpPr/>
          <p:nvPr/>
        </p:nvSpPr>
        <p:spPr>
          <a:xfrm>
            <a:off x="37535" y="3755264"/>
            <a:ext cx="720420" cy="353713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0" name="TextBox 639"/>
          <p:cNvSpPr txBox="1"/>
          <p:nvPr/>
        </p:nvSpPr>
        <p:spPr>
          <a:xfrm>
            <a:off x="66722" y="3773081"/>
            <a:ext cx="6620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Tesla</a:t>
            </a:r>
            <a:endParaRPr lang="en-US" sz="1600" dirty="0"/>
          </a:p>
        </p:txBody>
      </p:sp>
      <p:sp>
        <p:nvSpPr>
          <p:cNvPr id="641" name="Rectangle 640"/>
          <p:cNvSpPr/>
          <p:nvPr/>
        </p:nvSpPr>
        <p:spPr>
          <a:xfrm>
            <a:off x="90698" y="3813058"/>
            <a:ext cx="566010" cy="24443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642" name="Straight Connector 641"/>
          <p:cNvCxnSpPr>
            <a:stCxn id="655" idx="4"/>
            <a:endCxn id="639" idx="0"/>
          </p:cNvCxnSpPr>
          <p:nvPr/>
        </p:nvCxnSpPr>
        <p:spPr>
          <a:xfrm flipH="1">
            <a:off x="397745" y="3509654"/>
            <a:ext cx="323532" cy="24561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9" name="Rectangle 648"/>
          <p:cNvSpPr/>
          <p:nvPr/>
        </p:nvSpPr>
        <p:spPr>
          <a:xfrm>
            <a:off x="6112876" y="4855303"/>
            <a:ext cx="841938" cy="33855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UF</a:t>
            </a:r>
          </a:p>
        </p:txBody>
      </p:sp>
      <p:sp>
        <p:nvSpPr>
          <p:cNvPr id="650" name="Rectangle 649"/>
          <p:cNvSpPr/>
          <p:nvPr/>
        </p:nvSpPr>
        <p:spPr>
          <a:xfrm>
            <a:off x="6221938" y="4878067"/>
            <a:ext cx="555245" cy="261359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51" name="Oval 650"/>
          <p:cNvSpPr/>
          <p:nvPr/>
        </p:nvSpPr>
        <p:spPr>
          <a:xfrm>
            <a:off x="5768845" y="4794910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652" name="Straight Connector 651"/>
          <p:cNvCxnSpPr>
            <a:stCxn id="649" idx="1"/>
            <a:endCxn id="651" idx="5"/>
          </p:cNvCxnSpPr>
          <p:nvPr/>
        </p:nvCxnSpPr>
        <p:spPr>
          <a:xfrm flipH="1" flipV="1">
            <a:off x="5936867" y="4962932"/>
            <a:ext cx="176009" cy="6164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" name="Oval 654"/>
          <p:cNvSpPr/>
          <p:nvPr/>
        </p:nvSpPr>
        <p:spPr>
          <a:xfrm>
            <a:off x="622852" y="3312804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0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257067" y="2375445"/>
            <a:ext cx="2161448" cy="2160046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Arc 4"/>
          <p:cNvSpPr>
            <a:spLocks noChangeAspect="1"/>
          </p:cNvSpPr>
          <p:nvPr/>
        </p:nvSpPr>
        <p:spPr>
          <a:xfrm>
            <a:off x="271357" y="2376288"/>
            <a:ext cx="2159188" cy="2157788"/>
          </a:xfrm>
          <a:prstGeom prst="arc">
            <a:avLst>
              <a:gd name="adj1" fmla="val 10766207"/>
              <a:gd name="adj2" fmla="val 0"/>
            </a:avLst>
          </a:prstGeom>
          <a:ln w="698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428574" y="2375445"/>
            <a:ext cx="2161448" cy="2160046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Arc 6"/>
          <p:cNvSpPr>
            <a:spLocks noChangeAspect="1"/>
          </p:cNvSpPr>
          <p:nvPr/>
        </p:nvSpPr>
        <p:spPr>
          <a:xfrm rot="10800000">
            <a:off x="2427340" y="2375250"/>
            <a:ext cx="2159188" cy="2157788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585936" y="2375445"/>
            <a:ext cx="2161448" cy="2160046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Arc 8"/>
          <p:cNvSpPr>
            <a:spLocks noChangeAspect="1"/>
          </p:cNvSpPr>
          <p:nvPr/>
        </p:nvSpPr>
        <p:spPr>
          <a:xfrm>
            <a:off x="4600226" y="2376288"/>
            <a:ext cx="2159188" cy="2157788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757443" y="2375445"/>
            <a:ext cx="2161448" cy="2160046"/>
          </a:xfrm>
          <a:prstGeom prst="ellipse">
            <a:avLst/>
          </a:prstGeom>
          <a:noFill/>
          <a:ln w="69850">
            <a:solidFill>
              <a:srgbClr val="B2B2B2">
                <a:alpha val="3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Arc 10"/>
          <p:cNvSpPr>
            <a:spLocks noChangeAspect="1"/>
          </p:cNvSpPr>
          <p:nvPr/>
        </p:nvSpPr>
        <p:spPr>
          <a:xfrm rot="10800000">
            <a:off x="6769656" y="2375250"/>
            <a:ext cx="2159188" cy="2157788"/>
          </a:xfrm>
          <a:prstGeom prst="arc">
            <a:avLst>
              <a:gd name="adj1" fmla="val 10766207"/>
              <a:gd name="adj2" fmla="val 0"/>
            </a:avLst>
          </a:prstGeom>
          <a:ln w="6985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9"/>
          <p:cNvSpPr>
            <a:spLocks noChangeAspect="1" noChangeArrowheads="1"/>
          </p:cNvSpPr>
          <p:nvPr/>
        </p:nvSpPr>
        <p:spPr bwMode="auto">
          <a:xfrm>
            <a:off x="3146224" y="2564464"/>
            <a:ext cx="748321" cy="7478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7" name="Oval 20"/>
          <p:cNvSpPr>
            <a:spLocks noChangeAspect="1" noChangeArrowheads="1"/>
          </p:cNvSpPr>
          <p:nvPr/>
        </p:nvSpPr>
        <p:spPr bwMode="auto">
          <a:xfrm>
            <a:off x="5344394" y="2591355"/>
            <a:ext cx="748321" cy="7478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0" name="Oval 18"/>
          <p:cNvSpPr>
            <a:spLocks noChangeAspect="1" noChangeArrowheads="1"/>
          </p:cNvSpPr>
          <p:nvPr/>
        </p:nvSpPr>
        <p:spPr bwMode="auto">
          <a:xfrm>
            <a:off x="7461879" y="2604802"/>
            <a:ext cx="748321" cy="74783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3" name="Oval 15"/>
          <p:cNvSpPr>
            <a:spLocks noChangeAspect="1" noChangeArrowheads="1"/>
          </p:cNvSpPr>
          <p:nvPr/>
        </p:nvSpPr>
        <p:spPr bwMode="auto">
          <a:xfrm>
            <a:off x="961505" y="2564463"/>
            <a:ext cx="748321" cy="7478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25" name="Rectangle 24"/>
          <p:cNvSpPr/>
          <p:nvPr/>
        </p:nvSpPr>
        <p:spPr>
          <a:xfrm>
            <a:off x="751155" y="1095064"/>
            <a:ext cx="380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Recruit Industrial Advisory Board (IAB) Members for teams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782" y="1059430"/>
            <a:ext cx="5982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53820" y="4752282"/>
            <a:ext cx="3818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Develop grid management &amp; control technology enabling large scale flexible loads &amp; DERs integration</a:t>
            </a:r>
          </a:p>
        </p:txBody>
      </p:sp>
      <p:sp>
        <p:nvSpPr>
          <p:cNvPr id="28" name="Rectangle 27"/>
          <p:cNvSpPr>
            <a:spLocks noChangeAspect="1"/>
          </p:cNvSpPr>
          <p:nvPr/>
        </p:nvSpPr>
        <p:spPr>
          <a:xfrm>
            <a:off x="242986" y="4730394"/>
            <a:ext cx="59829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2"/>
                </a:solidFill>
              </a:rPr>
              <a:t>02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186088" y="1090664"/>
            <a:ext cx="3638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Validate solutions in HIL &amp; Large Scale Simulation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39715" y="1055030"/>
            <a:ext cx="11046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2"/>
                </a:solidFill>
              </a:rPr>
              <a:t>03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39876" y="4810256"/>
            <a:ext cx="36383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Work with teams &amp;  IABs on technology to market plans and strategies</a:t>
            </a:r>
          </a:p>
        </p:txBody>
      </p:sp>
      <p:sp>
        <p:nvSpPr>
          <p:cNvPr id="32" name="Rectangle 31"/>
          <p:cNvSpPr>
            <a:spLocks noChangeAspect="1"/>
          </p:cNvSpPr>
          <p:nvPr/>
        </p:nvSpPr>
        <p:spPr>
          <a:xfrm>
            <a:off x="4737821" y="4804052"/>
            <a:ext cx="12400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accent4"/>
                </a:solidFill>
              </a:rPr>
              <a:t>04</a:t>
            </a:r>
          </a:p>
        </p:txBody>
      </p:sp>
      <p:sp>
        <p:nvSpPr>
          <p:cNvPr id="33" name="Rectangle 32"/>
          <p:cNvSpPr>
            <a:spLocks noChangeAspect="1"/>
          </p:cNvSpPr>
          <p:nvPr/>
        </p:nvSpPr>
        <p:spPr>
          <a:xfrm>
            <a:off x="242986" y="3480244"/>
            <a:ext cx="21591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Engage Industry</a:t>
            </a:r>
            <a:endParaRPr lang="en-US" sz="2000" dirty="0"/>
          </a:p>
        </p:txBody>
      </p:sp>
      <p:sp>
        <p:nvSpPr>
          <p:cNvPr id="36" name="Rectangle 35"/>
          <p:cNvSpPr>
            <a:spLocks noChangeAspect="1"/>
          </p:cNvSpPr>
          <p:nvPr/>
        </p:nvSpPr>
        <p:spPr>
          <a:xfrm>
            <a:off x="2503312" y="3427305"/>
            <a:ext cx="21591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Address Technology Needs</a:t>
            </a:r>
            <a:endParaRPr lang="en-US" sz="2000" dirty="0"/>
          </a:p>
        </p:txBody>
      </p:sp>
      <p:sp>
        <p:nvSpPr>
          <p:cNvPr id="37" name="Rectangle 36"/>
          <p:cNvSpPr>
            <a:spLocks noChangeAspect="1"/>
          </p:cNvSpPr>
          <p:nvPr/>
        </p:nvSpPr>
        <p:spPr>
          <a:xfrm>
            <a:off x="4596895" y="3303383"/>
            <a:ext cx="21591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Demonstrate Novel Capabilities</a:t>
            </a:r>
            <a:endParaRPr lang="en-US" sz="2000" dirty="0"/>
          </a:p>
        </p:txBody>
      </p:sp>
      <p:sp>
        <p:nvSpPr>
          <p:cNvPr id="38" name="Rectangle 37"/>
          <p:cNvSpPr>
            <a:spLocks noChangeAspect="1"/>
          </p:cNvSpPr>
          <p:nvPr/>
        </p:nvSpPr>
        <p:spPr>
          <a:xfrm>
            <a:off x="6862777" y="3456916"/>
            <a:ext cx="2159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Commercialize Technology</a:t>
            </a:r>
            <a:endParaRPr lang="en-US" sz="2000" dirty="0"/>
          </a:p>
        </p:txBody>
      </p:sp>
      <p:sp>
        <p:nvSpPr>
          <p:cNvPr id="39" name="Freeform 17"/>
          <p:cNvSpPr>
            <a:spLocks noChangeAspect="1" noEditPoints="1"/>
          </p:cNvSpPr>
          <p:nvPr/>
        </p:nvSpPr>
        <p:spPr bwMode="auto">
          <a:xfrm>
            <a:off x="1165521" y="2669717"/>
            <a:ext cx="406232" cy="471688"/>
          </a:xfrm>
          <a:custGeom>
            <a:avLst/>
            <a:gdLst>
              <a:gd name="T0" fmla="*/ 407 w 413"/>
              <a:gd name="T1" fmla="*/ 364 h 480"/>
              <a:gd name="T2" fmla="*/ 394 w 413"/>
              <a:gd name="T3" fmla="*/ 296 h 480"/>
              <a:gd name="T4" fmla="*/ 353 w 413"/>
              <a:gd name="T5" fmla="*/ 233 h 480"/>
              <a:gd name="T6" fmla="*/ 344 w 413"/>
              <a:gd name="T7" fmla="*/ 29 h 480"/>
              <a:gd name="T8" fmla="*/ 28 w 413"/>
              <a:gd name="T9" fmla="*/ 0 h 480"/>
              <a:gd name="T10" fmla="*/ 0 w 413"/>
              <a:gd name="T11" fmla="*/ 441 h 480"/>
              <a:gd name="T12" fmla="*/ 294 w 413"/>
              <a:gd name="T13" fmla="*/ 469 h 480"/>
              <a:gd name="T14" fmla="*/ 303 w 413"/>
              <a:gd name="T15" fmla="*/ 480 h 480"/>
              <a:gd name="T16" fmla="*/ 307 w 413"/>
              <a:gd name="T17" fmla="*/ 474 h 480"/>
              <a:gd name="T18" fmla="*/ 196 w 413"/>
              <a:gd name="T19" fmla="*/ 367 h 480"/>
              <a:gd name="T20" fmla="*/ 174 w 413"/>
              <a:gd name="T21" fmla="*/ 331 h 480"/>
              <a:gd name="T22" fmla="*/ 195 w 413"/>
              <a:gd name="T23" fmla="*/ 334 h 480"/>
              <a:gd name="T24" fmla="*/ 239 w 413"/>
              <a:gd name="T25" fmla="*/ 363 h 480"/>
              <a:gd name="T26" fmla="*/ 247 w 413"/>
              <a:gd name="T27" fmla="*/ 339 h 480"/>
              <a:gd name="T28" fmla="*/ 195 w 413"/>
              <a:gd name="T29" fmla="*/ 189 h 480"/>
              <a:gd name="T30" fmla="*/ 217 w 413"/>
              <a:gd name="T31" fmla="*/ 201 h 480"/>
              <a:gd name="T32" fmla="*/ 251 w 413"/>
              <a:gd name="T33" fmla="*/ 274 h 480"/>
              <a:gd name="T34" fmla="*/ 260 w 413"/>
              <a:gd name="T35" fmla="*/ 271 h 480"/>
              <a:gd name="T36" fmla="*/ 292 w 413"/>
              <a:gd name="T37" fmla="*/ 259 h 480"/>
              <a:gd name="T38" fmla="*/ 315 w 413"/>
              <a:gd name="T39" fmla="*/ 246 h 480"/>
              <a:gd name="T40" fmla="*/ 335 w 413"/>
              <a:gd name="T41" fmla="*/ 252 h 480"/>
              <a:gd name="T42" fmla="*/ 353 w 413"/>
              <a:gd name="T43" fmla="*/ 243 h 480"/>
              <a:gd name="T44" fmla="*/ 385 w 413"/>
              <a:gd name="T45" fmla="*/ 298 h 480"/>
              <a:gd name="T46" fmla="*/ 398 w 413"/>
              <a:gd name="T47" fmla="*/ 363 h 480"/>
              <a:gd name="T48" fmla="*/ 410 w 413"/>
              <a:gd name="T49" fmla="*/ 419 h 480"/>
              <a:gd name="T50" fmla="*/ 302 w 413"/>
              <a:gd name="T51" fmla="*/ 240 h 480"/>
              <a:gd name="T52" fmla="*/ 260 w 413"/>
              <a:gd name="T53" fmla="*/ 254 h 480"/>
              <a:gd name="T54" fmla="*/ 226 w 413"/>
              <a:gd name="T55" fmla="*/ 198 h 480"/>
              <a:gd name="T56" fmla="*/ 191 w 413"/>
              <a:gd name="T57" fmla="*/ 180 h 480"/>
              <a:gd name="T58" fmla="*/ 238 w 413"/>
              <a:gd name="T59" fmla="*/ 342 h 480"/>
              <a:gd name="T60" fmla="*/ 201 w 413"/>
              <a:gd name="T61" fmla="*/ 326 h 480"/>
              <a:gd name="T62" fmla="*/ 166 w 413"/>
              <a:gd name="T63" fmla="*/ 325 h 480"/>
              <a:gd name="T64" fmla="*/ 190 w 413"/>
              <a:gd name="T65" fmla="*/ 374 h 480"/>
              <a:gd name="T66" fmla="*/ 42 w 413"/>
              <a:gd name="T67" fmla="*/ 378 h 480"/>
              <a:gd name="T68" fmla="*/ 302 w 413"/>
              <a:gd name="T69" fmla="*/ 45 h 480"/>
              <a:gd name="T70" fmla="*/ 335 w 413"/>
              <a:gd name="T71" fmla="*/ 240 h 480"/>
              <a:gd name="T72" fmla="*/ 314 w 413"/>
              <a:gd name="T73" fmla="*/ 237 h 480"/>
              <a:gd name="T74" fmla="*/ 312 w 413"/>
              <a:gd name="T75" fmla="*/ 41 h 480"/>
              <a:gd name="T76" fmla="*/ 37 w 413"/>
              <a:gd name="T77" fmla="*/ 36 h 480"/>
              <a:gd name="T78" fmla="*/ 32 w 413"/>
              <a:gd name="T79" fmla="*/ 383 h 480"/>
              <a:gd name="T80" fmla="*/ 206 w 413"/>
              <a:gd name="T81" fmla="*/ 388 h 480"/>
              <a:gd name="T82" fmla="*/ 288 w 413"/>
              <a:gd name="T83" fmla="*/ 459 h 480"/>
              <a:gd name="T84" fmla="*/ 9 w 413"/>
              <a:gd name="T85" fmla="*/ 441 h 480"/>
              <a:gd name="T86" fmla="*/ 28 w 413"/>
              <a:gd name="T87" fmla="*/ 10 h 480"/>
              <a:gd name="T88" fmla="*/ 335 w 413"/>
              <a:gd name="T89" fmla="*/ 29 h 480"/>
              <a:gd name="T90" fmla="*/ 172 w 413"/>
              <a:gd name="T91" fmla="*/ 449 h 480"/>
              <a:gd name="T92" fmla="*/ 172 w 413"/>
              <a:gd name="T93" fmla="*/ 399 h 480"/>
              <a:gd name="T94" fmla="*/ 172 w 413"/>
              <a:gd name="T95" fmla="*/ 449 h 480"/>
              <a:gd name="T96" fmla="*/ 189 w 413"/>
              <a:gd name="T97" fmla="*/ 423 h 480"/>
              <a:gd name="T98" fmla="*/ 157 w 413"/>
              <a:gd name="T99" fmla="*/ 423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13" h="480">
                <a:moveTo>
                  <a:pt x="412" y="412"/>
                </a:moveTo>
                <a:cubicBezTo>
                  <a:pt x="405" y="398"/>
                  <a:pt x="406" y="380"/>
                  <a:pt x="407" y="364"/>
                </a:cubicBezTo>
                <a:cubicBezTo>
                  <a:pt x="408" y="351"/>
                  <a:pt x="409" y="341"/>
                  <a:pt x="405" y="333"/>
                </a:cubicBezTo>
                <a:cubicBezTo>
                  <a:pt x="402" y="327"/>
                  <a:pt x="398" y="311"/>
                  <a:pt x="394" y="296"/>
                </a:cubicBezTo>
                <a:cubicBezTo>
                  <a:pt x="390" y="279"/>
                  <a:pt x="386" y="263"/>
                  <a:pt x="382" y="255"/>
                </a:cubicBezTo>
                <a:cubicBezTo>
                  <a:pt x="375" y="241"/>
                  <a:pt x="365" y="233"/>
                  <a:pt x="353" y="233"/>
                </a:cubicBezTo>
                <a:cubicBezTo>
                  <a:pt x="350" y="233"/>
                  <a:pt x="347" y="234"/>
                  <a:pt x="344" y="234"/>
                </a:cubicBezTo>
                <a:cubicBezTo>
                  <a:pt x="344" y="29"/>
                  <a:pt x="344" y="29"/>
                  <a:pt x="344" y="29"/>
                </a:cubicBezTo>
                <a:cubicBezTo>
                  <a:pt x="344" y="12"/>
                  <a:pt x="330" y="0"/>
                  <a:pt x="316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4" y="0"/>
                  <a:pt x="0" y="12"/>
                  <a:pt x="0" y="29"/>
                </a:cubicBezTo>
                <a:cubicBezTo>
                  <a:pt x="0" y="441"/>
                  <a:pt x="0" y="441"/>
                  <a:pt x="0" y="441"/>
                </a:cubicBezTo>
                <a:cubicBezTo>
                  <a:pt x="0" y="457"/>
                  <a:pt x="14" y="469"/>
                  <a:pt x="28" y="469"/>
                </a:cubicBezTo>
                <a:cubicBezTo>
                  <a:pt x="294" y="469"/>
                  <a:pt x="294" y="469"/>
                  <a:pt x="294" y="469"/>
                </a:cubicBezTo>
                <a:cubicBezTo>
                  <a:pt x="295" y="472"/>
                  <a:pt x="297" y="475"/>
                  <a:pt x="298" y="478"/>
                </a:cubicBezTo>
                <a:cubicBezTo>
                  <a:pt x="299" y="479"/>
                  <a:pt x="301" y="480"/>
                  <a:pt x="303" y="480"/>
                </a:cubicBezTo>
                <a:cubicBezTo>
                  <a:pt x="303" y="480"/>
                  <a:pt x="304" y="480"/>
                  <a:pt x="305" y="480"/>
                </a:cubicBezTo>
                <a:cubicBezTo>
                  <a:pt x="307" y="479"/>
                  <a:pt x="308" y="476"/>
                  <a:pt x="307" y="474"/>
                </a:cubicBezTo>
                <a:cubicBezTo>
                  <a:pt x="294" y="446"/>
                  <a:pt x="273" y="422"/>
                  <a:pt x="259" y="416"/>
                </a:cubicBezTo>
                <a:cubicBezTo>
                  <a:pt x="251" y="414"/>
                  <a:pt x="217" y="385"/>
                  <a:pt x="196" y="367"/>
                </a:cubicBezTo>
                <a:cubicBezTo>
                  <a:pt x="187" y="359"/>
                  <a:pt x="179" y="352"/>
                  <a:pt x="175" y="349"/>
                </a:cubicBezTo>
                <a:cubicBezTo>
                  <a:pt x="168" y="344"/>
                  <a:pt x="170" y="335"/>
                  <a:pt x="174" y="331"/>
                </a:cubicBezTo>
                <a:cubicBezTo>
                  <a:pt x="175" y="329"/>
                  <a:pt x="181" y="323"/>
                  <a:pt x="188" y="328"/>
                </a:cubicBezTo>
                <a:cubicBezTo>
                  <a:pt x="190" y="329"/>
                  <a:pt x="192" y="331"/>
                  <a:pt x="195" y="334"/>
                </a:cubicBezTo>
                <a:cubicBezTo>
                  <a:pt x="206" y="342"/>
                  <a:pt x="222" y="354"/>
                  <a:pt x="231" y="361"/>
                </a:cubicBezTo>
                <a:cubicBezTo>
                  <a:pt x="234" y="364"/>
                  <a:pt x="238" y="364"/>
                  <a:pt x="239" y="363"/>
                </a:cubicBezTo>
                <a:cubicBezTo>
                  <a:pt x="245" y="361"/>
                  <a:pt x="247" y="350"/>
                  <a:pt x="247" y="341"/>
                </a:cubicBezTo>
                <a:cubicBezTo>
                  <a:pt x="247" y="340"/>
                  <a:pt x="247" y="339"/>
                  <a:pt x="247" y="339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83" y="205"/>
                  <a:pt x="186" y="193"/>
                  <a:pt x="195" y="189"/>
                </a:cubicBezTo>
                <a:cubicBezTo>
                  <a:pt x="199" y="187"/>
                  <a:pt x="203" y="187"/>
                  <a:pt x="208" y="189"/>
                </a:cubicBezTo>
                <a:cubicBezTo>
                  <a:pt x="212" y="191"/>
                  <a:pt x="215" y="195"/>
                  <a:pt x="217" y="201"/>
                </a:cubicBezTo>
                <a:cubicBezTo>
                  <a:pt x="217" y="201"/>
                  <a:pt x="217" y="201"/>
                  <a:pt x="217" y="202"/>
                </a:cubicBezTo>
                <a:cubicBezTo>
                  <a:pt x="251" y="274"/>
                  <a:pt x="251" y="274"/>
                  <a:pt x="251" y="274"/>
                </a:cubicBezTo>
                <a:cubicBezTo>
                  <a:pt x="252" y="276"/>
                  <a:pt x="255" y="277"/>
                  <a:pt x="257" y="276"/>
                </a:cubicBezTo>
                <a:cubicBezTo>
                  <a:pt x="259" y="276"/>
                  <a:pt x="260" y="274"/>
                  <a:pt x="260" y="271"/>
                </a:cubicBezTo>
                <a:cubicBezTo>
                  <a:pt x="260" y="267"/>
                  <a:pt x="261" y="264"/>
                  <a:pt x="265" y="261"/>
                </a:cubicBezTo>
                <a:cubicBezTo>
                  <a:pt x="272" y="257"/>
                  <a:pt x="284" y="256"/>
                  <a:pt x="292" y="259"/>
                </a:cubicBezTo>
                <a:cubicBezTo>
                  <a:pt x="294" y="260"/>
                  <a:pt x="297" y="259"/>
                  <a:pt x="298" y="257"/>
                </a:cubicBezTo>
                <a:cubicBezTo>
                  <a:pt x="301" y="250"/>
                  <a:pt x="309" y="247"/>
                  <a:pt x="315" y="246"/>
                </a:cubicBezTo>
                <a:cubicBezTo>
                  <a:pt x="322" y="245"/>
                  <a:pt x="328" y="247"/>
                  <a:pt x="331" y="251"/>
                </a:cubicBezTo>
                <a:cubicBezTo>
                  <a:pt x="332" y="252"/>
                  <a:pt x="334" y="253"/>
                  <a:pt x="335" y="252"/>
                </a:cubicBezTo>
                <a:cubicBezTo>
                  <a:pt x="337" y="252"/>
                  <a:pt x="338" y="251"/>
                  <a:pt x="339" y="250"/>
                </a:cubicBezTo>
                <a:cubicBezTo>
                  <a:pt x="341" y="245"/>
                  <a:pt x="347" y="242"/>
                  <a:pt x="353" y="243"/>
                </a:cubicBezTo>
                <a:cubicBezTo>
                  <a:pt x="358" y="243"/>
                  <a:pt x="367" y="245"/>
                  <a:pt x="373" y="259"/>
                </a:cubicBezTo>
                <a:cubicBezTo>
                  <a:pt x="377" y="266"/>
                  <a:pt x="381" y="283"/>
                  <a:pt x="385" y="298"/>
                </a:cubicBezTo>
                <a:cubicBezTo>
                  <a:pt x="389" y="315"/>
                  <a:pt x="393" y="330"/>
                  <a:pt x="397" y="337"/>
                </a:cubicBezTo>
                <a:cubicBezTo>
                  <a:pt x="399" y="342"/>
                  <a:pt x="398" y="353"/>
                  <a:pt x="398" y="363"/>
                </a:cubicBezTo>
                <a:cubicBezTo>
                  <a:pt x="397" y="379"/>
                  <a:pt x="396" y="399"/>
                  <a:pt x="404" y="416"/>
                </a:cubicBezTo>
                <a:cubicBezTo>
                  <a:pt x="405" y="419"/>
                  <a:pt x="408" y="420"/>
                  <a:pt x="410" y="419"/>
                </a:cubicBezTo>
                <a:cubicBezTo>
                  <a:pt x="412" y="417"/>
                  <a:pt x="413" y="415"/>
                  <a:pt x="412" y="412"/>
                </a:cubicBezTo>
                <a:close/>
                <a:moveTo>
                  <a:pt x="302" y="240"/>
                </a:moveTo>
                <a:cubicBezTo>
                  <a:pt x="298" y="243"/>
                  <a:pt x="294" y="246"/>
                  <a:pt x="292" y="249"/>
                </a:cubicBezTo>
                <a:cubicBezTo>
                  <a:pt x="281" y="246"/>
                  <a:pt x="268" y="248"/>
                  <a:pt x="260" y="254"/>
                </a:cubicBezTo>
                <a:cubicBezTo>
                  <a:pt x="258" y="255"/>
                  <a:pt x="256" y="257"/>
                  <a:pt x="254" y="259"/>
                </a:cubicBezTo>
                <a:cubicBezTo>
                  <a:pt x="226" y="198"/>
                  <a:pt x="226" y="198"/>
                  <a:pt x="226" y="198"/>
                </a:cubicBezTo>
                <a:cubicBezTo>
                  <a:pt x="224" y="190"/>
                  <a:pt x="218" y="184"/>
                  <a:pt x="212" y="181"/>
                </a:cubicBezTo>
                <a:cubicBezTo>
                  <a:pt x="205" y="177"/>
                  <a:pt x="197" y="177"/>
                  <a:pt x="191" y="180"/>
                </a:cubicBezTo>
                <a:cubicBezTo>
                  <a:pt x="178" y="187"/>
                  <a:pt x="173" y="204"/>
                  <a:pt x="180" y="219"/>
                </a:cubicBezTo>
                <a:cubicBezTo>
                  <a:pt x="238" y="342"/>
                  <a:pt x="238" y="342"/>
                  <a:pt x="238" y="342"/>
                </a:cubicBezTo>
                <a:cubicBezTo>
                  <a:pt x="237" y="346"/>
                  <a:pt x="237" y="351"/>
                  <a:pt x="236" y="353"/>
                </a:cubicBezTo>
                <a:cubicBezTo>
                  <a:pt x="227" y="345"/>
                  <a:pt x="212" y="334"/>
                  <a:pt x="201" y="326"/>
                </a:cubicBezTo>
                <a:cubicBezTo>
                  <a:pt x="198" y="324"/>
                  <a:pt x="195" y="322"/>
                  <a:pt x="193" y="320"/>
                </a:cubicBezTo>
                <a:cubicBezTo>
                  <a:pt x="184" y="314"/>
                  <a:pt x="173" y="316"/>
                  <a:pt x="166" y="325"/>
                </a:cubicBezTo>
                <a:cubicBezTo>
                  <a:pt x="160" y="334"/>
                  <a:pt x="158" y="348"/>
                  <a:pt x="169" y="357"/>
                </a:cubicBezTo>
                <a:cubicBezTo>
                  <a:pt x="173" y="360"/>
                  <a:pt x="181" y="366"/>
                  <a:pt x="190" y="374"/>
                </a:cubicBezTo>
                <a:cubicBezTo>
                  <a:pt x="192" y="376"/>
                  <a:pt x="193" y="377"/>
                  <a:pt x="195" y="378"/>
                </a:cubicBezTo>
                <a:cubicBezTo>
                  <a:pt x="42" y="378"/>
                  <a:pt x="42" y="378"/>
                  <a:pt x="42" y="378"/>
                </a:cubicBezTo>
                <a:cubicBezTo>
                  <a:pt x="42" y="45"/>
                  <a:pt x="42" y="45"/>
                  <a:pt x="42" y="45"/>
                </a:cubicBezTo>
                <a:cubicBezTo>
                  <a:pt x="302" y="45"/>
                  <a:pt x="302" y="45"/>
                  <a:pt x="302" y="45"/>
                </a:cubicBezTo>
                <a:lnTo>
                  <a:pt x="302" y="240"/>
                </a:lnTo>
                <a:close/>
                <a:moveTo>
                  <a:pt x="335" y="240"/>
                </a:moveTo>
                <a:cubicBezTo>
                  <a:pt x="335" y="240"/>
                  <a:pt x="334" y="241"/>
                  <a:pt x="334" y="241"/>
                </a:cubicBezTo>
                <a:cubicBezTo>
                  <a:pt x="329" y="237"/>
                  <a:pt x="322" y="236"/>
                  <a:pt x="314" y="237"/>
                </a:cubicBezTo>
                <a:cubicBezTo>
                  <a:pt x="313" y="237"/>
                  <a:pt x="313" y="237"/>
                  <a:pt x="312" y="237"/>
                </a:cubicBezTo>
                <a:cubicBezTo>
                  <a:pt x="312" y="41"/>
                  <a:pt x="312" y="41"/>
                  <a:pt x="312" y="41"/>
                </a:cubicBezTo>
                <a:cubicBezTo>
                  <a:pt x="312" y="38"/>
                  <a:pt x="309" y="36"/>
                  <a:pt x="307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4" y="36"/>
                  <a:pt x="32" y="38"/>
                  <a:pt x="32" y="41"/>
                </a:cubicBezTo>
                <a:cubicBezTo>
                  <a:pt x="32" y="383"/>
                  <a:pt x="32" y="383"/>
                  <a:pt x="32" y="383"/>
                </a:cubicBezTo>
                <a:cubicBezTo>
                  <a:pt x="32" y="386"/>
                  <a:pt x="34" y="388"/>
                  <a:pt x="37" y="388"/>
                </a:cubicBezTo>
                <a:cubicBezTo>
                  <a:pt x="206" y="388"/>
                  <a:pt x="206" y="388"/>
                  <a:pt x="206" y="388"/>
                </a:cubicBezTo>
                <a:cubicBezTo>
                  <a:pt x="229" y="408"/>
                  <a:pt x="248" y="423"/>
                  <a:pt x="255" y="425"/>
                </a:cubicBezTo>
                <a:cubicBezTo>
                  <a:pt x="263" y="428"/>
                  <a:pt x="277" y="441"/>
                  <a:pt x="288" y="459"/>
                </a:cubicBezTo>
                <a:cubicBezTo>
                  <a:pt x="28" y="459"/>
                  <a:pt x="28" y="459"/>
                  <a:pt x="28" y="459"/>
                </a:cubicBezTo>
                <a:cubicBezTo>
                  <a:pt x="19" y="459"/>
                  <a:pt x="9" y="452"/>
                  <a:pt x="9" y="441"/>
                </a:cubicBezTo>
                <a:cubicBezTo>
                  <a:pt x="9" y="29"/>
                  <a:pt x="9" y="29"/>
                  <a:pt x="9" y="29"/>
                </a:cubicBezTo>
                <a:cubicBezTo>
                  <a:pt x="9" y="17"/>
                  <a:pt x="19" y="10"/>
                  <a:pt x="28" y="10"/>
                </a:cubicBezTo>
                <a:cubicBezTo>
                  <a:pt x="316" y="10"/>
                  <a:pt x="316" y="10"/>
                  <a:pt x="316" y="10"/>
                </a:cubicBezTo>
                <a:cubicBezTo>
                  <a:pt x="325" y="10"/>
                  <a:pt x="335" y="17"/>
                  <a:pt x="335" y="29"/>
                </a:cubicBezTo>
                <a:lnTo>
                  <a:pt x="335" y="240"/>
                </a:lnTo>
                <a:close/>
                <a:moveTo>
                  <a:pt x="172" y="449"/>
                </a:moveTo>
                <a:cubicBezTo>
                  <a:pt x="186" y="449"/>
                  <a:pt x="198" y="438"/>
                  <a:pt x="198" y="423"/>
                </a:cubicBezTo>
                <a:cubicBezTo>
                  <a:pt x="198" y="410"/>
                  <a:pt x="186" y="399"/>
                  <a:pt x="172" y="399"/>
                </a:cubicBezTo>
                <a:cubicBezTo>
                  <a:pt x="157" y="399"/>
                  <a:pt x="148" y="411"/>
                  <a:pt x="148" y="423"/>
                </a:cubicBezTo>
                <a:cubicBezTo>
                  <a:pt x="148" y="438"/>
                  <a:pt x="158" y="449"/>
                  <a:pt x="172" y="449"/>
                </a:cubicBezTo>
                <a:close/>
                <a:moveTo>
                  <a:pt x="172" y="408"/>
                </a:moveTo>
                <a:cubicBezTo>
                  <a:pt x="181" y="408"/>
                  <a:pt x="189" y="416"/>
                  <a:pt x="189" y="423"/>
                </a:cubicBezTo>
                <a:cubicBezTo>
                  <a:pt x="189" y="432"/>
                  <a:pt x="181" y="440"/>
                  <a:pt x="172" y="440"/>
                </a:cubicBezTo>
                <a:cubicBezTo>
                  <a:pt x="162" y="440"/>
                  <a:pt x="157" y="431"/>
                  <a:pt x="157" y="423"/>
                </a:cubicBezTo>
                <a:cubicBezTo>
                  <a:pt x="157" y="416"/>
                  <a:pt x="163" y="408"/>
                  <a:pt x="172" y="4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0" name="Freeform 149"/>
          <p:cNvSpPr>
            <a:spLocks noChangeAspect="1" noEditPoints="1"/>
          </p:cNvSpPr>
          <p:nvPr/>
        </p:nvSpPr>
        <p:spPr bwMode="auto">
          <a:xfrm>
            <a:off x="3352827" y="2690904"/>
            <a:ext cx="349127" cy="425373"/>
          </a:xfrm>
          <a:custGeom>
            <a:avLst/>
            <a:gdLst>
              <a:gd name="T0" fmla="*/ 463 w 467"/>
              <a:gd name="T1" fmla="*/ 291 h 569"/>
              <a:gd name="T2" fmla="*/ 452 w 467"/>
              <a:gd name="T3" fmla="*/ 291 h 569"/>
              <a:gd name="T4" fmla="*/ 359 w 467"/>
              <a:gd name="T5" fmla="*/ 291 h 569"/>
              <a:gd name="T6" fmla="*/ 348 w 467"/>
              <a:gd name="T7" fmla="*/ 291 h 569"/>
              <a:gd name="T8" fmla="*/ 394 w 467"/>
              <a:gd name="T9" fmla="*/ 233 h 569"/>
              <a:gd name="T10" fmla="*/ 348 w 467"/>
              <a:gd name="T11" fmla="*/ 176 h 569"/>
              <a:gd name="T12" fmla="*/ 406 w 467"/>
              <a:gd name="T13" fmla="*/ 222 h 569"/>
              <a:gd name="T14" fmla="*/ 463 w 467"/>
              <a:gd name="T15" fmla="*/ 176 h 569"/>
              <a:gd name="T16" fmla="*/ 417 w 467"/>
              <a:gd name="T17" fmla="*/ 233 h 569"/>
              <a:gd name="T18" fmla="*/ 340 w 467"/>
              <a:gd name="T19" fmla="*/ 3 h 569"/>
              <a:gd name="T20" fmla="*/ 282 w 467"/>
              <a:gd name="T21" fmla="*/ 50 h 569"/>
              <a:gd name="T22" fmla="*/ 224 w 467"/>
              <a:gd name="T23" fmla="*/ 3 h 569"/>
              <a:gd name="T24" fmla="*/ 271 w 467"/>
              <a:gd name="T25" fmla="*/ 61 h 569"/>
              <a:gd name="T26" fmla="*/ 224 w 467"/>
              <a:gd name="T27" fmla="*/ 119 h 569"/>
              <a:gd name="T28" fmla="*/ 236 w 467"/>
              <a:gd name="T29" fmla="*/ 119 h 569"/>
              <a:gd name="T30" fmla="*/ 328 w 467"/>
              <a:gd name="T31" fmla="*/ 119 h 569"/>
              <a:gd name="T32" fmla="*/ 340 w 467"/>
              <a:gd name="T33" fmla="*/ 119 h 569"/>
              <a:gd name="T34" fmla="*/ 293 w 467"/>
              <a:gd name="T35" fmla="*/ 61 h 569"/>
              <a:gd name="T36" fmla="*/ 340 w 467"/>
              <a:gd name="T37" fmla="*/ 3 h 569"/>
              <a:gd name="T38" fmla="*/ 108 w 467"/>
              <a:gd name="T39" fmla="*/ 348 h 569"/>
              <a:gd name="T40" fmla="*/ 15 w 467"/>
              <a:gd name="T41" fmla="*/ 348 h 569"/>
              <a:gd name="T42" fmla="*/ 3 w 467"/>
              <a:gd name="T43" fmla="*/ 359 h 569"/>
              <a:gd name="T44" fmla="*/ 3 w 467"/>
              <a:gd name="T45" fmla="*/ 452 h 569"/>
              <a:gd name="T46" fmla="*/ 9 w 467"/>
              <a:gd name="T47" fmla="*/ 466 h 569"/>
              <a:gd name="T48" fmla="*/ 61 w 467"/>
              <a:gd name="T49" fmla="*/ 417 h 569"/>
              <a:gd name="T50" fmla="*/ 113 w 467"/>
              <a:gd name="T51" fmla="*/ 466 h 569"/>
              <a:gd name="T52" fmla="*/ 119 w 467"/>
              <a:gd name="T53" fmla="*/ 452 h 569"/>
              <a:gd name="T54" fmla="*/ 119 w 467"/>
              <a:gd name="T55" fmla="*/ 359 h 569"/>
              <a:gd name="T56" fmla="*/ 332 w 467"/>
              <a:gd name="T57" fmla="*/ 509 h 569"/>
              <a:gd name="T58" fmla="*/ 212 w 467"/>
              <a:gd name="T59" fmla="*/ 509 h 569"/>
              <a:gd name="T60" fmla="*/ 264 w 467"/>
              <a:gd name="T61" fmla="*/ 374 h 569"/>
              <a:gd name="T62" fmla="*/ 42 w 467"/>
              <a:gd name="T63" fmla="*/ 254 h 569"/>
              <a:gd name="T64" fmla="*/ 26 w 467"/>
              <a:gd name="T65" fmla="*/ 254 h 569"/>
              <a:gd name="T66" fmla="*/ 26 w 467"/>
              <a:gd name="T67" fmla="*/ 131 h 569"/>
              <a:gd name="T68" fmla="*/ 27 w 467"/>
              <a:gd name="T69" fmla="*/ 130 h 569"/>
              <a:gd name="T70" fmla="*/ 28 w 467"/>
              <a:gd name="T71" fmla="*/ 128 h 569"/>
              <a:gd name="T72" fmla="*/ 30 w 467"/>
              <a:gd name="T73" fmla="*/ 126 h 569"/>
              <a:gd name="T74" fmla="*/ 32 w 467"/>
              <a:gd name="T75" fmla="*/ 125 h 569"/>
              <a:gd name="T76" fmla="*/ 34 w 467"/>
              <a:gd name="T77" fmla="*/ 125 h 569"/>
              <a:gd name="T78" fmla="*/ 34 w 467"/>
              <a:gd name="T79" fmla="*/ 125 h 569"/>
              <a:gd name="T80" fmla="*/ 34 w 467"/>
              <a:gd name="T81" fmla="*/ 125 h 569"/>
              <a:gd name="T82" fmla="*/ 163 w 467"/>
              <a:gd name="T83" fmla="*/ 133 h 569"/>
              <a:gd name="T84" fmla="*/ 53 w 467"/>
              <a:gd name="T85" fmla="*/ 141 h 569"/>
              <a:gd name="T86" fmla="*/ 280 w 467"/>
              <a:gd name="T87" fmla="*/ 371 h 569"/>
              <a:gd name="T88" fmla="*/ 332 w 467"/>
              <a:gd name="T89" fmla="*/ 509 h 569"/>
              <a:gd name="T90" fmla="*/ 272 w 467"/>
              <a:gd name="T91" fmla="*/ 466 h 569"/>
              <a:gd name="T92" fmla="*/ 272 w 467"/>
              <a:gd name="T93" fmla="*/ 553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67" h="569">
                <a:moveTo>
                  <a:pt x="463" y="280"/>
                </a:moveTo>
                <a:cubicBezTo>
                  <a:pt x="467" y="283"/>
                  <a:pt x="467" y="288"/>
                  <a:pt x="463" y="291"/>
                </a:cubicBezTo>
                <a:cubicBezTo>
                  <a:pt x="462" y="293"/>
                  <a:pt x="460" y="294"/>
                  <a:pt x="458" y="294"/>
                </a:cubicBezTo>
                <a:cubicBezTo>
                  <a:pt x="456" y="294"/>
                  <a:pt x="454" y="293"/>
                  <a:pt x="452" y="291"/>
                </a:cubicBezTo>
                <a:cubicBezTo>
                  <a:pt x="406" y="245"/>
                  <a:pt x="406" y="245"/>
                  <a:pt x="406" y="245"/>
                </a:cubicBezTo>
                <a:cubicBezTo>
                  <a:pt x="359" y="291"/>
                  <a:pt x="359" y="291"/>
                  <a:pt x="359" y="291"/>
                </a:cubicBezTo>
                <a:cubicBezTo>
                  <a:pt x="358" y="293"/>
                  <a:pt x="356" y="294"/>
                  <a:pt x="354" y="294"/>
                </a:cubicBezTo>
                <a:cubicBezTo>
                  <a:pt x="352" y="294"/>
                  <a:pt x="349" y="293"/>
                  <a:pt x="348" y="291"/>
                </a:cubicBezTo>
                <a:cubicBezTo>
                  <a:pt x="345" y="288"/>
                  <a:pt x="345" y="283"/>
                  <a:pt x="348" y="280"/>
                </a:cubicBezTo>
                <a:cubicBezTo>
                  <a:pt x="394" y="233"/>
                  <a:pt x="394" y="233"/>
                  <a:pt x="394" y="233"/>
                </a:cubicBezTo>
                <a:cubicBezTo>
                  <a:pt x="348" y="187"/>
                  <a:pt x="348" y="187"/>
                  <a:pt x="348" y="187"/>
                </a:cubicBezTo>
                <a:cubicBezTo>
                  <a:pt x="345" y="184"/>
                  <a:pt x="345" y="179"/>
                  <a:pt x="348" y="176"/>
                </a:cubicBezTo>
                <a:cubicBezTo>
                  <a:pt x="351" y="173"/>
                  <a:pt x="356" y="173"/>
                  <a:pt x="359" y="176"/>
                </a:cubicBezTo>
                <a:cubicBezTo>
                  <a:pt x="406" y="222"/>
                  <a:pt x="406" y="222"/>
                  <a:pt x="406" y="222"/>
                </a:cubicBezTo>
                <a:cubicBezTo>
                  <a:pt x="452" y="176"/>
                  <a:pt x="452" y="176"/>
                  <a:pt x="452" y="176"/>
                </a:cubicBezTo>
                <a:cubicBezTo>
                  <a:pt x="455" y="173"/>
                  <a:pt x="460" y="173"/>
                  <a:pt x="463" y="176"/>
                </a:cubicBezTo>
                <a:cubicBezTo>
                  <a:pt x="467" y="179"/>
                  <a:pt x="467" y="184"/>
                  <a:pt x="463" y="187"/>
                </a:cubicBezTo>
                <a:cubicBezTo>
                  <a:pt x="417" y="233"/>
                  <a:pt x="417" y="233"/>
                  <a:pt x="417" y="233"/>
                </a:cubicBezTo>
                <a:lnTo>
                  <a:pt x="463" y="280"/>
                </a:lnTo>
                <a:close/>
                <a:moveTo>
                  <a:pt x="340" y="3"/>
                </a:moveTo>
                <a:cubicBezTo>
                  <a:pt x="337" y="0"/>
                  <a:pt x="332" y="0"/>
                  <a:pt x="328" y="3"/>
                </a:cubicBezTo>
                <a:cubicBezTo>
                  <a:pt x="282" y="50"/>
                  <a:pt x="282" y="50"/>
                  <a:pt x="282" y="50"/>
                </a:cubicBezTo>
                <a:cubicBezTo>
                  <a:pt x="236" y="3"/>
                  <a:pt x="236" y="3"/>
                  <a:pt x="236" y="3"/>
                </a:cubicBezTo>
                <a:cubicBezTo>
                  <a:pt x="232" y="0"/>
                  <a:pt x="227" y="0"/>
                  <a:pt x="224" y="3"/>
                </a:cubicBezTo>
                <a:cubicBezTo>
                  <a:pt x="221" y="6"/>
                  <a:pt x="221" y="12"/>
                  <a:pt x="224" y="15"/>
                </a:cubicBezTo>
                <a:cubicBezTo>
                  <a:pt x="271" y="61"/>
                  <a:pt x="271" y="61"/>
                  <a:pt x="271" y="61"/>
                </a:cubicBezTo>
                <a:cubicBezTo>
                  <a:pt x="224" y="108"/>
                  <a:pt x="224" y="108"/>
                  <a:pt x="224" y="108"/>
                </a:cubicBezTo>
                <a:cubicBezTo>
                  <a:pt x="221" y="111"/>
                  <a:pt x="221" y="116"/>
                  <a:pt x="224" y="119"/>
                </a:cubicBezTo>
                <a:cubicBezTo>
                  <a:pt x="226" y="120"/>
                  <a:pt x="228" y="121"/>
                  <a:pt x="230" y="121"/>
                </a:cubicBezTo>
                <a:cubicBezTo>
                  <a:pt x="232" y="121"/>
                  <a:pt x="234" y="120"/>
                  <a:pt x="236" y="119"/>
                </a:cubicBezTo>
                <a:cubicBezTo>
                  <a:pt x="282" y="72"/>
                  <a:pt x="282" y="72"/>
                  <a:pt x="282" y="72"/>
                </a:cubicBezTo>
                <a:cubicBezTo>
                  <a:pt x="328" y="119"/>
                  <a:pt x="328" y="119"/>
                  <a:pt x="328" y="119"/>
                </a:cubicBezTo>
                <a:cubicBezTo>
                  <a:pt x="330" y="120"/>
                  <a:pt x="332" y="121"/>
                  <a:pt x="334" y="121"/>
                </a:cubicBezTo>
                <a:cubicBezTo>
                  <a:pt x="336" y="121"/>
                  <a:pt x="338" y="120"/>
                  <a:pt x="340" y="119"/>
                </a:cubicBezTo>
                <a:cubicBezTo>
                  <a:pt x="343" y="116"/>
                  <a:pt x="343" y="111"/>
                  <a:pt x="340" y="108"/>
                </a:cubicBezTo>
                <a:cubicBezTo>
                  <a:pt x="293" y="61"/>
                  <a:pt x="293" y="61"/>
                  <a:pt x="293" y="61"/>
                </a:cubicBezTo>
                <a:cubicBezTo>
                  <a:pt x="340" y="15"/>
                  <a:pt x="340" y="15"/>
                  <a:pt x="340" y="15"/>
                </a:cubicBezTo>
                <a:cubicBezTo>
                  <a:pt x="343" y="12"/>
                  <a:pt x="343" y="6"/>
                  <a:pt x="340" y="3"/>
                </a:cubicBezTo>
                <a:close/>
                <a:moveTo>
                  <a:pt x="119" y="348"/>
                </a:moveTo>
                <a:cubicBezTo>
                  <a:pt x="116" y="345"/>
                  <a:pt x="111" y="345"/>
                  <a:pt x="108" y="348"/>
                </a:cubicBezTo>
                <a:cubicBezTo>
                  <a:pt x="61" y="394"/>
                  <a:pt x="61" y="394"/>
                  <a:pt x="61" y="394"/>
                </a:cubicBezTo>
                <a:cubicBezTo>
                  <a:pt x="15" y="348"/>
                  <a:pt x="15" y="348"/>
                  <a:pt x="15" y="348"/>
                </a:cubicBezTo>
                <a:cubicBezTo>
                  <a:pt x="11" y="345"/>
                  <a:pt x="6" y="345"/>
                  <a:pt x="3" y="348"/>
                </a:cubicBezTo>
                <a:cubicBezTo>
                  <a:pt x="0" y="351"/>
                  <a:pt x="0" y="356"/>
                  <a:pt x="3" y="359"/>
                </a:cubicBezTo>
                <a:cubicBezTo>
                  <a:pt x="50" y="406"/>
                  <a:pt x="50" y="406"/>
                  <a:pt x="50" y="406"/>
                </a:cubicBezTo>
                <a:cubicBezTo>
                  <a:pt x="3" y="452"/>
                  <a:pt x="3" y="452"/>
                  <a:pt x="3" y="452"/>
                </a:cubicBezTo>
                <a:cubicBezTo>
                  <a:pt x="0" y="455"/>
                  <a:pt x="0" y="460"/>
                  <a:pt x="3" y="463"/>
                </a:cubicBezTo>
                <a:cubicBezTo>
                  <a:pt x="5" y="465"/>
                  <a:pt x="7" y="466"/>
                  <a:pt x="9" y="466"/>
                </a:cubicBezTo>
                <a:cubicBezTo>
                  <a:pt x="11" y="466"/>
                  <a:pt x="13" y="465"/>
                  <a:pt x="15" y="463"/>
                </a:cubicBezTo>
                <a:cubicBezTo>
                  <a:pt x="61" y="417"/>
                  <a:pt x="61" y="417"/>
                  <a:pt x="61" y="417"/>
                </a:cubicBezTo>
                <a:cubicBezTo>
                  <a:pt x="108" y="463"/>
                  <a:pt x="108" y="463"/>
                  <a:pt x="108" y="463"/>
                </a:cubicBezTo>
                <a:cubicBezTo>
                  <a:pt x="109" y="465"/>
                  <a:pt x="111" y="466"/>
                  <a:pt x="113" y="466"/>
                </a:cubicBezTo>
                <a:cubicBezTo>
                  <a:pt x="115" y="466"/>
                  <a:pt x="117" y="465"/>
                  <a:pt x="119" y="463"/>
                </a:cubicBezTo>
                <a:cubicBezTo>
                  <a:pt x="122" y="460"/>
                  <a:pt x="122" y="455"/>
                  <a:pt x="119" y="452"/>
                </a:cubicBezTo>
                <a:cubicBezTo>
                  <a:pt x="72" y="406"/>
                  <a:pt x="72" y="406"/>
                  <a:pt x="72" y="406"/>
                </a:cubicBezTo>
                <a:cubicBezTo>
                  <a:pt x="119" y="359"/>
                  <a:pt x="119" y="359"/>
                  <a:pt x="119" y="359"/>
                </a:cubicBezTo>
                <a:cubicBezTo>
                  <a:pt x="122" y="356"/>
                  <a:pt x="122" y="351"/>
                  <a:pt x="119" y="348"/>
                </a:cubicBezTo>
                <a:close/>
                <a:moveTo>
                  <a:pt x="332" y="509"/>
                </a:moveTo>
                <a:cubicBezTo>
                  <a:pt x="332" y="542"/>
                  <a:pt x="305" y="569"/>
                  <a:pt x="272" y="569"/>
                </a:cubicBezTo>
                <a:cubicBezTo>
                  <a:pt x="239" y="569"/>
                  <a:pt x="212" y="542"/>
                  <a:pt x="212" y="509"/>
                </a:cubicBezTo>
                <a:cubicBezTo>
                  <a:pt x="212" y="479"/>
                  <a:pt x="235" y="454"/>
                  <a:pt x="264" y="450"/>
                </a:cubicBezTo>
                <a:cubicBezTo>
                  <a:pt x="264" y="374"/>
                  <a:pt x="264" y="374"/>
                  <a:pt x="264" y="374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254"/>
                  <a:pt x="42" y="254"/>
                  <a:pt x="42" y="254"/>
                </a:cubicBezTo>
                <a:cubicBezTo>
                  <a:pt x="42" y="258"/>
                  <a:pt x="39" y="262"/>
                  <a:pt x="34" y="262"/>
                </a:cubicBezTo>
                <a:cubicBezTo>
                  <a:pt x="30" y="262"/>
                  <a:pt x="26" y="258"/>
                  <a:pt x="26" y="254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6" y="132"/>
                  <a:pt x="26" y="132"/>
                  <a:pt x="26" y="131"/>
                </a:cubicBezTo>
                <a:cubicBezTo>
                  <a:pt x="26" y="131"/>
                  <a:pt x="26" y="131"/>
                  <a:pt x="27" y="131"/>
                </a:cubicBezTo>
                <a:cubicBezTo>
                  <a:pt x="27" y="130"/>
                  <a:pt x="27" y="130"/>
                  <a:pt x="27" y="130"/>
                </a:cubicBezTo>
                <a:cubicBezTo>
                  <a:pt x="27" y="130"/>
                  <a:pt x="27" y="129"/>
                  <a:pt x="27" y="129"/>
                </a:cubicBezTo>
                <a:cubicBezTo>
                  <a:pt x="27" y="129"/>
                  <a:pt x="27" y="129"/>
                  <a:pt x="28" y="128"/>
                </a:cubicBezTo>
                <a:cubicBezTo>
                  <a:pt x="28" y="128"/>
                  <a:pt x="29" y="127"/>
                  <a:pt x="30" y="126"/>
                </a:cubicBezTo>
                <a:cubicBezTo>
                  <a:pt x="30" y="126"/>
                  <a:pt x="30" y="126"/>
                  <a:pt x="30" y="126"/>
                </a:cubicBezTo>
                <a:cubicBezTo>
                  <a:pt x="31" y="126"/>
                  <a:pt x="31" y="126"/>
                  <a:pt x="31" y="126"/>
                </a:cubicBezTo>
                <a:cubicBezTo>
                  <a:pt x="31" y="125"/>
                  <a:pt x="32" y="125"/>
                  <a:pt x="32" y="125"/>
                </a:cubicBezTo>
                <a:cubicBezTo>
                  <a:pt x="32" y="125"/>
                  <a:pt x="32" y="125"/>
                  <a:pt x="33" y="125"/>
                </a:cubicBezTo>
                <a:cubicBezTo>
                  <a:pt x="33" y="125"/>
                  <a:pt x="34" y="125"/>
                  <a:pt x="34" y="125"/>
                </a:cubicBezTo>
                <a:cubicBezTo>
                  <a:pt x="34" y="125"/>
                  <a:pt x="34" y="125"/>
                  <a:pt x="34" y="125"/>
                </a:cubicBezTo>
                <a:cubicBezTo>
                  <a:pt x="34" y="125"/>
                  <a:pt x="34" y="125"/>
                  <a:pt x="34" y="125"/>
                </a:cubicBezTo>
                <a:cubicBezTo>
                  <a:pt x="34" y="125"/>
                  <a:pt x="34" y="125"/>
                  <a:pt x="34" y="125"/>
                </a:cubicBezTo>
                <a:cubicBezTo>
                  <a:pt x="34" y="125"/>
                  <a:pt x="34" y="125"/>
                  <a:pt x="34" y="125"/>
                </a:cubicBezTo>
                <a:cubicBezTo>
                  <a:pt x="155" y="125"/>
                  <a:pt x="155" y="125"/>
                  <a:pt x="155" y="125"/>
                </a:cubicBezTo>
                <a:cubicBezTo>
                  <a:pt x="159" y="125"/>
                  <a:pt x="163" y="129"/>
                  <a:pt x="163" y="133"/>
                </a:cubicBezTo>
                <a:cubicBezTo>
                  <a:pt x="163" y="137"/>
                  <a:pt x="159" y="141"/>
                  <a:pt x="155" y="141"/>
                </a:cubicBezTo>
                <a:cubicBezTo>
                  <a:pt x="53" y="141"/>
                  <a:pt x="53" y="141"/>
                  <a:pt x="53" y="141"/>
                </a:cubicBezTo>
                <a:cubicBezTo>
                  <a:pt x="278" y="365"/>
                  <a:pt x="278" y="365"/>
                  <a:pt x="278" y="365"/>
                </a:cubicBezTo>
                <a:cubicBezTo>
                  <a:pt x="279" y="367"/>
                  <a:pt x="280" y="369"/>
                  <a:pt x="280" y="371"/>
                </a:cubicBezTo>
                <a:cubicBezTo>
                  <a:pt x="280" y="450"/>
                  <a:pt x="280" y="450"/>
                  <a:pt x="280" y="450"/>
                </a:cubicBezTo>
                <a:cubicBezTo>
                  <a:pt x="309" y="454"/>
                  <a:pt x="332" y="479"/>
                  <a:pt x="332" y="509"/>
                </a:cubicBezTo>
                <a:close/>
                <a:moveTo>
                  <a:pt x="316" y="509"/>
                </a:moveTo>
                <a:cubicBezTo>
                  <a:pt x="316" y="485"/>
                  <a:pt x="296" y="466"/>
                  <a:pt x="272" y="466"/>
                </a:cubicBezTo>
                <a:cubicBezTo>
                  <a:pt x="248" y="466"/>
                  <a:pt x="228" y="485"/>
                  <a:pt x="228" y="509"/>
                </a:cubicBezTo>
                <a:cubicBezTo>
                  <a:pt x="228" y="533"/>
                  <a:pt x="248" y="553"/>
                  <a:pt x="272" y="553"/>
                </a:cubicBezTo>
                <a:cubicBezTo>
                  <a:pt x="296" y="553"/>
                  <a:pt x="316" y="533"/>
                  <a:pt x="316" y="50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41" name="Freeform 126"/>
          <p:cNvSpPr>
            <a:spLocks noChangeAspect="1" noEditPoints="1"/>
          </p:cNvSpPr>
          <p:nvPr/>
        </p:nvSpPr>
        <p:spPr bwMode="auto">
          <a:xfrm>
            <a:off x="5475449" y="2685811"/>
            <a:ext cx="497446" cy="502847"/>
          </a:xfrm>
          <a:custGeom>
            <a:avLst/>
            <a:gdLst>
              <a:gd name="T0" fmla="*/ 703 w 703"/>
              <a:gd name="T1" fmla="*/ 393 h 711"/>
              <a:gd name="T2" fmla="*/ 696 w 703"/>
              <a:gd name="T3" fmla="*/ 325 h 711"/>
              <a:gd name="T4" fmla="*/ 596 w 703"/>
              <a:gd name="T5" fmla="*/ 218 h 711"/>
              <a:gd name="T6" fmla="*/ 555 w 703"/>
              <a:gd name="T7" fmla="*/ 158 h 711"/>
              <a:gd name="T8" fmla="*/ 555 w 703"/>
              <a:gd name="T9" fmla="*/ 246 h 711"/>
              <a:gd name="T10" fmla="*/ 644 w 703"/>
              <a:gd name="T11" fmla="*/ 325 h 711"/>
              <a:gd name="T12" fmla="*/ 420 w 703"/>
              <a:gd name="T13" fmla="*/ 257 h 711"/>
              <a:gd name="T14" fmla="*/ 400 w 703"/>
              <a:gd name="T15" fmla="*/ 206 h 711"/>
              <a:gd name="T16" fmla="*/ 355 w 703"/>
              <a:gd name="T17" fmla="*/ 0 h 711"/>
              <a:gd name="T18" fmla="*/ 305 w 703"/>
              <a:gd name="T19" fmla="*/ 202 h 711"/>
              <a:gd name="T20" fmla="*/ 285 w 703"/>
              <a:gd name="T21" fmla="*/ 257 h 711"/>
              <a:gd name="T22" fmla="*/ 7 w 703"/>
              <a:gd name="T23" fmla="*/ 325 h 711"/>
              <a:gd name="T24" fmla="*/ 0 w 703"/>
              <a:gd name="T25" fmla="*/ 393 h 711"/>
              <a:gd name="T26" fmla="*/ 0 w 703"/>
              <a:gd name="T27" fmla="*/ 395 h 711"/>
              <a:gd name="T28" fmla="*/ 1 w 703"/>
              <a:gd name="T29" fmla="*/ 397 h 711"/>
              <a:gd name="T30" fmla="*/ 68 w 703"/>
              <a:gd name="T31" fmla="*/ 518 h 711"/>
              <a:gd name="T32" fmla="*/ 142 w 703"/>
              <a:gd name="T33" fmla="*/ 704 h 711"/>
              <a:gd name="T34" fmla="*/ 156 w 703"/>
              <a:gd name="T35" fmla="*/ 704 h 711"/>
              <a:gd name="T36" fmla="*/ 548 w 703"/>
              <a:gd name="T37" fmla="*/ 454 h 711"/>
              <a:gd name="T38" fmla="*/ 555 w 703"/>
              <a:gd name="T39" fmla="*/ 711 h 711"/>
              <a:gd name="T40" fmla="*/ 562 w 703"/>
              <a:gd name="T41" fmla="*/ 518 h 711"/>
              <a:gd name="T42" fmla="*/ 642 w 703"/>
              <a:gd name="T43" fmla="*/ 515 h 711"/>
              <a:gd name="T44" fmla="*/ 702 w 703"/>
              <a:gd name="T45" fmla="*/ 396 h 711"/>
              <a:gd name="T46" fmla="*/ 703 w 703"/>
              <a:gd name="T47" fmla="*/ 395 h 711"/>
              <a:gd name="T48" fmla="*/ 525 w 703"/>
              <a:gd name="T49" fmla="*/ 202 h 711"/>
              <a:gd name="T50" fmla="*/ 585 w 703"/>
              <a:gd name="T51" fmla="*/ 202 h 711"/>
              <a:gd name="T52" fmla="*/ 275 w 703"/>
              <a:gd name="T53" fmla="*/ 106 h 711"/>
              <a:gd name="T54" fmla="*/ 435 w 703"/>
              <a:gd name="T55" fmla="*/ 106 h 711"/>
              <a:gd name="T56" fmla="*/ 389 w 703"/>
              <a:gd name="T57" fmla="*/ 197 h 711"/>
              <a:gd name="T58" fmla="*/ 275 w 703"/>
              <a:gd name="T59" fmla="*/ 106 h 711"/>
              <a:gd name="T60" fmla="*/ 318 w 703"/>
              <a:gd name="T61" fmla="*/ 258 h 711"/>
              <a:gd name="T62" fmla="*/ 355 w 703"/>
              <a:gd name="T63" fmla="*/ 220 h 711"/>
              <a:gd name="T64" fmla="*/ 387 w 703"/>
              <a:gd name="T65" fmla="*/ 258 h 711"/>
              <a:gd name="T66" fmla="*/ 523 w 703"/>
              <a:gd name="T67" fmla="*/ 325 h 711"/>
              <a:gd name="T68" fmla="*/ 288 w 703"/>
              <a:gd name="T69" fmla="*/ 271 h 711"/>
              <a:gd name="T70" fmla="*/ 689 w 703"/>
              <a:gd name="T71" fmla="*/ 339 h 711"/>
              <a:gd name="T72" fmla="*/ 14 w 703"/>
              <a:gd name="T73" fmla="*/ 386 h 711"/>
              <a:gd name="T74" fmla="*/ 631 w 703"/>
              <a:gd name="T75" fmla="*/ 504 h 711"/>
              <a:gd name="T76" fmla="*/ 562 w 703"/>
              <a:gd name="T77" fmla="*/ 447 h 711"/>
              <a:gd name="T78" fmla="*/ 149 w 703"/>
              <a:gd name="T79" fmla="*/ 440 h 711"/>
              <a:gd name="T80" fmla="*/ 142 w 703"/>
              <a:gd name="T81" fmla="*/ 504 h 711"/>
              <a:gd name="T82" fmla="*/ 19 w 703"/>
              <a:gd name="T83" fmla="*/ 400 h 711"/>
              <a:gd name="T84" fmla="*/ 631 w 703"/>
              <a:gd name="T85" fmla="*/ 504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03" h="711">
                <a:moveTo>
                  <a:pt x="703" y="395"/>
                </a:moveTo>
                <a:cubicBezTo>
                  <a:pt x="703" y="394"/>
                  <a:pt x="703" y="394"/>
                  <a:pt x="703" y="393"/>
                </a:cubicBezTo>
                <a:cubicBezTo>
                  <a:pt x="703" y="332"/>
                  <a:pt x="703" y="332"/>
                  <a:pt x="703" y="332"/>
                </a:cubicBezTo>
                <a:cubicBezTo>
                  <a:pt x="703" y="328"/>
                  <a:pt x="700" y="325"/>
                  <a:pt x="696" y="325"/>
                </a:cubicBezTo>
                <a:cubicBezTo>
                  <a:pt x="658" y="325"/>
                  <a:pt x="658" y="325"/>
                  <a:pt x="658" y="325"/>
                </a:cubicBezTo>
                <a:cubicBezTo>
                  <a:pt x="656" y="274"/>
                  <a:pt x="626" y="232"/>
                  <a:pt x="596" y="218"/>
                </a:cubicBezTo>
                <a:cubicBezTo>
                  <a:pt x="598" y="213"/>
                  <a:pt x="599" y="208"/>
                  <a:pt x="599" y="202"/>
                </a:cubicBezTo>
                <a:cubicBezTo>
                  <a:pt x="599" y="178"/>
                  <a:pt x="579" y="158"/>
                  <a:pt x="555" y="158"/>
                </a:cubicBezTo>
                <a:cubicBezTo>
                  <a:pt x="530" y="158"/>
                  <a:pt x="511" y="178"/>
                  <a:pt x="511" y="202"/>
                </a:cubicBezTo>
                <a:cubicBezTo>
                  <a:pt x="511" y="226"/>
                  <a:pt x="530" y="246"/>
                  <a:pt x="555" y="246"/>
                </a:cubicBezTo>
                <a:cubicBezTo>
                  <a:pt x="568" y="246"/>
                  <a:pt x="580" y="240"/>
                  <a:pt x="589" y="230"/>
                </a:cubicBezTo>
                <a:cubicBezTo>
                  <a:pt x="616" y="242"/>
                  <a:pt x="642" y="278"/>
                  <a:pt x="644" y="325"/>
                </a:cubicBezTo>
                <a:cubicBezTo>
                  <a:pt x="537" y="325"/>
                  <a:pt x="537" y="325"/>
                  <a:pt x="537" y="325"/>
                </a:cubicBezTo>
                <a:cubicBezTo>
                  <a:pt x="524" y="276"/>
                  <a:pt x="457" y="264"/>
                  <a:pt x="420" y="257"/>
                </a:cubicBezTo>
                <a:cubicBezTo>
                  <a:pt x="413" y="256"/>
                  <a:pt x="404" y="254"/>
                  <a:pt x="400" y="253"/>
                </a:cubicBezTo>
                <a:cubicBezTo>
                  <a:pt x="399" y="244"/>
                  <a:pt x="400" y="222"/>
                  <a:pt x="400" y="206"/>
                </a:cubicBezTo>
                <a:cubicBezTo>
                  <a:pt x="430" y="187"/>
                  <a:pt x="449" y="149"/>
                  <a:pt x="449" y="106"/>
                </a:cubicBezTo>
                <a:cubicBezTo>
                  <a:pt x="449" y="45"/>
                  <a:pt x="409" y="0"/>
                  <a:pt x="355" y="0"/>
                </a:cubicBezTo>
                <a:cubicBezTo>
                  <a:pt x="302" y="0"/>
                  <a:pt x="261" y="45"/>
                  <a:pt x="261" y="106"/>
                </a:cubicBezTo>
                <a:cubicBezTo>
                  <a:pt x="261" y="147"/>
                  <a:pt x="279" y="182"/>
                  <a:pt x="305" y="202"/>
                </a:cubicBezTo>
                <a:cubicBezTo>
                  <a:pt x="306" y="218"/>
                  <a:pt x="306" y="243"/>
                  <a:pt x="305" y="253"/>
                </a:cubicBezTo>
                <a:cubicBezTo>
                  <a:pt x="301" y="254"/>
                  <a:pt x="293" y="256"/>
                  <a:pt x="285" y="257"/>
                </a:cubicBezTo>
                <a:cubicBezTo>
                  <a:pt x="248" y="264"/>
                  <a:pt x="182" y="276"/>
                  <a:pt x="168" y="325"/>
                </a:cubicBezTo>
                <a:cubicBezTo>
                  <a:pt x="7" y="325"/>
                  <a:pt x="7" y="325"/>
                  <a:pt x="7" y="325"/>
                </a:cubicBezTo>
                <a:cubicBezTo>
                  <a:pt x="3" y="325"/>
                  <a:pt x="0" y="328"/>
                  <a:pt x="0" y="332"/>
                </a:cubicBezTo>
                <a:cubicBezTo>
                  <a:pt x="0" y="393"/>
                  <a:pt x="0" y="393"/>
                  <a:pt x="0" y="393"/>
                </a:cubicBezTo>
                <a:cubicBezTo>
                  <a:pt x="0" y="394"/>
                  <a:pt x="0" y="394"/>
                  <a:pt x="0" y="395"/>
                </a:cubicBezTo>
                <a:cubicBezTo>
                  <a:pt x="0" y="395"/>
                  <a:pt x="0" y="395"/>
                  <a:pt x="0" y="395"/>
                </a:cubicBezTo>
                <a:cubicBezTo>
                  <a:pt x="1" y="396"/>
                  <a:pt x="1" y="396"/>
                  <a:pt x="1" y="396"/>
                </a:cubicBezTo>
                <a:cubicBezTo>
                  <a:pt x="1" y="397"/>
                  <a:pt x="1" y="397"/>
                  <a:pt x="1" y="397"/>
                </a:cubicBezTo>
                <a:cubicBezTo>
                  <a:pt x="62" y="515"/>
                  <a:pt x="62" y="515"/>
                  <a:pt x="62" y="515"/>
                </a:cubicBezTo>
                <a:cubicBezTo>
                  <a:pt x="63" y="517"/>
                  <a:pt x="65" y="518"/>
                  <a:pt x="68" y="518"/>
                </a:cubicBezTo>
                <a:cubicBezTo>
                  <a:pt x="142" y="518"/>
                  <a:pt x="142" y="518"/>
                  <a:pt x="142" y="518"/>
                </a:cubicBezTo>
                <a:cubicBezTo>
                  <a:pt x="142" y="704"/>
                  <a:pt x="142" y="704"/>
                  <a:pt x="142" y="704"/>
                </a:cubicBezTo>
                <a:cubicBezTo>
                  <a:pt x="142" y="708"/>
                  <a:pt x="145" y="711"/>
                  <a:pt x="149" y="711"/>
                </a:cubicBezTo>
                <a:cubicBezTo>
                  <a:pt x="153" y="711"/>
                  <a:pt x="156" y="708"/>
                  <a:pt x="156" y="704"/>
                </a:cubicBezTo>
                <a:cubicBezTo>
                  <a:pt x="156" y="454"/>
                  <a:pt x="156" y="454"/>
                  <a:pt x="156" y="454"/>
                </a:cubicBezTo>
                <a:cubicBezTo>
                  <a:pt x="548" y="454"/>
                  <a:pt x="548" y="454"/>
                  <a:pt x="548" y="454"/>
                </a:cubicBezTo>
                <a:cubicBezTo>
                  <a:pt x="548" y="704"/>
                  <a:pt x="548" y="704"/>
                  <a:pt x="548" y="704"/>
                </a:cubicBezTo>
                <a:cubicBezTo>
                  <a:pt x="548" y="708"/>
                  <a:pt x="551" y="711"/>
                  <a:pt x="555" y="711"/>
                </a:cubicBezTo>
                <a:cubicBezTo>
                  <a:pt x="559" y="711"/>
                  <a:pt x="562" y="708"/>
                  <a:pt x="562" y="704"/>
                </a:cubicBezTo>
                <a:cubicBezTo>
                  <a:pt x="562" y="518"/>
                  <a:pt x="562" y="518"/>
                  <a:pt x="562" y="518"/>
                </a:cubicBezTo>
                <a:cubicBezTo>
                  <a:pt x="635" y="518"/>
                  <a:pt x="635" y="518"/>
                  <a:pt x="635" y="518"/>
                </a:cubicBezTo>
                <a:cubicBezTo>
                  <a:pt x="638" y="518"/>
                  <a:pt x="640" y="517"/>
                  <a:pt x="642" y="515"/>
                </a:cubicBezTo>
                <a:cubicBezTo>
                  <a:pt x="702" y="397"/>
                  <a:pt x="702" y="397"/>
                  <a:pt x="702" y="397"/>
                </a:cubicBezTo>
                <a:cubicBezTo>
                  <a:pt x="702" y="397"/>
                  <a:pt x="702" y="397"/>
                  <a:pt x="702" y="396"/>
                </a:cubicBezTo>
                <a:cubicBezTo>
                  <a:pt x="703" y="396"/>
                  <a:pt x="703" y="396"/>
                  <a:pt x="703" y="395"/>
                </a:cubicBezTo>
                <a:cubicBezTo>
                  <a:pt x="703" y="395"/>
                  <a:pt x="703" y="395"/>
                  <a:pt x="703" y="395"/>
                </a:cubicBezTo>
                <a:close/>
                <a:moveTo>
                  <a:pt x="555" y="232"/>
                </a:moveTo>
                <a:cubicBezTo>
                  <a:pt x="538" y="232"/>
                  <a:pt x="525" y="218"/>
                  <a:pt x="525" y="202"/>
                </a:cubicBezTo>
                <a:cubicBezTo>
                  <a:pt x="525" y="185"/>
                  <a:pt x="538" y="172"/>
                  <a:pt x="555" y="172"/>
                </a:cubicBezTo>
                <a:cubicBezTo>
                  <a:pt x="571" y="172"/>
                  <a:pt x="585" y="185"/>
                  <a:pt x="585" y="202"/>
                </a:cubicBezTo>
                <a:cubicBezTo>
                  <a:pt x="585" y="218"/>
                  <a:pt x="571" y="232"/>
                  <a:pt x="555" y="232"/>
                </a:cubicBezTo>
                <a:close/>
                <a:moveTo>
                  <a:pt x="275" y="106"/>
                </a:moveTo>
                <a:cubicBezTo>
                  <a:pt x="275" y="53"/>
                  <a:pt x="310" y="14"/>
                  <a:pt x="355" y="14"/>
                </a:cubicBezTo>
                <a:cubicBezTo>
                  <a:pt x="401" y="14"/>
                  <a:pt x="435" y="53"/>
                  <a:pt x="435" y="106"/>
                </a:cubicBezTo>
                <a:cubicBezTo>
                  <a:pt x="435" y="145"/>
                  <a:pt x="418" y="179"/>
                  <a:pt x="392" y="195"/>
                </a:cubicBezTo>
                <a:cubicBezTo>
                  <a:pt x="390" y="195"/>
                  <a:pt x="389" y="196"/>
                  <a:pt x="389" y="197"/>
                </a:cubicBezTo>
                <a:cubicBezTo>
                  <a:pt x="378" y="203"/>
                  <a:pt x="367" y="206"/>
                  <a:pt x="355" y="206"/>
                </a:cubicBezTo>
                <a:cubicBezTo>
                  <a:pt x="311" y="206"/>
                  <a:pt x="275" y="161"/>
                  <a:pt x="275" y="106"/>
                </a:cubicBezTo>
                <a:close/>
                <a:moveTo>
                  <a:pt x="288" y="271"/>
                </a:moveTo>
                <a:cubicBezTo>
                  <a:pt x="308" y="267"/>
                  <a:pt x="317" y="266"/>
                  <a:pt x="318" y="258"/>
                </a:cubicBezTo>
                <a:cubicBezTo>
                  <a:pt x="320" y="250"/>
                  <a:pt x="320" y="226"/>
                  <a:pt x="319" y="211"/>
                </a:cubicBezTo>
                <a:cubicBezTo>
                  <a:pt x="330" y="217"/>
                  <a:pt x="342" y="220"/>
                  <a:pt x="355" y="220"/>
                </a:cubicBezTo>
                <a:cubicBezTo>
                  <a:pt x="366" y="220"/>
                  <a:pt x="376" y="218"/>
                  <a:pt x="386" y="214"/>
                </a:cubicBezTo>
                <a:cubicBezTo>
                  <a:pt x="386" y="228"/>
                  <a:pt x="385" y="251"/>
                  <a:pt x="387" y="258"/>
                </a:cubicBezTo>
                <a:cubicBezTo>
                  <a:pt x="389" y="266"/>
                  <a:pt x="397" y="267"/>
                  <a:pt x="418" y="271"/>
                </a:cubicBezTo>
                <a:cubicBezTo>
                  <a:pt x="452" y="277"/>
                  <a:pt x="509" y="288"/>
                  <a:pt x="523" y="325"/>
                </a:cubicBezTo>
                <a:cubicBezTo>
                  <a:pt x="183" y="325"/>
                  <a:pt x="183" y="325"/>
                  <a:pt x="183" y="325"/>
                </a:cubicBezTo>
                <a:cubicBezTo>
                  <a:pt x="197" y="288"/>
                  <a:pt x="253" y="277"/>
                  <a:pt x="288" y="271"/>
                </a:cubicBezTo>
                <a:close/>
                <a:moveTo>
                  <a:pt x="14" y="339"/>
                </a:moveTo>
                <a:cubicBezTo>
                  <a:pt x="689" y="339"/>
                  <a:pt x="689" y="339"/>
                  <a:pt x="689" y="339"/>
                </a:cubicBezTo>
                <a:cubicBezTo>
                  <a:pt x="689" y="386"/>
                  <a:pt x="689" y="386"/>
                  <a:pt x="689" y="386"/>
                </a:cubicBezTo>
                <a:cubicBezTo>
                  <a:pt x="14" y="386"/>
                  <a:pt x="14" y="386"/>
                  <a:pt x="14" y="386"/>
                </a:cubicBezTo>
                <a:lnTo>
                  <a:pt x="14" y="339"/>
                </a:lnTo>
                <a:close/>
                <a:moveTo>
                  <a:pt x="631" y="504"/>
                </a:moveTo>
                <a:cubicBezTo>
                  <a:pt x="562" y="504"/>
                  <a:pt x="562" y="504"/>
                  <a:pt x="562" y="504"/>
                </a:cubicBezTo>
                <a:cubicBezTo>
                  <a:pt x="562" y="447"/>
                  <a:pt x="562" y="447"/>
                  <a:pt x="562" y="447"/>
                </a:cubicBezTo>
                <a:cubicBezTo>
                  <a:pt x="562" y="443"/>
                  <a:pt x="559" y="440"/>
                  <a:pt x="555" y="440"/>
                </a:cubicBezTo>
                <a:cubicBezTo>
                  <a:pt x="149" y="440"/>
                  <a:pt x="149" y="440"/>
                  <a:pt x="149" y="440"/>
                </a:cubicBezTo>
                <a:cubicBezTo>
                  <a:pt x="145" y="440"/>
                  <a:pt x="142" y="443"/>
                  <a:pt x="142" y="447"/>
                </a:cubicBezTo>
                <a:cubicBezTo>
                  <a:pt x="142" y="504"/>
                  <a:pt x="142" y="504"/>
                  <a:pt x="142" y="504"/>
                </a:cubicBezTo>
                <a:cubicBezTo>
                  <a:pt x="72" y="504"/>
                  <a:pt x="72" y="504"/>
                  <a:pt x="72" y="504"/>
                </a:cubicBezTo>
                <a:cubicBezTo>
                  <a:pt x="19" y="400"/>
                  <a:pt x="19" y="400"/>
                  <a:pt x="19" y="400"/>
                </a:cubicBezTo>
                <a:cubicBezTo>
                  <a:pt x="685" y="400"/>
                  <a:pt x="685" y="400"/>
                  <a:pt x="685" y="400"/>
                </a:cubicBezTo>
                <a:lnTo>
                  <a:pt x="631" y="5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42" name="Freeform 121"/>
          <p:cNvSpPr>
            <a:spLocks noChangeAspect="1" noEditPoints="1"/>
          </p:cNvSpPr>
          <p:nvPr/>
        </p:nvSpPr>
        <p:spPr bwMode="auto">
          <a:xfrm>
            <a:off x="7577225" y="2753161"/>
            <a:ext cx="537005" cy="437049"/>
          </a:xfrm>
          <a:custGeom>
            <a:avLst/>
            <a:gdLst>
              <a:gd name="T0" fmla="*/ 333 w 703"/>
              <a:gd name="T1" fmla="*/ 406 h 572"/>
              <a:gd name="T2" fmla="*/ 198 w 703"/>
              <a:gd name="T3" fmla="*/ 553 h 572"/>
              <a:gd name="T4" fmla="*/ 157 w 703"/>
              <a:gd name="T5" fmla="*/ 568 h 572"/>
              <a:gd name="T6" fmla="*/ 79 w 703"/>
              <a:gd name="T7" fmla="*/ 460 h 572"/>
              <a:gd name="T8" fmla="*/ 207 w 703"/>
              <a:gd name="T9" fmla="*/ 350 h 572"/>
              <a:gd name="T10" fmla="*/ 112 w 703"/>
              <a:gd name="T11" fmla="*/ 218 h 572"/>
              <a:gd name="T12" fmla="*/ 17 w 703"/>
              <a:gd name="T13" fmla="*/ 75 h 572"/>
              <a:gd name="T14" fmla="*/ 82 w 703"/>
              <a:gd name="T15" fmla="*/ 129 h 572"/>
              <a:gd name="T16" fmla="*/ 76 w 703"/>
              <a:gd name="T17" fmla="*/ 24 h 572"/>
              <a:gd name="T18" fmla="*/ 112 w 703"/>
              <a:gd name="T19" fmla="*/ 8 h 572"/>
              <a:gd name="T20" fmla="*/ 317 w 703"/>
              <a:gd name="T21" fmla="*/ 245 h 572"/>
              <a:gd name="T22" fmla="*/ 381 w 703"/>
              <a:gd name="T23" fmla="*/ 208 h 572"/>
              <a:gd name="T24" fmla="*/ 400 w 703"/>
              <a:gd name="T25" fmla="*/ 75 h 572"/>
              <a:gd name="T26" fmla="*/ 300 w 703"/>
              <a:gd name="T27" fmla="*/ 32 h 572"/>
              <a:gd name="T28" fmla="*/ 563 w 703"/>
              <a:gd name="T29" fmla="*/ 80 h 572"/>
              <a:gd name="T30" fmla="*/ 609 w 703"/>
              <a:gd name="T31" fmla="*/ 172 h 572"/>
              <a:gd name="T32" fmla="*/ 695 w 703"/>
              <a:gd name="T33" fmla="*/ 219 h 572"/>
              <a:gd name="T34" fmla="*/ 611 w 703"/>
              <a:gd name="T35" fmla="*/ 324 h 572"/>
              <a:gd name="T36" fmla="*/ 557 w 703"/>
              <a:gd name="T37" fmla="*/ 265 h 572"/>
              <a:gd name="T38" fmla="*/ 439 w 703"/>
              <a:gd name="T39" fmla="*/ 265 h 572"/>
              <a:gd name="T40" fmla="*/ 402 w 703"/>
              <a:gd name="T41" fmla="*/ 330 h 572"/>
              <a:gd name="T42" fmla="*/ 555 w 703"/>
              <a:gd name="T43" fmla="*/ 556 h 572"/>
              <a:gd name="T44" fmla="*/ 338 w 703"/>
              <a:gd name="T45" fmla="*/ 392 h 572"/>
              <a:gd name="T46" fmla="*/ 545 w 703"/>
              <a:gd name="T47" fmla="*/ 546 h 572"/>
              <a:gd name="T48" fmla="*/ 387 w 703"/>
              <a:gd name="T49" fmla="*/ 336 h 572"/>
              <a:gd name="T50" fmla="*/ 425 w 703"/>
              <a:gd name="T51" fmla="*/ 276 h 572"/>
              <a:gd name="T52" fmla="*/ 423 w 703"/>
              <a:gd name="T53" fmla="*/ 265 h 572"/>
              <a:gd name="T54" fmla="*/ 560 w 703"/>
              <a:gd name="T55" fmla="*/ 217 h 572"/>
              <a:gd name="T56" fmla="*/ 606 w 703"/>
              <a:gd name="T57" fmla="*/ 308 h 572"/>
              <a:gd name="T58" fmla="*/ 685 w 703"/>
              <a:gd name="T59" fmla="*/ 229 h 572"/>
              <a:gd name="T60" fmla="*/ 644 w 703"/>
              <a:gd name="T61" fmla="*/ 193 h 572"/>
              <a:gd name="T62" fmla="*/ 594 w 703"/>
              <a:gd name="T63" fmla="*/ 142 h 572"/>
              <a:gd name="T64" fmla="*/ 314 w 703"/>
              <a:gd name="T65" fmla="*/ 28 h 572"/>
              <a:gd name="T66" fmla="*/ 324 w 703"/>
              <a:gd name="T67" fmla="*/ 29 h 572"/>
              <a:gd name="T68" fmla="*/ 414 w 703"/>
              <a:gd name="T69" fmla="*/ 195 h 572"/>
              <a:gd name="T70" fmla="*/ 377 w 703"/>
              <a:gd name="T71" fmla="*/ 222 h 572"/>
              <a:gd name="T72" fmla="*/ 359 w 703"/>
              <a:gd name="T73" fmla="*/ 230 h 572"/>
              <a:gd name="T74" fmla="*/ 200 w 703"/>
              <a:gd name="T75" fmla="*/ 148 h 572"/>
              <a:gd name="T76" fmla="*/ 112 w 703"/>
              <a:gd name="T77" fmla="*/ 22 h 572"/>
              <a:gd name="T78" fmla="*/ 131 w 703"/>
              <a:gd name="T79" fmla="*/ 132 h 572"/>
              <a:gd name="T80" fmla="*/ 22 w 703"/>
              <a:gd name="T81" fmla="*/ 95 h 572"/>
              <a:gd name="T82" fmla="*/ 140 w 703"/>
              <a:gd name="T83" fmla="*/ 199 h 572"/>
              <a:gd name="T84" fmla="*/ 255 w 703"/>
              <a:gd name="T85" fmla="*/ 318 h 572"/>
              <a:gd name="T86" fmla="*/ 98 w 703"/>
              <a:gd name="T87" fmla="*/ 464 h 572"/>
              <a:gd name="T88" fmla="*/ 142 w 703"/>
              <a:gd name="T89" fmla="*/ 533 h 572"/>
              <a:gd name="T90" fmla="*/ 178 w 703"/>
              <a:gd name="T91" fmla="*/ 557 h 572"/>
              <a:gd name="T92" fmla="*/ 299 w 703"/>
              <a:gd name="T93" fmla="*/ 417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03" h="572">
                <a:moveTo>
                  <a:pt x="518" y="572"/>
                </a:moveTo>
                <a:cubicBezTo>
                  <a:pt x="505" y="572"/>
                  <a:pt x="494" y="568"/>
                  <a:pt x="486" y="559"/>
                </a:cubicBezTo>
                <a:cubicBezTo>
                  <a:pt x="333" y="406"/>
                  <a:pt x="333" y="406"/>
                  <a:pt x="333" y="406"/>
                </a:cubicBezTo>
                <a:cubicBezTo>
                  <a:pt x="324" y="414"/>
                  <a:pt x="316" y="421"/>
                  <a:pt x="308" y="428"/>
                </a:cubicBezTo>
                <a:cubicBezTo>
                  <a:pt x="296" y="438"/>
                  <a:pt x="285" y="448"/>
                  <a:pt x="272" y="461"/>
                </a:cubicBezTo>
                <a:cubicBezTo>
                  <a:pt x="252" y="481"/>
                  <a:pt x="216" y="530"/>
                  <a:pt x="198" y="553"/>
                </a:cubicBezTo>
                <a:cubicBezTo>
                  <a:pt x="190" y="565"/>
                  <a:pt x="188" y="567"/>
                  <a:pt x="187" y="568"/>
                </a:cubicBezTo>
                <a:cubicBezTo>
                  <a:pt x="184" y="571"/>
                  <a:pt x="177" y="572"/>
                  <a:pt x="172" y="572"/>
                </a:cubicBezTo>
                <a:cubicBezTo>
                  <a:pt x="167" y="572"/>
                  <a:pt x="160" y="571"/>
                  <a:pt x="157" y="568"/>
                </a:cubicBezTo>
                <a:cubicBezTo>
                  <a:pt x="155" y="566"/>
                  <a:pt x="145" y="556"/>
                  <a:pt x="132" y="543"/>
                </a:cubicBezTo>
                <a:cubicBezTo>
                  <a:pt x="132" y="543"/>
                  <a:pt x="83" y="494"/>
                  <a:pt x="79" y="490"/>
                </a:cubicBezTo>
                <a:cubicBezTo>
                  <a:pt x="74" y="484"/>
                  <a:pt x="73" y="466"/>
                  <a:pt x="79" y="460"/>
                </a:cubicBezTo>
                <a:cubicBezTo>
                  <a:pt x="80" y="459"/>
                  <a:pt x="82" y="457"/>
                  <a:pt x="90" y="452"/>
                </a:cubicBezTo>
                <a:cubicBezTo>
                  <a:pt x="108" y="441"/>
                  <a:pt x="144" y="418"/>
                  <a:pt x="163" y="398"/>
                </a:cubicBezTo>
                <a:cubicBezTo>
                  <a:pt x="176" y="385"/>
                  <a:pt x="191" y="368"/>
                  <a:pt x="207" y="350"/>
                </a:cubicBezTo>
                <a:cubicBezTo>
                  <a:pt x="218" y="338"/>
                  <a:pt x="229" y="325"/>
                  <a:pt x="240" y="314"/>
                </a:cubicBezTo>
                <a:cubicBezTo>
                  <a:pt x="140" y="214"/>
                  <a:pt x="140" y="214"/>
                  <a:pt x="140" y="214"/>
                </a:cubicBezTo>
                <a:cubicBezTo>
                  <a:pt x="131" y="216"/>
                  <a:pt x="121" y="218"/>
                  <a:pt x="112" y="218"/>
                </a:cubicBezTo>
                <a:cubicBezTo>
                  <a:pt x="84" y="218"/>
                  <a:pt x="57" y="207"/>
                  <a:pt x="37" y="187"/>
                </a:cubicBezTo>
                <a:cubicBezTo>
                  <a:pt x="9" y="159"/>
                  <a:pt x="0" y="118"/>
                  <a:pt x="12" y="80"/>
                </a:cubicBezTo>
                <a:cubicBezTo>
                  <a:pt x="13" y="77"/>
                  <a:pt x="15" y="76"/>
                  <a:pt x="17" y="75"/>
                </a:cubicBezTo>
                <a:cubicBezTo>
                  <a:pt x="19" y="74"/>
                  <a:pt x="22" y="75"/>
                  <a:pt x="24" y="77"/>
                </a:cubicBezTo>
                <a:cubicBezTo>
                  <a:pt x="75" y="128"/>
                  <a:pt x="75" y="128"/>
                  <a:pt x="75" y="128"/>
                </a:cubicBezTo>
                <a:cubicBezTo>
                  <a:pt x="76" y="129"/>
                  <a:pt x="78" y="129"/>
                  <a:pt x="82" y="129"/>
                </a:cubicBezTo>
                <a:cubicBezTo>
                  <a:pt x="96" y="129"/>
                  <a:pt x="117" y="125"/>
                  <a:pt x="121" y="122"/>
                </a:cubicBezTo>
                <a:cubicBezTo>
                  <a:pt x="125" y="115"/>
                  <a:pt x="129" y="83"/>
                  <a:pt x="127" y="76"/>
                </a:cubicBezTo>
                <a:cubicBezTo>
                  <a:pt x="76" y="24"/>
                  <a:pt x="76" y="24"/>
                  <a:pt x="76" y="24"/>
                </a:cubicBezTo>
                <a:cubicBezTo>
                  <a:pt x="74" y="23"/>
                  <a:pt x="74" y="20"/>
                  <a:pt x="74" y="18"/>
                </a:cubicBezTo>
                <a:cubicBezTo>
                  <a:pt x="75" y="15"/>
                  <a:pt x="77" y="14"/>
                  <a:pt x="79" y="13"/>
                </a:cubicBezTo>
                <a:cubicBezTo>
                  <a:pt x="89" y="9"/>
                  <a:pt x="101" y="8"/>
                  <a:pt x="112" y="8"/>
                </a:cubicBezTo>
                <a:cubicBezTo>
                  <a:pt x="140" y="8"/>
                  <a:pt x="166" y="18"/>
                  <a:pt x="186" y="38"/>
                </a:cubicBezTo>
                <a:cubicBezTo>
                  <a:pt x="213" y="65"/>
                  <a:pt x="223" y="104"/>
                  <a:pt x="213" y="141"/>
                </a:cubicBezTo>
                <a:cubicBezTo>
                  <a:pt x="317" y="245"/>
                  <a:pt x="317" y="245"/>
                  <a:pt x="317" y="245"/>
                </a:cubicBezTo>
                <a:cubicBezTo>
                  <a:pt x="330" y="235"/>
                  <a:pt x="342" y="226"/>
                  <a:pt x="351" y="219"/>
                </a:cubicBezTo>
                <a:cubicBezTo>
                  <a:pt x="356" y="215"/>
                  <a:pt x="360" y="212"/>
                  <a:pt x="362" y="211"/>
                </a:cubicBezTo>
                <a:cubicBezTo>
                  <a:pt x="368" y="206"/>
                  <a:pt x="375" y="205"/>
                  <a:pt x="381" y="208"/>
                </a:cubicBezTo>
                <a:cubicBezTo>
                  <a:pt x="387" y="203"/>
                  <a:pt x="387" y="203"/>
                  <a:pt x="387" y="203"/>
                </a:cubicBezTo>
                <a:cubicBezTo>
                  <a:pt x="404" y="185"/>
                  <a:pt x="404" y="185"/>
                  <a:pt x="404" y="185"/>
                </a:cubicBezTo>
                <a:cubicBezTo>
                  <a:pt x="424" y="165"/>
                  <a:pt x="450" y="125"/>
                  <a:pt x="400" y="75"/>
                </a:cubicBezTo>
                <a:cubicBezTo>
                  <a:pt x="369" y="45"/>
                  <a:pt x="332" y="43"/>
                  <a:pt x="324" y="43"/>
                </a:cubicBezTo>
                <a:cubicBezTo>
                  <a:pt x="321" y="43"/>
                  <a:pt x="319" y="43"/>
                  <a:pt x="318" y="43"/>
                </a:cubicBezTo>
                <a:cubicBezTo>
                  <a:pt x="310" y="45"/>
                  <a:pt x="302" y="40"/>
                  <a:pt x="300" y="32"/>
                </a:cubicBezTo>
                <a:cubicBezTo>
                  <a:pt x="299" y="25"/>
                  <a:pt x="301" y="19"/>
                  <a:pt x="307" y="16"/>
                </a:cubicBezTo>
                <a:cubicBezTo>
                  <a:pt x="325" y="6"/>
                  <a:pt x="354" y="0"/>
                  <a:pt x="383" y="0"/>
                </a:cubicBezTo>
                <a:cubicBezTo>
                  <a:pt x="429" y="0"/>
                  <a:pt x="497" y="14"/>
                  <a:pt x="563" y="80"/>
                </a:cubicBezTo>
                <a:cubicBezTo>
                  <a:pt x="593" y="110"/>
                  <a:pt x="606" y="127"/>
                  <a:pt x="608" y="140"/>
                </a:cubicBezTo>
                <a:cubicBezTo>
                  <a:pt x="609" y="146"/>
                  <a:pt x="608" y="152"/>
                  <a:pt x="608" y="157"/>
                </a:cubicBezTo>
                <a:cubicBezTo>
                  <a:pt x="607" y="164"/>
                  <a:pt x="607" y="169"/>
                  <a:pt x="609" y="172"/>
                </a:cubicBezTo>
                <a:cubicBezTo>
                  <a:pt x="617" y="179"/>
                  <a:pt x="627" y="181"/>
                  <a:pt x="642" y="179"/>
                </a:cubicBezTo>
                <a:cubicBezTo>
                  <a:pt x="649" y="178"/>
                  <a:pt x="657" y="181"/>
                  <a:pt x="662" y="186"/>
                </a:cubicBezTo>
                <a:cubicBezTo>
                  <a:pt x="695" y="219"/>
                  <a:pt x="695" y="219"/>
                  <a:pt x="695" y="219"/>
                </a:cubicBezTo>
                <a:cubicBezTo>
                  <a:pt x="703" y="227"/>
                  <a:pt x="703" y="240"/>
                  <a:pt x="695" y="249"/>
                </a:cubicBezTo>
                <a:cubicBezTo>
                  <a:pt x="626" y="318"/>
                  <a:pt x="626" y="318"/>
                  <a:pt x="626" y="318"/>
                </a:cubicBezTo>
                <a:cubicBezTo>
                  <a:pt x="622" y="322"/>
                  <a:pt x="616" y="324"/>
                  <a:pt x="611" y="324"/>
                </a:cubicBezTo>
                <a:cubicBezTo>
                  <a:pt x="605" y="324"/>
                  <a:pt x="600" y="322"/>
                  <a:pt x="596" y="318"/>
                </a:cubicBezTo>
                <a:cubicBezTo>
                  <a:pt x="563" y="285"/>
                  <a:pt x="563" y="285"/>
                  <a:pt x="563" y="285"/>
                </a:cubicBezTo>
                <a:cubicBezTo>
                  <a:pt x="558" y="280"/>
                  <a:pt x="556" y="273"/>
                  <a:pt x="557" y="265"/>
                </a:cubicBezTo>
                <a:cubicBezTo>
                  <a:pt x="561" y="247"/>
                  <a:pt x="558" y="235"/>
                  <a:pt x="550" y="227"/>
                </a:cubicBezTo>
                <a:cubicBezTo>
                  <a:pt x="537" y="214"/>
                  <a:pt x="528" y="210"/>
                  <a:pt x="512" y="212"/>
                </a:cubicBezTo>
                <a:cubicBezTo>
                  <a:pt x="498" y="214"/>
                  <a:pt x="471" y="234"/>
                  <a:pt x="439" y="265"/>
                </a:cubicBezTo>
                <a:cubicBezTo>
                  <a:pt x="442" y="272"/>
                  <a:pt x="442" y="279"/>
                  <a:pt x="436" y="285"/>
                </a:cubicBezTo>
                <a:cubicBezTo>
                  <a:pt x="435" y="287"/>
                  <a:pt x="432" y="291"/>
                  <a:pt x="428" y="296"/>
                </a:cubicBezTo>
                <a:cubicBezTo>
                  <a:pt x="421" y="305"/>
                  <a:pt x="412" y="317"/>
                  <a:pt x="402" y="330"/>
                </a:cubicBezTo>
                <a:cubicBezTo>
                  <a:pt x="559" y="487"/>
                  <a:pt x="559" y="487"/>
                  <a:pt x="559" y="487"/>
                </a:cubicBezTo>
                <a:cubicBezTo>
                  <a:pt x="567" y="496"/>
                  <a:pt x="572" y="508"/>
                  <a:pt x="571" y="521"/>
                </a:cubicBezTo>
                <a:cubicBezTo>
                  <a:pt x="570" y="534"/>
                  <a:pt x="565" y="546"/>
                  <a:pt x="555" y="556"/>
                </a:cubicBezTo>
                <a:cubicBezTo>
                  <a:pt x="545" y="566"/>
                  <a:pt x="531" y="572"/>
                  <a:pt x="518" y="572"/>
                </a:cubicBezTo>
                <a:close/>
                <a:moveTo>
                  <a:pt x="333" y="390"/>
                </a:moveTo>
                <a:cubicBezTo>
                  <a:pt x="335" y="390"/>
                  <a:pt x="337" y="390"/>
                  <a:pt x="338" y="392"/>
                </a:cubicBezTo>
                <a:cubicBezTo>
                  <a:pt x="496" y="550"/>
                  <a:pt x="496" y="550"/>
                  <a:pt x="496" y="550"/>
                </a:cubicBezTo>
                <a:cubicBezTo>
                  <a:pt x="502" y="555"/>
                  <a:pt x="509" y="558"/>
                  <a:pt x="518" y="558"/>
                </a:cubicBezTo>
                <a:cubicBezTo>
                  <a:pt x="527" y="558"/>
                  <a:pt x="538" y="554"/>
                  <a:pt x="545" y="546"/>
                </a:cubicBezTo>
                <a:cubicBezTo>
                  <a:pt x="552" y="539"/>
                  <a:pt x="557" y="530"/>
                  <a:pt x="557" y="520"/>
                </a:cubicBezTo>
                <a:cubicBezTo>
                  <a:pt x="558" y="511"/>
                  <a:pt x="555" y="503"/>
                  <a:pt x="549" y="497"/>
                </a:cubicBezTo>
                <a:cubicBezTo>
                  <a:pt x="387" y="336"/>
                  <a:pt x="387" y="336"/>
                  <a:pt x="387" y="336"/>
                </a:cubicBezTo>
                <a:cubicBezTo>
                  <a:pt x="385" y="333"/>
                  <a:pt x="385" y="329"/>
                  <a:pt x="387" y="326"/>
                </a:cubicBezTo>
                <a:cubicBezTo>
                  <a:pt x="399" y="312"/>
                  <a:pt x="409" y="297"/>
                  <a:pt x="416" y="288"/>
                </a:cubicBezTo>
                <a:cubicBezTo>
                  <a:pt x="421" y="282"/>
                  <a:pt x="424" y="278"/>
                  <a:pt x="425" y="276"/>
                </a:cubicBezTo>
                <a:cubicBezTo>
                  <a:pt x="428" y="274"/>
                  <a:pt x="428" y="272"/>
                  <a:pt x="425" y="270"/>
                </a:cubicBezTo>
                <a:cubicBezTo>
                  <a:pt x="425" y="270"/>
                  <a:pt x="425" y="269"/>
                  <a:pt x="425" y="269"/>
                </a:cubicBezTo>
                <a:cubicBezTo>
                  <a:pt x="423" y="268"/>
                  <a:pt x="423" y="267"/>
                  <a:pt x="423" y="265"/>
                </a:cubicBezTo>
                <a:cubicBezTo>
                  <a:pt x="422" y="263"/>
                  <a:pt x="423" y="261"/>
                  <a:pt x="425" y="259"/>
                </a:cubicBezTo>
                <a:cubicBezTo>
                  <a:pt x="451" y="233"/>
                  <a:pt x="487" y="201"/>
                  <a:pt x="511" y="198"/>
                </a:cubicBezTo>
                <a:cubicBezTo>
                  <a:pt x="534" y="196"/>
                  <a:pt x="547" y="204"/>
                  <a:pt x="560" y="217"/>
                </a:cubicBezTo>
                <a:cubicBezTo>
                  <a:pt x="571" y="228"/>
                  <a:pt x="575" y="245"/>
                  <a:pt x="571" y="267"/>
                </a:cubicBezTo>
                <a:cubicBezTo>
                  <a:pt x="571" y="269"/>
                  <a:pt x="570" y="273"/>
                  <a:pt x="573" y="275"/>
                </a:cubicBezTo>
                <a:cubicBezTo>
                  <a:pt x="606" y="308"/>
                  <a:pt x="606" y="308"/>
                  <a:pt x="606" y="308"/>
                </a:cubicBezTo>
                <a:cubicBezTo>
                  <a:pt x="608" y="310"/>
                  <a:pt x="613" y="310"/>
                  <a:pt x="616" y="308"/>
                </a:cubicBezTo>
                <a:cubicBezTo>
                  <a:pt x="685" y="239"/>
                  <a:pt x="685" y="239"/>
                  <a:pt x="685" y="239"/>
                </a:cubicBezTo>
                <a:cubicBezTo>
                  <a:pt x="687" y="236"/>
                  <a:pt x="687" y="232"/>
                  <a:pt x="685" y="229"/>
                </a:cubicBezTo>
                <a:cubicBezTo>
                  <a:pt x="652" y="196"/>
                  <a:pt x="652" y="196"/>
                  <a:pt x="652" y="196"/>
                </a:cubicBezTo>
                <a:cubicBezTo>
                  <a:pt x="650" y="194"/>
                  <a:pt x="647" y="193"/>
                  <a:pt x="645" y="193"/>
                </a:cubicBezTo>
                <a:cubicBezTo>
                  <a:pt x="645" y="193"/>
                  <a:pt x="644" y="193"/>
                  <a:pt x="644" y="193"/>
                </a:cubicBezTo>
                <a:cubicBezTo>
                  <a:pt x="624" y="196"/>
                  <a:pt x="610" y="192"/>
                  <a:pt x="600" y="182"/>
                </a:cubicBezTo>
                <a:cubicBezTo>
                  <a:pt x="592" y="174"/>
                  <a:pt x="593" y="164"/>
                  <a:pt x="594" y="155"/>
                </a:cubicBezTo>
                <a:cubicBezTo>
                  <a:pt x="594" y="151"/>
                  <a:pt x="595" y="146"/>
                  <a:pt x="594" y="142"/>
                </a:cubicBezTo>
                <a:cubicBezTo>
                  <a:pt x="592" y="129"/>
                  <a:pt x="563" y="100"/>
                  <a:pt x="553" y="90"/>
                </a:cubicBezTo>
                <a:cubicBezTo>
                  <a:pt x="490" y="27"/>
                  <a:pt x="426" y="14"/>
                  <a:pt x="383" y="14"/>
                </a:cubicBezTo>
                <a:cubicBezTo>
                  <a:pt x="351" y="14"/>
                  <a:pt x="326" y="21"/>
                  <a:pt x="314" y="28"/>
                </a:cubicBezTo>
                <a:cubicBezTo>
                  <a:pt x="314" y="28"/>
                  <a:pt x="314" y="29"/>
                  <a:pt x="314" y="29"/>
                </a:cubicBezTo>
                <a:cubicBezTo>
                  <a:pt x="315" y="30"/>
                  <a:pt x="315" y="30"/>
                  <a:pt x="315" y="30"/>
                </a:cubicBezTo>
                <a:cubicBezTo>
                  <a:pt x="318" y="29"/>
                  <a:pt x="321" y="29"/>
                  <a:pt x="324" y="29"/>
                </a:cubicBezTo>
                <a:cubicBezTo>
                  <a:pt x="333" y="29"/>
                  <a:pt x="375" y="31"/>
                  <a:pt x="410" y="65"/>
                </a:cubicBezTo>
                <a:cubicBezTo>
                  <a:pt x="435" y="90"/>
                  <a:pt x="446" y="116"/>
                  <a:pt x="442" y="143"/>
                </a:cubicBezTo>
                <a:cubicBezTo>
                  <a:pt x="439" y="168"/>
                  <a:pt x="423" y="186"/>
                  <a:pt x="414" y="195"/>
                </a:cubicBezTo>
                <a:cubicBezTo>
                  <a:pt x="396" y="213"/>
                  <a:pt x="396" y="213"/>
                  <a:pt x="396" y="213"/>
                </a:cubicBezTo>
                <a:cubicBezTo>
                  <a:pt x="387" y="222"/>
                  <a:pt x="387" y="222"/>
                  <a:pt x="387" y="222"/>
                </a:cubicBezTo>
                <a:cubicBezTo>
                  <a:pt x="384" y="224"/>
                  <a:pt x="380" y="224"/>
                  <a:pt x="377" y="222"/>
                </a:cubicBezTo>
                <a:cubicBezTo>
                  <a:pt x="376" y="221"/>
                  <a:pt x="375" y="220"/>
                  <a:pt x="374" y="220"/>
                </a:cubicBezTo>
                <a:cubicBezTo>
                  <a:pt x="373" y="220"/>
                  <a:pt x="372" y="220"/>
                  <a:pt x="371" y="222"/>
                </a:cubicBezTo>
                <a:cubicBezTo>
                  <a:pt x="369" y="223"/>
                  <a:pt x="365" y="226"/>
                  <a:pt x="359" y="230"/>
                </a:cubicBezTo>
                <a:cubicBezTo>
                  <a:pt x="350" y="237"/>
                  <a:pt x="336" y="248"/>
                  <a:pt x="321" y="260"/>
                </a:cubicBezTo>
                <a:cubicBezTo>
                  <a:pt x="318" y="262"/>
                  <a:pt x="314" y="262"/>
                  <a:pt x="311" y="260"/>
                </a:cubicBezTo>
                <a:cubicBezTo>
                  <a:pt x="200" y="148"/>
                  <a:pt x="200" y="148"/>
                  <a:pt x="200" y="148"/>
                </a:cubicBezTo>
                <a:cubicBezTo>
                  <a:pt x="198" y="146"/>
                  <a:pt x="197" y="144"/>
                  <a:pt x="198" y="141"/>
                </a:cubicBezTo>
                <a:cubicBezTo>
                  <a:pt x="209" y="108"/>
                  <a:pt x="201" y="73"/>
                  <a:pt x="176" y="48"/>
                </a:cubicBezTo>
                <a:cubicBezTo>
                  <a:pt x="159" y="31"/>
                  <a:pt x="136" y="22"/>
                  <a:pt x="112" y="22"/>
                </a:cubicBezTo>
                <a:cubicBezTo>
                  <a:pt x="106" y="22"/>
                  <a:pt x="100" y="22"/>
                  <a:pt x="95" y="23"/>
                </a:cubicBezTo>
                <a:cubicBezTo>
                  <a:pt x="138" y="66"/>
                  <a:pt x="138" y="66"/>
                  <a:pt x="138" y="66"/>
                </a:cubicBezTo>
                <a:cubicBezTo>
                  <a:pt x="147" y="75"/>
                  <a:pt x="138" y="125"/>
                  <a:pt x="131" y="132"/>
                </a:cubicBezTo>
                <a:cubicBezTo>
                  <a:pt x="124" y="139"/>
                  <a:pt x="95" y="143"/>
                  <a:pt x="82" y="143"/>
                </a:cubicBezTo>
                <a:cubicBezTo>
                  <a:pt x="73" y="143"/>
                  <a:pt x="69" y="142"/>
                  <a:pt x="66" y="139"/>
                </a:cubicBezTo>
                <a:cubicBezTo>
                  <a:pt x="22" y="95"/>
                  <a:pt x="22" y="95"/>
                  <a:pt x="22" y="95"/>
                </a:cubicBezTo>
                <a:cubicBezTo>
                  <a:pt x="17" y="125"/>
                  <a:pt x="26" y="155"/>
                  <a:pt x="47" y="177"/>
                </a:cubicBezTo>
                <a:cubicBezTo>
                  <a:pt x="65" y="194"/>
                  <a:pt x="87" y="204"/>
                  <a:pt x="112" y="204"/>
                </a:cubicBezTo>
                <a:cubicBezTo>
                  <a:pt x="121" y="204"/>
                  <a:pt x="131" y="202"/>
                  <a:pt x="140" y="199"/>
                </a:cubicBezTo>
                <a:cubicBezTo>
                  <a:pt x="143" y="198"/>
                  <a:pt x="145" y="199"/>
                  <a:pt x="147" y="201"/>
                </a:cubicBezTo>
                <a:cubicBezTo>
                  <a:pt x="255" y="308"/>
                  <a:pt x="255" y="308"/>
                  <a:pt x="255" y="308"/>
                </a:cubicBezTo>
                <a:cubicBezTo>
                  <a:pt x="258" y="311"/>
                  <a:pt x="258" y="315"/>
                  <a:pt x="255" y="318"/>
                </a:cubicBezTo>
                <a:cubicBezTo>
                  <a:pt x="243" y="331"/>
                  <a:pt x="230" y="346"/>
                  <a:pt x="217" y="360"/>
                </a:cubicBezTo>
                <a:cubicBezTo>
                  <a:pt x="201" y="378"/>
                  <a:pt x="186" y="395"/>
                  <a:pt x="173" y="408"/>
                </a:cubicBezTo>
                <a:cubicBezTo>
                  <a:pt x="152" y="428"/>
                  <a:pt x="116" y="452"/>
                  <a:pt x="98" y="464"/>
                </a:cubicBezTo>
                <a:cubicBezTo>
                  <a:pt x="95" y="466"/>
                  <a:pt x="91" y="468"/>
                  <a:pt x="89" y="469"/>
                </a:cubicBezTo>
                <a:cubicBezTo>
                  <a:pt x="89" y="472"/>
                  <a:pt x="89" y="479"/>
                  <a:pt x="90" y="481"/>
                </a:cubicBezTo>
                <a:cubicBezTo>
                  <a:pt x="95" y="486"/>
                  <a:pt x="142" y="533"/>
                  <a:pt x="142" y="533"/>
                </a:cubicBezTo>
                <a:cubicBezTo>
                  <a:pt x="154" y="545"/>
                  <a:pt x="164" y="555"/>
                  <a:pt x="166" y="557"/>
                </a:cubicBezTo>
                <a:cubicBezTo>
                  <a:pt x="167" y="558"/>
                  <a:pt x="169" y="558"/>
                  <a:pt x="172" y="558"/>
                </a:cubicBezTo>
                <a:cubicBezTo>
                  <a:pt x="175" y="558"/>
                  <a:pt x="177" y="558"/>
                  <a:pt x="178" y="557"/>
                </a:cubicBezTo>
                <a:cubicBezTo>
                  <a:pt x="179" y="556"/>
                  <a:pt x="183" y="551"/>
                  <a:pt x="187" y="545"/>
                </a:cubicBezTo>
                <a:cubicBezTo>
                  <a:pt x="204" y="521"/>
                  <a:pt x="241" y="472"/>
                  <a:pt x="262" y="451"/>
                </a:cubicBezTo>
                <a:cubicBezTo>
                  <a:pt x="275" y="438"/>
                  <a:pt x="287" y="428"/>
                  <a:pt x="299" y="417"/>
                </a:cubicBezTo>
                <a:cubicBezTo>
                  <a:pt x="309" y="409"/>
                  <a:pt x="318" y="401"/>
                  <a:pt x="329" y="392"/>
                </a:cubicBezTo>
                <a:cubicBezTo>
                  <a:pt x="330" y="390"/>
                  <a:pt x="332" y="390"/>
                  <a:pt x="333" y="3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482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5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1" dur="8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2" dur="8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5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6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7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8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8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8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8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8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  <p:bldP spid="32" grpId="0"/>
          <p:bldP spid="33" grpId="0"/>
          <p:bldP spid="36" grpId="0"/>
          <p:bldP spid="37" grpId="0"/>
          <p:bldP spid="3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4"/>
          <a:stretch/>
        </p:blipFill>
        <p:spPr>
          <a:xfrm>
            <a:off x="5340025" y="4106951"/>
            <a:ext cx="696123" cy="522269"/>
          </a:xfrm>
          <a:prstGeom prst="rect">
            <a:avLst/>
          </a:prstGeom>
        </p:spPr>
      </p:pic>
      <p:pic>
        <p:nvPicPr>
          <p:cNvPr id="1045" name="Picture 10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17" y="2777178"/>
            <a:ext cx="1089631" cy="52562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 of Industrial Advisory Boards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6" y="1114537"/>
            <a:ext cx="537644" cy="211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7" y="1455031"/>
            <a:ext cx="1805668" cy="373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88" y="943309"/>
            <a:ext cx="1500533" cy="427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593" y="943309"/>
            <a:ext cx="914851" cy="401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37" y="984605"/>
            <a:ext cx="1270912" cy="381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78" y="1001135"/>
            <a:ext cx="1551215" cy="3786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8" y="1094755"/>
            <a:ext cx="1219200" cy="2719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08" y="1388106"/>
            <a:ext cx="724263" cy="4828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704" y="1880299"/>
            <a:ext cx="1578661" cy="4578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4" y="1917041"/>
            <a:ext cx="1791743" cy="2932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71" y="1470698"/>
            <a:ext cx="1643100" cy="3012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70" y="1502598"/>
            <a:ext cx="1458075" cy="2735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66" y="1504073"/>
            <a:ext cx="1197787" cy="3847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375" y="1437917"/>
            <a:ext cx="968582" cy="4157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3858" r="3596" b="35638"/>
          <a:stretch/>
        </p:blipFill>
        <p:spPr>
          <a:xfrm>
            <a:off x="6788866" y="1883285"/>
            <a:ext cx="697854" cy="2829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12250" r="6713" b="11384"/>
          <a:stretch/>
        </p:blipFill>
        <p:spPr>
          <a:xfrm>
            <a:off x="5976605" y="1824467"/>
            <a:ext cx="738363" cy="37759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50" y="1912883"/>
            <a:ext cx="869104" cy="287891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149" y="1828712"/>
            <a:ext cx="844960" cy="476780"/>
          </a:xfrm>
          <a:prstGeom prst="rect">
            <a:avLst/>
          </a:prstGeom>
        </p:spPr>
      </p:pic>
      <p:pic>
        <p:nvPicPr>
          <p:cNvPr id="1026" name="Picture 1025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65" b="27724"/>
          <a:stretch/>
        </p:blipFill>
        <p:spPr>
          <a:xfrm>
            <a:off x="3588953" y="2359984"/>
            <a:ext cx="795745" cy="296900"/>
          </a:xfrm>
          <a:prstGeom prst="rect">
            <a:avLst/>
          </a:prstGeom>
        </p:spPr>
      </p:pic>
      <p:pic>
        <p:nvPicPr>
          <p:cNvPr id="1027" name="Picture 1026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18641" r="3423" b="31493"/>
          <a:stretch/>
        </p:blipFill>
        <p:spPr>
          <a:xfrm>
            <a:off x="2182034" y="2354198"/>
            <a:ext cx="1289957" cy="204109"/>
          </a:xfrm>
          <a:prstGeom prst="rect">
            <a:avLst/>
          </a:prstGeom>
        </p:spPr>
      </p:pic>
      <p:pic>
        <p:nvPicPr>
          <p:cNvPr id="1028" name="Picture 102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52" y="2337961"/>
            <a:ext cx="808151" cy="235576"/>
          </a:xfrm>
          <a:prstGeom prst="rect">
            <a:avLst/>
          </a:prstGeom>
        </p:spPr>
      </p:pic>
      <p:pic>
        <p:nvPicPr>
          <p:cNvPr id="1029" name="Picture 1028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8" b="14109"/>
          <a:stretch/>
        </p:blipFill>
        <p:spPr>
          <a:xfrm>
            <a:off x="322072" y="2337960"/>
            <a:ext cx="861749" cy="318924"/>
          </a:xfrm>
          <a:prstGeom prst="rect">
            <a:avLst/>
          </a:prstGeom>
        </p:spPr>
      </p:pic>
      <p:pic>
        <p:nvPicPr>
          <p:cNvPr id="1030" name="Picture 102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467" y="1863406"/>
            <a:ext cx="1133091" cy="244748"/>
          </a:xfrm>
          <a:prstGeom prst="rect">
            <a:avLst/>
          </a:prstGeom>
        </p:spPr>
      </p:pic>
      <p:pic>
        <p:nvPicPr>
          <p:cNvPr id="1031" name="Picture 103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62" y="2282988"/>
            <a:ext cx="548931" cy="548931"/>
          </a:xfrm>
          <a:prstGeom prst="rect">
            <a:avLst/>
          </a:prstGeom>
        </p:spPr>
      </p:pic>
      <p:pic>
        <p:nvPicPr>
          <p:cNvPr id="1032" name="Picture 103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46" y="2291031"/>
            <a:ext cx="566999" cy="449108"/>
          </a:xfrm>
          <a:prstGeom prst="rect">
            <a:avLst/>
          </a:prstGeom>
        </p:spPr>
      </p:pic>
      <p:pic>
        <p:nvPicPr>
          <p:cNvPr id="1033" name="Picture 1032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20833" r="4118" b="20833"/>
          <a:stretch/>
        </p:blipFill>
        <p:spPr>
          <a:xfrm>
            <a:off x="3355972" y="2733324"/>
            <a:ext cx="1275664" cy="344394"/>
          </a:xfrm>
          <a:prstGeom prst="rect">
            <a:avLst/>
          </a:prstGeom>
        </p:spPr>
      </p:pic>
      <p:pic>
        <p:nvPicPr>
          <p:cNvPr id="1034" name="Picture 103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012" y="2711269"/>
            <a:ext cx="384389" cy="376997"/>
          </a:xfrm>
          <a:prstGeom prst="rect">
            <a:avLst/>
          </a:prstGeom>
        </p:spPr>
      </p:pic>
      <p:pic>
        <p:nvPicPr>
          <p:cNvPr id="1035" name="Picture 1034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35755" r="10582" b="34129"/>
          <a:stretch/>
        </p:blipFill>
        <p:spPr>
          <a:xfrm>
            <a:off x="1323210" y="2775012"/>
            <a:ext cx="1314645" cy="262929"/>
          </a:xfrm>
          <a:prstGeom prst="rect">
            <a:avLst/>
          </a:prstGeom>
        </p:spPr>
      </p:pic>
      <p:pic>
        <p:nvPicPr>
          <p:cNvPr id="1036" name="Picture 1035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 t="8634" r="6106" b="15827"/>
          <a:stretch/>
        </p:blipFill>
        <p:spPr>
          <a:xfrm>
            <a:off x="284464" y="2691755"/>
            <a:ext cx="834969" cy="530279"/>
          </a:xfrm>
          <a:prstGeom prst="rect">
            <a:avLst/>
          </a:prstGeom>
        </p:spPr>
      </p:pic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" t="7550" b="6736"/>
          <a:stretch/>
        </p:blipFill>
        <p:spPr>
          <a:xfrm>
            <a:off x="6264084" y="2765497"/>
            <a:ext cx="1281989" cy="372788"/>
          </a:xfrm>
          <a:prstGeom prst="rect">
            <a:avLst/>
          </a:prstGeom>
        </p:spPr>
      </p:pic>
      <p:pic>
        <p:nvPicPr>
          <p:cNvPr id="1038" name="Picture 1037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5" t="6486" r="26952" b="7800"/>
          <a:stretch/>
        </p:blipFill>
        <p:spPr>
          <a:xfrm>
            <a:off x="7710068" y="2251358"/>
            <a:ext cx="380676" cy="383721"/>
          </a:xfrm>
          <a:prstGeom prst="rect">
            <a:avLst/>
          </a:prstGeom>
        </p:spPr>
      </p:pic>
      <p:pic>
        <p:nvPicPr>
          <p:cNvPr id="1039" name="Picture 1038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4" r="28068"/>
          <a:stretch/>
        </p:blipFill>
        <p:spPr>
          <a:xfrm>
            <a:off x="8222238" y="2210294"/>
            <a:ext cx="401321" cy="523654"/>
          </a:xfrm>
          <a:prstGeom prst="rect">
            <a:avLst/>
          </a:prstGeom>
        </p:spPr>
      </p:pic>
      <p:pic>
        <p:nvPicPr>
          <p:cNvPr id="1040" name="Picture 1039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280" y="2279369"/>
            <a:ext cx="1264578" cy="412386"/>
          </a:xfrm>
          <a:prstGeom prst="rect">
            <a:avLst/>
          </a:prstGeom>
        </p:spPr>
      </p:pic>
      <p:pic>
        <p:nvPicPr>
          <p:cNvPr id="1041" name="Picture 1040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312" y="2777178"/>
            <a:ext cx="1017030" cy="373603"/>
          </a:xfrm>
          <a:prstGeom prst="rect">
            <a:avLst/>
          </a:prstGeom>
        </p:spPr>
      </p:pic>
      <p:pic>
        <p:nvPicPr>
          <p:cNvPr id="1042" name="Picture 104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09" y="3321956"/>
            <a:ext cx="666836" cy="272069"/>
          </a:xfrm>
          <a:prstGeom prst="rect">
            <a:avLst/>
          </a:prstGeom>
        </p:spPr>
      </p:pic>
      <p:pic>
        <p:nvPicPr>
          <p:cNvPr id="1043" name="Picture 104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33" y="3181553"/>
            <a:ext cx="517220" cy="441361"/>
          </a:xfrm>
          <a:prstGeom prst="rect">
            <a:avLst/>
          </a:prstGeom>
        </p:spPr>
      </p:pic>
      <p:pic>
        <p:nvPicPr>
          <p:cNvPr id="1044" name="Picture 104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6" t="27945" r="18841" b="25048"/>
          <a:stretch/>
        </p:blipFill>
        <p:spPr>
          <a:xfrm>
            <a:off x="1959332" y="3199219"/>
            <a:ext cx="1260907" cy="334736"/>
          </a:xfrm>
          <a:prstGeom prst="rect">
            <a:avLst/>
          </a:prstGeom>
        </p:spPr>
      </p:pic>
      <p:pic>
        <p:nvPicPr>
          <p:cNvPr id="1046" name="Picture 1045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15064" r="9876" b="14240"/>
          <a:stretch/>
        </p:blipFill>
        <p:spPr>
          <a:xfrm>
            <a:off x="3629263" y="3166505"/>
            <a:ext cx="783772" cy="344011"/>
          </a:xfrm>
          <a:prstGeom prst="rect">
            <a:avLst/>
          </a:prstGeom>
        </p:spPr>
      </p:pic>
      <p:pic>
        <p:nvPicPr>
          <p:cNvPr id="1047" name="Picture 1046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23440" r="15378" b="22950"/>
          <a:stretch/>
        </p:blipFill>
        <p:spPr>
          <a:xfrm>
            <a:off x="6378490" y="3165062"/>
            <a:ext cx="785461" cy="388205"/>
          </a:xfrm>
          <a:prstGeom prst="rect">
            <a:avLst/>
          </a:prstGeom>
        </p:spPr>
      </p:pic>
      <p:pic>
        <p:nvPicPr>
          <p:cNvPr id="1048" name="Picture 1047"/>
          <p:cNvPicPr>
            <a:picLocks noChangeAspect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t="10580" r="12872" b="16871"/>
          <a:stretch/>
        </p:blipFill>
        <p:spPr>
          <a:xfrm>
            <a:off x="7235694" y="3197634"/>
            <a:ext cx="638990" cy="455518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8" y="3840343"/>
            <a:ext cx="1298127" cy="134140"/>
          </a:xfrm>
          <a:prstGeom prst="rect">
            <a:avLst/>
          </a:prstGeom>
        </p:spPr>
      </p:pic>
      <p:pic>
        <p:nvPicPr>
          <p:cNvPr id="1050" name="Picture 1049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169" y="3230071"/>
            <a:ext cx="537016" cy="400835"/>
          </a:xfrm>
          <a:prstGeom prst="rect">
            <a:avLst/>
          </a:prstGeom>
        </p:spPr>
      </p:pic>
      <p:pic>
        <p:nvPicPr>
          <p:cNvPr id="1051" name="Picture 1050"/>
          <p:cNvPicPr>
            <a:picLocks noChangeAspect="1"/>
          </p:cNvPicPr>
          <p:nvPr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2"/>
          <a:stretch/>
        </p:blipFill>
        <p:spPr>
          <a:xfrm>
            <a:off x="2862771" y="3714600"/>
            <a:ext cx="893140" cy="335207"/>
          </a:xfrm>
          <a:prstGeom prst="rect">
            <a:avLst/>
          </a:prstGeom>
        </p:spPr>
      </p:pic>
      <p:pic>
        <p:nvPicPr>
          <p:cNvPr id="1052" name="Picture 1051"/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15972" r="14114" b="18233"/>
          <a:stretch/>
        </p:blipFill>
        <p:spPr>
          <a:xfrm>
            <a:off x="1767238" y="3725608"/>
            <a:ext cx="870617" cy="313192"/>
          </a:xfrm>
          <a:prstGeom prst="rect">
            <a:avLst/>
          </a:prstGeom>
        </p:spPr>
      </p:pic>
      <p:pic>
        <p:nvPicPr>
          <p:cNvPr id="1053" name="Picture 1052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74" y="3419149"/>
            <a:ext cx="748579" cy="748579"/>
          </a:xfrm>
          <a:prstGeom prst="rect">
            <a:avLst/>
          </a:prstGeom>
        </p:spPr>
      </p:pic>
      <p:pic>
        <p:nvPicPr>
          <p:cNvPr id="1054" name="Picture 1053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65" y="3655744"/>
            <a:ext cx="683528" cy="293917"/>
          </a:xfrm>
          <a:prstGeom prst="rect">
            <a:avLst/>
          </a:prstGeom>
        </p:spPr>
      </p:pic>
      <p:pic>
        <p:nvPicPr>
          <p:cNvPr id="1055" name="Picture 105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30" y="4135604"/>
            <a:ext cx="1726746" cy="349954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3"/>
          <a:stretch/>
        </p:blipFill>
        <p:spPr>
          <a:xfrm>
            <a:off x="219487" y="4110828"/>
            <a:ext cx="1666916" cy="39950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2" b="20408"/>
          <a:stretch/>
        </p:blipFill>
        <p:spPr>
          <a:xfrm>
            <a:off x="5427016" y="3660080"/>
            <a:ext cx="827958" cy="265242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72" y="3302622"/>
            <a:ext cx="944446" cy="270112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31" y="3575499"/>
            <a:ext cx="687965" cy="463301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32" y="4145960"/>
            <a:ext cx="611053" cy="458290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885" y="3714256"/>
            <a:ext cx="742823" cy="449783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r="6072"/>
          <a:stretch/>
        </p:blipFill>
        <p:spPr>
          <a:xfrm>
            <a:off x="5876355" y="3998385"/>
            <a:ext cx="632021" cy="400766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 rotWithShape="1"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8394" r="3035" b="6367"/>
          <a:stretch/>
        </p:blipFill>
        <p:spPr>
          <a:xfrm>
            <a:off x="4749682" y="4208451"/>
            <a:ext cx="426755" cy="395799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" b="1259"/>
          <a:stretch/>
        </p:blipFill>
        <p:spPr>
          <a:xfrm>
            <a:off x="6554359" y="4067963"/>
            <a:ext cx="1060571" cy="374567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95" y="4530369"/>
            <a:ext cx="958158" cy="597663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b="2952"/>
          <a:stretch/>
        </p:blipFill>
        <p:spPr>
          <a:xfrm>
            <a:off x="1621394" y="4564398"/>
            <a:ext cx="530017" cy="529606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55" y="4696117"/>
            <a:ext cx="771365" cy="271103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9" b="17885"/>
          <a:stretch/>
        </p:blipFill>
        <p:spPr>
          <a:xfrm>
            <a:off x="249192" y="4592792"/>
            <a:ext cx="1229251" cy="369176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r="10720" b="6109"/>
          <a:stretch/>
        </p:blipFill>
        <p:spPr>
          <a:xfrm>
            <a:off x="2134538" y="4696117"/>
            <a:ext cx="503317" cy="326571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 t="22973" b="9074"/>
          <a:stretch/>
        </p:blipFill>
        <p:spPr>
          <a:xfrm>
            <a:off x="6774668" y="4502219"/>
            <a:ext cx="797260" cy="193898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13" y="4372289"/>
            <a:ext cx="1076979" cy="340325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80" y="5157115"/>
            <a:ext cx="1004660" cy="255116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4" y="5022789"/>
            <a:ext cx="381141" cy="381141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8" y="5511405"/>
            <a:ext cx="458760" cy="458760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2" y="5814208"/>
            <a:ext cx="980532" cy="295692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07" y="5491866"/>
            <a:ext cx="818425" cy="460559"/>
          </a:xfrm>
          <a:prstGeom prst="rect">
            <a:avLst/>
          </a:prstGeom>
        </p:spPr>
      </p:pic>
      <p:pic>
        <p:nvPicPr>
          <p:cNvPr id="180" name="Picture 179"/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525" y="3759314"/>
            <a:ext cx="405978" cy="376218"/>
          </a:xfrm>
          <a:prstGeom prst="rect">
            <a:avLst/>
          </a:prstGeom>
        </p:spPr>
      </p:pic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13843" r="2956" b="13812"/>
          <a:stretch/>
        </p:blipFill>
        <p:spPr>
          <a:xfrm>
            <a:off x="5605729" y="4758709"/>
            <a:ext cx="799096" cy="144434"/>
          </a:xfrm>
          <a:prstGeom prst="rect">
            <a:avLst/>
          </a:prstGeom>
        </p:spPr>
      </p:pic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" t="26309" r="4549" b="38160"/>
          <a:stretch/>
        </p:blipFill>
        <p:spPr>
          <a:xfrm>
            <a:off x="4624843" y="4729469"/>
            <a:ext cx="944962" cy="211934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 rotWithShape="1"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1" b="23523"/>
          <a:stretch/>
        </p:blipFill>
        <p:spPr>
          <a:xfrm>
            <a:off x="262817" y="5444447"/>
            <a:ext cx="1186876" cy="325861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243" y="4707808"/>
            <a:ext cx="1104564" cy="399775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79" y="4712614"/>
            <a:ext cx="1079310" cy="290297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006" y="5185016"/>
            <a:ext cx="1351660" cy="168707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26069" r="12500" b="32596"/>
          <a:stretch/>
        </p:blipFill>
        <p:spPr>
          <a:xfrm>
            <a:off x="4775266" y="5468524"/>
            <a:ext cx="851474" cy="345684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 rotWithShape="1"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t="6404" r="16729" b="8120"/>
          <a:stretch/>
        </p:blipFill>
        <p:spPr>
          <a:xfrm>
            <a:off x="3990753" y="5050425"/>
            <a:ext cx="572438" cy="723611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627" y="5018934"/>
            <a:ext cx="380359" cy="380359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05" y="5485518"/>
            <a:ext cx="741757" cy="484647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t="8239" r="2524" b="8952"/>
          <a:stretch/>
        </p:blipFill>
        <p:spPr>
          <a:xfrm>
            <a:off x="4785513" y="5066623"/>
            <a:ext cx="1111156" cy="268942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 rotWithShape="1"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93"/>
          <a:stretch/>
        </p:blipFill>
        <p:spPr>
          <a:xfrm>
            <a:off x="5967723" y="5059711"/>
            <a:ext cx="472380" cy="547666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12" y="5782373"/>
            <a:ext cx="1379775" cy="312460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 rotWithShape="1"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4785" r="13958" b="4191"/>
          <a:stretch/>
        </p:blipFill>
        <p:spPr>
          <a:xfrm>
            <a:off x="7116411" y="5731355"/>
            <a:ext cx="672510" cy="405533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75" y="5032632"/>
            <a:ext cx="852124" cy="586261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1" b="40645"/>
          <a:stretch/>
        </p:blipFill>
        <p:spPr>
          <a:xfrm>
            <a:off x="3958324" y="5888161"/>
            <a:ext cx="1105290" cy="215796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" b="5500"/>
          <a:stretch/>
        </p:blipFill>
        <p:spPr>
          <a:xfrm>
            <a:off x="7555487" y="5237838"/>
            <a:ext cx="1190679" cy="236009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86" y="5564110"/>
            <a:ext cx="880419" cy="23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25844" y="1828028"/>
            <a:ext cx="6739322" cy="3777855"/>
            <a:chOff x="434130" y="434226"/>
            <a:chExt cx="7488881" cy="4198035"/>
          </a:xfrm>
        </p:grpSpPr>
        <p:grpSp>
          <p:nvGrpSpPr>
            <p:cNvPr id="460" name="Group 459"/>
            <p:cNvGrpSpPr/>
            <p:nvPr/>
          </p:nvGrpSpPr>
          <p:grpSpPr>
            <a:xfrm>
              <a:off x="434130" y="434226"/>
              <a:ext cx="7488880" cy="4198035"/>
              <a:chOff x="1028701" y="1378665"/>
              <a:chExt cx="4290441" cy="2405088"/>
            </a:xfrm>
            <a:solidFill>
              <a:schemeClr val="accent1"/>
            </a:solidFill>
          </p:grpSpPr>
          <p:sp>
            <p:nvSpPr>
              <p:cNvPr id="246" name="Freeform 7"/>
              <p:cNvSpPr>
                <a:spLocks/>
              </p:cNvSpPr>
              <p:nvPr/>
            </p:nvSpPr>
            <p:spPr bwMode="auto">
              <a:xfrm>
                <a:off x="1125731" y="1852183"/>
                <a:ext cx="1921" cy="1744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4" name="Freeform 15"/>
              <p:cNvSpPr>
                <a:spLocks/>
              </p:cNvSpPr>
              <p:nvPr/>
            </p:nvSpPr>
            <p:spPr bwMode="auto">
              <a:xfrm>
                <a:off x="1080578" y="1606268"/>
                <a:ext cx="656151" cy="497063"/>
              </a:xfrm>
              <a:custGeom>
                <a:avLst/>
                <a:gdLst>
                  <a:gd name="T0" fmla="*/ 465 w 683"/>
                  <a:gd name="T1" fmla="*/ 549 h 570"/>
                  <a:gd name="T2" fmla="*/ 604 w 683"/>
                  <a:gd name="T3" fmla="*/ 374 h 570"/>
                  <a:gd name="T4" fmla="*/ 613 w 683"/>
                  <a:gd name="T5" fmla="*/ 348 h 570"/>
                  <a:gd name="T6" fmla="*/ 607 w 683"/>
                  <a:gd name="T7" fmla="*/ 329 h 570"/>
                  <a:gd name="T8" fmla="*/ 604 w 683"/>
                  <a:gd name="T9" fmla="*/ 303 h 570"/>
                  <a:gd name="T10" fmla="*/ 630 w 683"/>
                  <a:gd name="T11" fmla="*/ 275 h 570"/>
                  <a:gd name="T12" fmla="*/ 639 w 683"/>
                  <a:gd name="T13" fmla="*/ 256 h 570"/>
                  <a:gd name="T14" fmla="*/ 679 w 683"/>
                  <a:gd name="T15" fmla="*/ 203 h 570"/>
                  <a:gd name="T16" fmla="*/ 666 w 683"/>
                  <a:gd name="T17" fmla="*/ 169 h 570"/>
                  <a:gd name="T18" fmla="*/ 660 w 683"/>
                  <a:gd name="T19" fmla="*/ 149 h 570"/>
                  <a:gd name="T20" fmla="*/ 498 w 683"/>
                  <a:gd name="T21" fmla="*/ 121 h 570"/>
                  <a:gd name="T22" fmla="*/ 466 w 683"/>
                  <a:gd name="T23" fmla="*/ 115 h 570"/>
                  <a:gd name="T24" fmla="*/ 433 w 683"/>
                  <a:gd name="T25" fmla="*/ 117 h 570"/>
                  <a:gd name="T26" fmla="*/ 399 w 683"/>
                  <a:gd name="T27" fmla="*/ 122 h 570"/>
                  <a:gd name="T28" fmla="*/ 378 w 683"/>
                  <a:gd name="T29" fmla="*/ 113 h 570"/>
                  <a:gd name="T30" fmla="*/ 337 w 683"/>
                  <a:gd name="T31" fmla="*/ 115 h 570"/>
                  <a:gd name="T32" fmla="*/ 322 w 683"/>
                  <a:gd name="T33" fmla="*/ 102 h 570"/>
                  <a:gd name="T34" fmla="*/ 295 w 683"/>
                  <a:gd name="T35" fmla="*/ 94 h 570"/>
                  <a:gd name="T36" fmla="*/ 275 w 683"/>
                  <a:gd name="T37" fmla="*/ 100 h 570"/>
                  <a:gd name="T38" fmla="*/ 247 w 683"/>
                  <a:gd name="T39" fmla="*/ 96 h 570"/>
                  <a:gd name="T40" fmla="*/ 226 w 683"/>
                  <a:gd name="T41" fmla="*/ 87 h 570"/>
                  <a:gd name="T42" fmla="*/ 224 w 683"/>
                  <a:gd name="T43" fmla="*/ 34 h 570"/>
                  <a:gd name="T44" fmla="*/ 207 w 683"/>
                  <a:gd name="T45" fmla="*/ 19 h 570"/>
                  <a:gd name="T46" fmla="*/ 194 w 683"/>
                  <a:gd name="T47" fmla="*/ 17 h 570"/>
                  <a:gd name="T48" fmla="*/ 175 w 683"/>
                  <a:gd name="T49" fmla="*/ 8 h 570"/>
                  <a:gd name="T50" fmla="*/ 162 w 683"/>
                  <a:gd name="T51" fmla="*/ 4 h 570"/>
                  <a:gd name="T52" fmla="*/ 162 w 683"/>
                  <a:gd name="T53" fmla="*/ 10 h 570"/>
                  <a:gd name="T54" fmla="*/ 151 w 683"/>
                  <a:gd name="T55" fmla="*/ 8 h 570"/>
                  <a:gd name="T56" fmla="*/ 143 w 683"/>
                  <a:gd name="T57" fmla="*/ 30 h 570"/>
                  <a:gd name="T58" fmla="*/ 139 w 683"/>
                  <a:gd name="T59" fmla="*/ 51 h 570"/>
                  <a:gd name="T60" fmla="*/ 132 w 683"/>
                  <a:gd name="T61" fmla="*/ 70 h 570"/>
                  <a:gd name="T62" fmla="*/ 130 w 683"/>
                  <a:gd name="T63" fmla="*/ 79 h 570"/>
                  <a:gd name="T64" fmla="*/ 122 w 683"/>
                  <a:gd name="T65" fmla="*/ 100 h 570"/>
                  <a:gd name="T66" fmla="*/ 113 w 683"/>
                  <a:gd name="T67" fmla="*/ 126 h 570"/>
                  <a:gd name="T68" fmla="*/ 92 w 683"/>
                  <a:gd name="T69" fmla="*/ 173 h 570"/>
                  <a:gd name="T70" fmla="*/ 89 w 683"/>
                  <a:gd name="T71" fmla="*/ 186 h 570"/>
                  <a:gd name="T72" fmla="*/ 68 w 683"/>
                  <a:gd name="T73" fmla="*/ 241 h 570"/>
                  <a:gd name="T74" fmla="*/ 68 w 683"/>
                  <a:gd name="T75" fmla="*/ 252 h 570"/>
                  <a:gd name="T76" fmla="*/ 57 w 683"/>
                  <a:gd name="T77" fmla="*/ 262 h 570"/>
                  <a:gd name="T78" fmla="*/ 47 w 683"/>
                  <a:gd name="T79" fmla="*/ 284 h 570"/>
                  <a:gd name="T80" fmla="*/ 51 w 683"/>
                  <a:gd name="T81" fmla="*/ 284 h 570"/>
                  <a:gd name="T82" fmla="*/ 47 w 683"/>
                  <a:gd name="T83" fmla="*/ 284 h 570"/>
                  <a:gd name="T84" fmla="*/ 36 w 683"/>
                  <a:gd name="T85" fmla="*/ 288 h 570"/>
                  <a:gd name="T86" fmla="*/ 10 w 683"/>
                  <a:gd name="T87" fmla="*/ 346 h 570"/>
                  <a:gd name="T88" fmla="*/ 6 w 683"/>
                  <a:gd name="T89" fmla="*/ 376 h 570"/>
                  <a:gd name="T90" fmla="*/ 2 w 683"/>
                  <a:gd name="T91" fmla="*/ 418 h 570"/>
                  <a:gd name="T92" fmla="*/ 184 w 683"/>
                  <a:gd name="T93" fmla="*/ 480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83" h="570">
                    <a:moveTo>
                      <a:pt x="184" y="480"/>
                    </a:moveTo>
                    <a:lnTo>
                      <a:pt x="329" y="517"/>
                    </a:lnTo>
                    <a:lnTo>
                      <a:pt x="465" y="549"/>
                    </a:lnTo>
                    <a:lnTo>
                      <a:pt x="560" y="570"/>
                    </a:lnTo>
                    <a:lnTo>
                      <a:pt x="600" y="378"/>
                    </a:lnTo>
                    <a:lnTo>
                      <a:pt x="604" y="374"/>
                    </a:lnTo>
                    <a:lnTo>
                      <a:pt x="606" y="371"/>
                    </a:lnTo>
                    <a:lnTo>
                      <a:pt x="613" y="357"/>
                    </a:lnTo>
                    <a:lnTo>
                      <a:pt x="613" y="348"/>
                    </a:lnTo>
                    <a:lnTo>
                      <a:pt x="619" y="340"/>
                    </a:lnTo>
                    <a:lnTo>
                      <a:pt x="615" y="335"/>
                    </a:lnTo>
                    <a:lnTo>
                      <a:pt x="607" y="329"/>
                    </a:lnTo>
                    <a:lnTo>
                      <a:pt x="602" y="327"/>
                    </a:lnTo>
                    <a:lnTo>
                      <a:pt x="598" y="324"/>
                    </a:lnTo>
                    <a:lnTo>
                      <a:pt x="604" y="303"/>
                    </a:lnTo>
                    <a:lnTo>
                      <a:pt x="609" y="295"/>
                    </a:lnTo>
                    <a:lnTo>
                      <a:pt x="619" y="282"/>
                    </a:lnTo>
                    <a:lnTo>
                      <a:pt x="630" y="275"/>
                    </a:lnTo>
                    <a:lnTo>
                      <a:pt x="636" y="269"/>
                    </a:lnTo>
                    <a:lnTo>
                      <a:pt x="639" y="262"/>
                    </a:lnTo>
                    <a:lnTo>
                      <a:pt x="639" y="256"/>
                    </a:lnTo>
                    <a:lnTo>
                      <a:pt x="653" y="243"/>
                    </a:lnTo>
                    <a:lnTo>
                      <a:pt x="662" y="220"/>
                    </a:lnTo>
                    <a:lnTo>
                      <a:pt x="679" y="203"/>
                    </a:lnTo>
                    <a:lnTo>
                      <a:pt x="683" y="196"/>
                    </a:lnTo>
                    <a:lnTo>
                      <a:pt x="681" y="183"/>
                    </a:lnTo>
                    <a:lnTo>
                      <a:pt x="666" y="169"/>
                    </a:lnTo>
                    <a:lnTo>
                      <a:pt x="664" y="166"/>
                    </a:lnTo>
                    <a:lnTo>
                      <a:pt x="660" y="158"/>
                    </a:lnTo>
                    <a:lnTo>
                      <a:pt x="660" y="149"/>
                    </a:lnTo>
                    <a:lnTo>
                      <a:pt x="572" y="132"/>
                    </a:lnTo>
                    <a:lnTo>
                      <a:pt x="504" y="115"/>
                    </a:lnTo>
                    <a:lnTo>
                      <a:pt x="498" y="121"/>
                    </a:lnTo>
                    <a:lnTo>
                      <a:pt x="491" y="119"/>
                    </a:lnTo>
                    <a:lnTo>
                      <a:pt x="483" y="117"/>
                    </a:lnTo>
                    <a:lnTo>
                      <a:pt x="466" y="115"/>
                    </a:lnTo>
                    <a:lnTo>
                      <a:pt x="463" y="113"/>
                    </a:lnTo>
                    <a:lnTo>
                      <a:pt x="455" y="117"/>
                    </a:lnTo>
                    <a:lnTo>
                      <a:pt x="433" y="117"/>
                    </a:lnTo>
                    <a:lnTo>
                      <a:pt x="419" y="119"/>
                    </a:lnTo>
                    <a:lnTo>
                      <a:pt x="406" y="122"/>
                    </a:lnTo>
                    <a:lnTo>
                      <a:pt x="399" y="122"/>
                    </a:lnTo>
                    <a:lnTo>
                      <a:pt x="393" y="121"/>
                    </a:lnTo>
                    <a:lnTo>
                      <a:pt x="386" y="115"/>
                    </a:lnTo>
                    <a:lnTo>
                      <a:pt x="378" y="113"/>
                    </a:lnTo>
                    <a:lnTo>
                      <a:pt x="357" y="117"/>
                    </a:lnTo>
                    <a:lnTo>
                      <a:pt x="350" y="115"/>
                    </a:lnTo>
                    <a:lnTo>
                      <a:pt x="337" y="115"/>
                    </a:lnTo>
                    <a:lnTo>
                      <a:pt x="335" y="109"/>
                    </a:lnTo>
                    <a:lnTo>
                      <a:pt x="327" y="104"/>
                    </a:lnTo>
                    <a:lnTo>
                      <a:pt x="322" y="102"/>
                    </a:lnTo>
                    <a:lnTo>
                      <a:pt x="314" y="98"/>
                    </a:lnTo>
                    <a:lnTo>
                      <a:pt x="303" y="98"/>
                    </a:lnTo>
                    <a:lnTo>
                      <a:pt x="295" y="94"/>
                    </a:lnTo>
                    <a:lnTo>
                      <a:pt x="290" y="94"/>
                    </a:lnTo>
                    <a:lnTo>
                      <a:pt x="282" y="100"/>
                    </a:lnTo>
                    <a:lnTo>
                      <a:pt x="275" y="100"/>
                    </a:lnTo>
                    <a:lnTo>
                      <a:pt x="262" y="102"/>
                    </a:lnTo>
                    <a:lnTo>
                      <a:pt x="254" y="102"/>
                    </a:lnTo>
                    <a:lnTo>
                      <a:pt x="247" y="96"/>
                    </a:lnTo>
                    <a:lnTo>
                      <a:pt x="245" y="96"/>
                    </a:lnTo>
                    <a:lnTo>
                      <a:pt x="237" y="90"/>
                    </a:lnTo>
                    <a:lnTo>
                      <a:pt x="226" y="87"/>
                    </a:lnTo>
                    <a:lnTo>
                      <a:pt x="224" y="83"/>
                    </a:lnTo>
                    <a:lnTo>
                      <a:pt x="228" y="47"/>
                    </a:lnTo>
                    <a:lnTo>
                      <a:pt x="224" y="34"/>
                    </a:lnTo>
                    <a:lnTo>
                      <a:pt x="216" y="27"/>
                    </a:lnTo>
                    <a:lnTo>
                      <a:pt x="213" y="21"/>
                    </a:lnTo>
                    <a:lnTo>
                      <a:pt x="207" y="19"/>
                    </a:lnTo>
                    <a:lnTo>
                      <a:pt x="201" y="21"/>
                    </a:lnTo>
                    <a:lnTo>
                      <a:pt x="194" y="19"/>
                    </a:lnTo>
                    <a:lnTo>
                      <a:pt x="194" y="17"/>
                    </a:lnTo>
                    <a:lnTo>
                      <a:pt x="188" y="11"/>
                    </a:lnTo>
                    <a:lnTo>
                      <a:pt x="183" y="6"/>
                    </a:lnTo>
                    <a:lnTo>
                      <a:pt x="175" y="8"/>
                    </a:lnTo>
                    <a:lnTo>
                      <a:pt x="168" y="8"/>
                    </a:lnTo>
                    <a:lnTo>
                      <a:pt x="166" y="4"/>
                    </a:lnTo>
                    <a:lnTo>
                      <a:pt x="162" y="4"/>
                    </a:lnTo>
                    <a:lnTo>
                      <a:pt x="160" y="6"/>
                    </a:lnTo>
                    <a:lnTo>
                      <a:pt x="164" y="10"/>
                    </a:lnTo>
                    <a:lnTo>
                      <a:pt x="162" y="10"/>
                    </a:lnTo>
                    <a:lnTo>
                      <a:pt x="160" y="8"/>
                    </a:lnTo>
                    <a:lnTo>
                      <a:pt x="154" y="0"/>
                    </a:lnTo>
                    <a:lnTo>
                      <a:pt x="151" y="8"/>
                    </a:lnTo>
                    <a:lnTo>
                      <a:pt x="149" y="23"/>
                    </a:lnTo>
                    <a:lnTo>
                      <a:pt x="143" y="28"/>
                    </a:lnTo>
                    <a:lnTo>
                      <a:pt x="143" y="30"/>
                    </a:lnTo>
                    <a:lnTo>
                      <a:pt x="141" y="36"/>
                    </a:lnTo>
                    <a:lnTo>
                      <a:pt x="139" y="43"/>
                    </a:lnTo>
                    <a:lnTo>
                      <a:pt x="139" y="51"/>
                    </a:lnTo>
                    <a:lnTo>
                      <a:pt x="141" y="55"/>
                    </a:lnTo>
                    <a:lnTo>
                      <a:pt x="136" y="62"/>
                    </a:lnTo>
                    <a:lnTo>
                      <a:pt x="132" y="70"/>
                    </a:lnTo>
                    <a:lnTo>
                      <a:pt x="137" y="75"/>
                    </a:lnTo>
                    <a:lnTo>
                      <a:pt x="130" y="74"/>
                    </a:lnTo>
                    <a:lnTo>
                      <a:pt x="130" y="79"/>
                    </a:lnTo>
                    <a:lnTo>
                      <a:pt x="126" y="87"/>
                    </a:lnTo>
                    <a:lnTo>
                      <a:pt x="126" y="92"/>
                    </a:lnTo>
                    <a:lnTo>
                      <a:pt x="122" y="100"/>
                    </a:lnTo>
                    <a:lnTo>
                      <a:pt x="121" y="107"/>
                    </a:lnTo>
                    <a:lnTo>
                      <a:pt x="115" y="119"/>
                    </a:lnTo>
                    <a:lnTo>
                      <a:pt x="113" y="126"/>
                    </a:lnTo>
                    <a:lnTo>
                      <a:pt x="102" y="145"/>
                    </a:lnTo>
                    <a:lnTo>
                      <a:pt x="98" y="158"/>
                    </a:lnTo>
                    <a:lnTo>
                      <a:pt x="92" y="173"/>
                    </a:lnTo>
                    <a:lnTo>
                      <a:pt x="94" y="181"/>
                    </a:lnTo>
                    <a:lnTo>
                      <a:pt x="94" y="183"/>
                    </a:lnTo>
                    <a:lnTo>
                      <a:pt x="89" y="186"/>
                    </a:lnTo>
                    <a:lnTo>
                      <a:pt x="85" y="192"/>
                    </a:lnTo>
                    <a:lnTo>
                      <a:pt x="81" y="207"/>
                    </a:lnTo>
                    <a:lnTo>
                      <a:pt x="68" y="241"/>
                    </a:lnTo>
                    <a:lnTo>
                      <a:pt x="62" y="248"/>
                    </a:lnTo>
                    <a:lnTo>
                      <a:pt x="60" y="256"/>
                    </a:lnTo>
                    <a:lnTo>
                      <a:pt x="68" y="252"/>
                    </a:lnTo>
                    <a:lnTo>
                      <a:pt x="70" y="256"/>
                    </a:lnTo>
                    <a:lnTo>
                      <a:pt x="62" y="256"/>
                    </a:lnTo>
                    <a:lnTo>
                      <a:pt x="57" y="262"/>
                    </a:lnTo>
                    <a:lnTo>
                      <a:pt x="47" y="275"/>
                    </a:lnTo>
                    <a:lnTo>
                      <a:pt x="45" y="282"/>
                    </a:lnTo>
                    <a:lnTo>
                      <a:pt x="47" y="284"/>
                    </a:lnTo>
                    <a:lnTo>
                      <a:pt x="49" y="282"/>
                    </a:lnTo>
                    <a:lnTo>
                      <a:pt x="49" y="284"/>
                    </a:lnTo>
                    <a:lnTo>
                      <a:pt x="51" y="284"/>
                    </a:lnTo>
                    <a:lnTo>
                      <a:pt x="49" y="288"/>
                    </a:lnTo>
                    <a:lnTo>
                      <a:pt x="49" y="284"/>
                    </a:lnTo>
                    <a:lnTo>
                      <a:pt x="47" y="284"/>
                    </a:lnTo>
                    <a:lnTo>
                      <a:pt x="42" y="288"/>
                    </a:lnTo>
                    <a:lnTo>
                      <a:pt x="38" y="295"/>
                    </a:lnTo>
                    <a:lnTo>
                      <a:pt x="36" y="288"/>
                    </a:lnTo>
                    <a:lnTo>
                      <a:pt x="23" y="316"/>
                    </a:lnTo>
                    <a:lnTo>
                      <a:pt x="10" y="333"/>
                    </a:lnTo>
                    <a:lnTo>
                      <a:pt x="10" y="346"/>
                    </a:lnTo>
                    <a:lnTo>
                      <a:pt x="13" y="361"/>
                    </a:lnTo>
                    <a:lnTo>
                      <a:pt x="12" y="369"/>
                    </a:lnTo>
                    <a:lnTo>
                      <a:pt x="6" y="376"/>
                    </a:lnTo>
                    <a:lnTo>
                      <a:pt x="4" y="382"/>
                    </a:lnTo>
                    <a:lnTo>
                      <a:pt x="0" y="391"/>
                    </a:lnTo>
                    <a:lnTo>
                      <a:pt x="2" y="418"/>
                    </a:lnTo>
                    <a:lnTo>
                      <a:pt x="8" y="433"/>
                    </a:lnTo>
                    <a:lnTo>
                      <a:pt x="12" y="433"/>
                    </a:lnTo>
                    <a:lnTo>
                      <a:pt x="184" y="48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5" name="Freeform 16"/>
              <p:cNvSpPr>
                <a:spLocks/>
              </p:cNvSpPr>
              <p:nvPr/>
            </p:nvSpPr>
            <p:spPr bwMode="auto">
              <a:xfrm>
                <a:off x="1127652" y="1853927"/>
                <a:ext cx="1921" cy="3488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6" name="Freeform 17"/>
              <p:cNvSpPr>
                <a:spLocks/>
              </p:cNvSpPr>
              <p:nvPr/>
            </p:nvSpPr>
            <p:spPr bwMode="auto">
              <a:xfrm>
                <a:off x="1127652" y="1853927"/>
                <a:ext cx="1921" cy="3488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7" name="Freeform 18"/>
              <p:cNvSpPr>
                <a:spLocks/>
              </p:cNvSpPr>
              <p:nvPr/>
            </p:nvSpPr>
            <p:spPr bwMode="auto">
              <a:xfrm>
                <a:off x="1178569" y="2385000"/>
                <a:ext cx="8646" cy="13081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58" name="Freeform 19"/>
              <p:cNvSpPr>
                <a:spLocks/>
              </p:cNvSpPr>
              <p:nvPr/>
            </p:nvSpPr>
            <p:spPr bwMode="auto">
              <a:xfrm>
                <a:off x="1178569" y="2385000"/>
                <a:ext cx="8646" cy="13081"/>
              </a:xfrm>
              <a:custGeom>
                <a:avLst/>
                <a:gdLst>
                  <a:gd name="T0" fmla="*/ 9 w 9"/>
                  <a:gd name="T1" fmla="*/ 13 h 15"/>
                  <a:gd name="T2" fmla="*/ 5 w 9"/>
                  <a:gd name="T3" fmla="*/ 8 h 15"/>
                  <a:gd name="T4" fmla="*/ 0 w 9"/>
                  <a:gd name="T5" fmla="*/ 0 h 15"/>
                  <a:gd name="T6" fmla="*/ 9 w 9"/>
                  <a:gd name="T7" fmla="*/ 15 h 15"/>
                  <a:gd name="T8" fmla="*/ 9 w 9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13"/>
                    </a:moveTo>
                    <a:lnTo>
                      <a:pt x="5" y="8"/>
                    </a:lnTo>
                    <a:lnTo>
                      <a:pt x="0" y="0"/>
                    </a:lnTo>
                    <a:lnTo>
                      <a:pt x="9" y="15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8" name="Group 457"/>
              <p:cNvGrpSpPr/>
              <p:nvPr/>
            </p:nvGrpSpPr>
            <p:grpSpPr>
              <a:xfrm>
                <a:off x="1223722" y="1378665"/>
                <a:ext cx="543750" cy="357537"/>
                <a:chOff x="1223722" y="1378665"/>
                <a:chExt cx="543750" cy="357537"/>
              </a:xfrm>
              <a:grpFill/>
            </p:grpSpPr>
            <p:sp>
              <p:nvSpPr>
                <p:cNvPr id="247" name="Freeform 8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8" name="Freeform 9"/>
                <p:cNvSpPr>
                  <a:spLocks/>
                </p:cNvSpPr>
                <p:nvPr/>
              </p:nvSpPr>
              <p:spPr bwMode="auto">
                <a:xfrm>
                  <a:off x="1344768" y="1404826"/>
                  <a:ext cx="10568" cy="14825"/>
                </a:xfrm>
                <a:custGeom>
                  <a:avLst/>
                  <a:gdLst>
                    <a:gd name="T0" fmla="*/ 9 w 11"/>
                    <a:gd name="T1" fmla="*/ 17 h 17"/>
                    <a:gd name="T2" fmla="*/ 11 w 11"/>
                    <a:gd name="T3" fmla="*/ 9 h 17"/>
                    <a:gd name="T4" fmla="*/ 5 w 11"/>
                    <a:gd name="T5" fmla="*/ 4 h 17"/>
                    <a:gd name="T6" fmla="*/ 2 w 11"/>
                    <a:gd name="T7" fmla="*/ 0 h 17"/>
                    <a:gd name="T8" fmla="*/ 0 w 11"/>
                    <a:gd name="T9" fmla="*/ 9 h 17"/>
                    <a:gd name="T10" fmla="*/ 3 w 11"/>
                    <a:gd name="T11" fmla="*/ 17 h 17"/>
                    <a:gd name="T12" fmla="*/ 9 w 11"/>
                    <a:gd name="T13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" h="17">
                      <a:moveTo>
                        <a:pt x="9" y="17"/>
                      </a:moveTo>
                      <a:lnTo>
                        <a:pt x="11" y="9"/>
                      </a:lnTo>
                      <a:lnTo>
                        <a:pt x="5" y="4"/>
                      </a:ln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3" y="17"/>
                      </a:lnTo>
                      <a:lnTo>
                        <a:pt x="9" y="1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49" name="Freeform 10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0" name="Freeform 11"/>
                <p:cNvSpPr>
                  <a:spLocks/>
                </p:cNvSpPr>
                <p:nvPr/>
              </p:nvSpPr>
              <p:spPr bwMode="auto">
                <a:xfrm>
                  <a:off x="1361100" y="1401338"/>
                  <a:ext cx="12489" cy="10464"/>
                </a:xfrm>
                <a:custGeom>
                  <a:avLst/>
                  <a:gdLst>
                    <a:gd name="T0" fmla="*/ 7 w 13"/>
                    <a:gd name="T1" fmla="*/ 6 h 12"/>
                    <a:gd name="T2" fmla="*/ 9 w 13"/>
                    <a:gd name="T3" fmla="*/ 12 h 12"/>
                    <a:gd name="T4" fmla="*/ 13 w 13"/>
                    <a:gd name="T5" fmla="*/ 6 h 12"/>
                    <a:gd name="T6" fmla="*/ 7 w 13"/>
                    <a:gd name="T7" fmla="*/ 0 h 12"/>
                    <a:gd name="T8" fmla="*/ 3 w 13"/>
                    <a:gd name="T9" fmla="*/ 0 h 12"/>
                    <a:gd name="T10" fmla="*/ 0 w 13"/>
                    <a:gd name="T11" fmla="*/ 8 h 12"/>
                    <a:gd name="T12" fmla="*/ 5 w 13"/>
                    <a:gd name="T13" fmla="*/ 12 h 12"/>
                    <a:gd name="T14" fmla="*/ 7 w 13"/>
                    <a:gd name="T1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2">
                      <a:moveTo>
                        <a:pt x="7" y="6"/>
                      </a:moveTo>
                      <a:lnTo>
                        <a:pt x="9" y="12"/>
                      </a:lnTo>
                      <a:lnTo>
                        <a:pt x="13" y="6"/>
                      </a:lnTo>
                      <a:lnTo>
                        <a:pt x="7" y="0"/>
                      </a:lnTo>
                      <a:lnTo>
                        <a:pt x="3" y="0"/>
                      </a:lnTo>
                      <a:lnTo>
                        <a:pt x="0" y="8"/>
                      </a:lnTo>
                      <a:lnTo>
                        <a:pt x="5" y="12"/>
                      </a:lnTo>
                      <a:lnTo>
                        <a:pt x="7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1" name="Freeform 12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2" name="Freeform 13"/>
                <p:cNvSpPr>
                  <a:spLocks/>
                </p:cNvSpPr>
                <p:nvPr/>
              </p:nvSpPr>
              <p:spPr bwMode="auto">
                <a:xfrm>
                  <a:off x="1363021" y="1434476"/>
                  <a:ext cx="21135" cy="45346"/>
                </a:xfrm>
                <a:custGeom>
                  <a:avLst/>
                  <a:gdLst>
                    <a:gd name="T0" fmla="*/ 20 w 22"/>
                    <a:gd name="T1" fmla="*/ 7 h 52"/>
                    <a:gd name="T2" fmla="*/ 16 w 22"/>
                    <a:gd name="T3" fmla="*/ 0 h 52"/>
                    <a:gd name="T4" fmla="*/ 15 w 22"/>
                    <a:gd name="T5" fmla="*/ 0 h 52"/>
                    <a:gd name="T6" fmla="*/ 7 w 22"/>
                    <a:gd name="T7" fmla="*/ 5 h 52"/>
                    <a:gd name="T8" fmla="*/ 0 w 22"/>
                    <a:gd name="T9" fmla="*/ 13 h 52"/>
                    <a:gd name="T10" fmla="*/ 3 w 22"/>
                    <a:gd name="T11" fmla="*/ 21 h 52"/>
                    <a:gd name="T12" fmla="*/ 9 w 22"/>
                    <a:gd name="T13" fmla="*/ 28 h 52"/>
                    <a:gd name="T14" fmla="*/ 7 w 22"/>
                    <a:gd name="T15" fmla="*/ 34 h 52"/>
                    <a:gd name="T16" fmla="*/ 9 w 22"/>
                    <a:gd name="T17" fmla="*/ 41 h 52"/>
                    <a:gd name="T18" fmla="*/ 16 w 22"/>
                    <a:gd name="T19" fmla="*/ 49 h 52"/>
                    <a:gd name="T20" fmla="*/ 16 w 22"/>
                    <a:gd name="T21" fmla="*/ 52 h 52"/>
                    <a:gd name="T22" fmla="*/ 22 w 22"/>
                    <a:gd name="T23" fmla="*/ 49 h 52"/>
                    <a:gd name="T24" fmla="*/ 22 w 22"/>
                    <a:gd name="T25" fmla="*/ 43 h 52"/>
                    <a:gd name="T26" fmla="*/ 18 w 22"/>
                    <a:gd name="T27" fmla="*/ 36 h 52"/>
                    <a:gd name="T28" fmla="*/ 11 w 22"/>
                    <a:gd name="T29" fmla="*/ 36 h 52"/>
                    <a:gd name="T30" fmla="*/ 11 w 22"/>
                    <a:gd name="T31" fmla="*/ 21 h 52"/>
                    <a:gd name="T32" fmla="*/ 5 w 22"/>
                    <a:gd name="T33" fmla="*/ 13 h 52"/>
                    <a:gd name="T34" fmla="*/ 13 w 22"/>
                    <a:gd name="T35" fmla="*/ 9 h 52"/>
                    <a:gd name="T36" fmla="*/ 20 w 22"/>
                    <a:gd name="T37" fmla="*/ 7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" h="52">
                      <a:moveTo>
                        <a:pt x="20" y="7"/>
                      </a:moveTo>
                      <a:lnTo>
                        <a:pt x="16" y="0"/>
                      </a:lnTo>
                      <a:lnTo>
                        <a:pt x="15" y="0"/>
                      </a:lnTo>
                      <a:lnTo>
                        <a:pt x="7" y="5"/>
                      </a:lnTo>
                      <a:lnTo>
                        <a:pt x="0" y="13"/>
                      </a:lnTo>
                      <a:lnTo>
                        <a:pt x="3" y="21"/>
                      </a:lnTo>
                      <a:lnTo>
                        <a:pt x="9" y="28"/>
                      </a:lnTo>
                      <a:lnTo>
                        <a:pt x="7" y="34"/>
                      </a:lnTo>
                      <a:lnTo>
                        <a:pt x="9" y="41"/>
                      </a:lnTo>
                      <a:lnTo>
                        <a:pt x="16" y="49"/>
                      </a:lnTo>
                      <a:lnTo>
                        <a:pt x="16" y="52"/>
                      </a:lnTo>
                      <a:lnTo>
                        <a:pt x="22" y="49"/>
                      </a:lnTo>
                      <a:lnTo>
                        <a:pt x="22" y="43"/>
                      </a:lnTo>
                      <a:lnTo>
                        <a:pt x="18" y="36"/>
                      </a:lnTo>
                      <a:lnTo>
                        <a:pt x="11" y="36"/>
                      </a:lnTo>
                      <a:lnTo>
                        <a:pt x="11" y="21"/>
                      </a:lnTo>
                      <a:lnTo>
                        <a:pt x="5" y="13"/>
                      </a:lnTo>
                      <a:lnTo>
                        <a:pt x="13" y="9"/>
                      </a:lnTo>
                      <a:lnTo>
                        <a:pt x="20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59" name="Freeform 20"/>
                <p:cNvSpPr>
                  <a:spLocks/>
                </p:cNvSpPr>
                <p:nvPr/>
              </p:nvSpPr>
              <p:spPr bwMode="auto">
                <a:xfrm>
                  <a:off x="1223722" y="1378665"/>
                  <a:ext cx="543750" cy="357537"/>
                </a:xfrm>
                <a:custGeom>
                  <a:avLst/>
                  <a:gdLst>
                    <a:gd name="T0" fmla="*/ 75 w 566"/>
                    <a:gd name="T1" fmla="*/ 344 h 410"/>
                    <a:gd name="T2" fmla="*/ 98 w 566"/>
                    <a:gd name="T3" fmla="*/ 357 h 410"/>
                    <a:gd name="T4" fmla="*/ 133 w 566"/>
                    <a:gd name="T5" fmla="*/ 361 h 410"/>
                    <a:gd name="T6" fmla="*/ 165 w 566"/>
                    <a:gd name="T7" fmla="*/ 359 h 410"/>
                    <a:gd name="T8" fmla="*/ 188 w 566"/>
                    <a:gd name="T9" fmla="*/ 376 h 410"/>
                    <a:gd name="T10" fmla="*/ 237 w 566"/>
                    <a:gd name="T11" fmla="*/ 376 h 410"/>
                    <a:gd name="T12" fmla="*/ 270 w 566"/>
                    <a:gd name="T13" fmla="*/ 380 h 410"/>
                    <a:gd name="T14" fmla="*/ 317 w 566"/>
                    <a:gd name="T15" fmla="*/ 376 h 410"/>
                    <a:gd name="T16" fmla="*/ 355 w 566"/>
                    <a:gd name="T17" fmla="*/ 376 h 410"/>
                    <a:gd name="T18" fmla="*/ 511 w 566"/>
                    <a:gd name="T19" fmla="*/ 383 h 410"/>
                    <a:gd name="T20" fmla="*/ 564 w 566"/>
                    <a:gd name="T21" fmla="*/ 100 h 410"/>
                    <a:gd name="T22" fmla="*/ 263 w 566"/>
                    <a:gd name="T23" fmla="*/ 24 h 410"/>
                    <a:gd name="T24" fmla="*/ 165 w 566"/>
                    <a:gd name="T25" fmla="*/ 17 h 410"/>
                    <a:gd name="T26" fmla="*/ 176 w 566"/>
                    <a:gd name="T27" fmla="*/ 38 h 410"/>
                    <a:gd name="T28" fmla="*/ 173 w 566"/>
                    <a:gd name="T29" fmla="*/ 53 h 410"/>
                    <a:gd name="T30" fmla="*/ 158 w 566"/>
                    <a:gd name="T31" fmla="*/ 62 h 410"/>
                    <a:gd name="T32" fmla="*/ 171 w 566"/>
                    <a:gd name="T33" fmla="*/ 83 h 410"/>
                    <a:gd name="T34" fmla="*/ 175 w 566"/>
                    <a:gd name="T35" fmla="*/ 115 h 410"/>
                    <a:gd name="T36" fmla="*/ 154 w 566"/>
                    <a:gd name="T37" fmla="*/ 141 h 410"/>
                    <a:gd name="T38" fmla="*/ 146 w 566"/>
                    <a:gd name="T39" fmla="*/ 177 h 410"/>
                    <a:gd name="T40" fmla="*/ 116 w 566"/>
                    <a:gd name="T41" fmla="*/ 192 h 410"/>
                    <a:gd name="T42" fmla="*/ 99 w 566"/>
                    <a:gd name="T43" fmla="*/ 190 h 410"/>
                    <a:gd name="T44" fmla="*/ 107 w 566"/>
                    <a:gd name="T45" fmla="*/ 175 h 410"/>
                    <a:gd name="T46" fmla="*/ 116 w 566"/>
                    <a:gd name="T47" fmla="*/ 186 h 410"/>
                    <a:gd name="T48" fmla="*/ 131 w 566"/>
                    <a:gd name="T49" fmla="*/ 167 h 410"/>
                    <a:gd name="T50" fmla="*/ 141 w 566"/>
                    <a:gd name="T51" fmla="*/ 147 h 410"/>
                    <a:gd name="T52" fmla="*/ 141 w 566"/>
                    <a:gd name="T53" fmla="*/ 137 h 410"/>
                    <a:gd name="T54" fmla="*/ 154 w 566"/>
                    <a:gd name="T55" fmla="*/ 120 h 410"/>
                    <a:gd name="T56" fmla="*/ 114 w 566"/>
                    <a:gd name="T57" fmla="*/ 139 h 410"/>
                    <a:gd name="T58" fmla="*/ 116 w 566"/>
                    <a:gd name="T59" fmla="*/ 158 h 410"/>
                    <a:gd name="T60" fmla="*/ 114 w 566"/>
                    <a:gd name="T61" fmla="*/ 137 h 410"/>
                    <a:gd name="T62" fmla="*/ 131 w 566"/>
                    <a:gd name="T63" fmla="*/ 132 h 410"/>
                    <a:gd name="T64" fmla="*/ 141 w 566"/>
                    <a:gd name="T65" fmla="*/ 92 h 410"/>
                    <a:gd name="T66" fmla="*/ 129 w 566"/>
                    <a:gd name="T67" fmla="*/ 86 h 410"/>
                    <a:gd name="T68" fmla="*/ 113 w 566"/>
                    <a:gd name="T69" fmla="*/ 77 h 410"/>
                    <a:gd name="T70" fmla="*/ 77 w 566"/>
                    <a:gd name="T71" fmla="*/ 64 h 410"/>
                    <a:gd name="T72" fmla="*/ 41 w 566"/>
                    <a:gd name="T73" fmla="*/ 45 h 410"/>
                    <a:gd name="T74" fmla="*/ 17 w 566"/>
                    <a:gd name="T75" fmla="*/ 30 h 410"/>
                    <a:gd name="T76" fmla="*/ 7 w 566"/>
                    <a:gd name="T77" fmla="*/ 53 h 410"/>
                    <a:gd name="T78" fmla="*/ 13 w 566"/>
                    <a:gd name="T79" fmla="*/ 83 h 410"/>
                    <a:gd name="T80" fmla="*/ 17 w 566"/>
                    <a:gd name="T81" fmla="*/ 148 h 410"/>
                    <a:gd name="T82" fmla="*/ 17 w 566"/>
                    <a:gd name="T83" fmla="*/ 171 h 410"/>
                    <a:gd name="T84" fmla="*/ 24 w 566"/>
                    <a:gd name="T85" fmla="*/ 188 h 410"/>
                    <a:gd name="T86" fmla="*/ 13 w 566"/>
                    <a:gd name="T87" fmla="*/ 207 h 410"/>
                    <a:gd name="T88" fmla="*/ 28 w 566"/>
                    <a:gd name="T89" fmla="*/ 216 h 410"/>
                    <a:gd name="T90" fmla="*/ 13 w 566"/>
                    <a:gd name="T91" fmla="*/ 233 h 410"/>
                    <a:gd name="T92" fmla="*/ 5 w 566"/>
                    <a:gd name="T93" fmla="*/ 237 h 410"/>
                    <a:gd name="T94" fmla="*/ 5 w 566"/>
                    <a:gd name="T95" fmla="*/ 252 h 410"/>
                    <a:gd name="T96" fmla="*/ 35 w 566"/>
                    <a:gd name="T97" fmla="*/ 263 h 410"/>
                    <a:gd name="T98" fmla="*/ 45 w 566"/>
                    <a:gd name="T99" fmla="*/ 272 h 410"/>
                    <a:gd name="T100" fmla="*/ 67 w 566"/>
                    <a:gd name="T101" fmla="*/ 288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66" h="410">
                      <a:moveTo>
                        <a:pt x="67" y="288"/>
                      </a:moveTo>
                      <a:lnTo>
                        <a:pt x="75" y="295"/>
                      </a:lnTo>
                      <a:lnTo>
                        <a:pt x="79" y="308"/>
                      </a:lnTo>
                      <a:lnTo>
                        <a:pt x="75" y="344"/>
                      </a:lnTo>
                      <a:lnTo>
                        <a:pt x="77" y="348"/>
                      </a:lnTo>
                      <a:lnTo>
                        <a:pt x="88" y="351"/>
                      </a:lnTo>
                      <a:lnTo>
                        <a:pt x="96" y="357"/>
                      </a:lnTo>
                      <a:lnTo>
                        <a:pt x="98" y="357"/>
                      </a:lnTo>
                      <a:lnTo>
                        <a:pt x="105" y="363"/>
                      </a:lnTo>
                      <a:lnTo>
                        <a:pt x="113" y="363"/>
                      </a:lnTo>
                      <a:lnTo>
                        <a:pt x="126" y="361"/>
                      </a:lnTo>
                      <a:lnTo>
                        <a:pt x="133" y="361"/>
                      </a:lnTo>
                      <a:lnTo>
                        <a:pt x="141" y="355"/>
                      </a:lnTo>
                      <a:lnTo>
                        <a:pt x="146" y="355"/>
                      </a:lnTo>
                      <a:lnTo>
                        <a:pt x="154" y="359"/>
                      </a:lnTo>
                      <a:lnTo>
                        <a:pt x="165" y="359"/>
                      </a:lnTo>
                      <a:lnTo>
                        <a:pt x="173" y="363"/>
                      </a:lnTo>
                      <a:lnTo>
                        <a:pt x="178" y="365"/>
                      </a:lnTo>
                      <a:lnTo>
                        <a:pt x="186" y="370"/>
                      </a:lnTo>
                      <a:lnTo>
                        <a:pt x="188" y="376"/>
                      </a:lnTo>
                      <a:lnTo>
                        <a:pt x="201" y="376"/>
                      </a:lnTo>
                      <a:lnTo>
                        <a:pt x="208" y="378"/>
                      </a:lnTo>
                      <a:lnTo>
                        <a:pt x="229" y="374"/>
                      </a:lnTo>
                      <a:lnTo>
                        <a:pt x="237" y="376"/>
                      </a:lnTo>
                      <a:lnTo>
                        <a:pt x="244" y="382"/>
                      </a:lnTo>
                      <a:lnTo>
                        <a:pt x="250" y="383"/>
                      </a:lnTo>
                      <a:lnTo>
                        <a:pt x="257" y="383"/>
                      </a:lnTo>
                      <a:lnTo>
                        <a:pt x="270" y="380"/>
                      </a:lnTo>
                      <a:lnTo>
                        <a:pt x="284" y="378"/>
                      </a:lnTo>
                      <a:lnTo>
                        <a:pt x="306" y="378"/>
                      </a:lnTo>
                      <a:lnTo>
                        <a:pt x="314" y="374"/>
                      </a:lnTo>
                      <a:lnTo>
                        <a:pt x="317" y="376"/>
                      </a:lnTo>
                      <a:lnTo>
                        <a:pt x="334" y="378"/>
                      </a:lnTo>
                      <a:lnTo>
                        <a:pt x="342" y="380"/>
                      </a:lnTo>
                      <a:lnTo>
                        <a:pt x="349" y="382"/>
                      </a:lnTo>
                      <a:lnTo>
                        <a:pt x="355" y="376"/>
                      </a:lnTo>
                      <a:lnTo>
                        <a:pt x="423" y="393"/>
                      </a:lnTo>
                      <a:lnTo>
                        <a:pt x="511" y="410"/>
                      </a:lnTo>
                      <a:lnTo>
                        <a:pt x="509" y="404"/>
                      </a:lnTo>
                      <a:lnTo>
                        <a:pt x="511" y="383"/>
                      </a:lnTo>
                      <a:lnTo>
                        <a:pt x="507" y="368"/>
                      </a:lnTo>
                      <a:lnTo>
                        <a:pt x="511" y="363"/>
                      </a:lnTo>
                      <a:lnTo>
                        <a:pt x="513" y="340"/>
                      </a:lnTo>
                      <a:lnTo>
                        <a:pt x="564" y="100"/>
                      </a:lnTo>
                      <a:lnTo>
                        <a:pt x="566" y="96"/>
                      </a:lnTo>
                      <a:lnTo>
                        <a:pt x="498" y="81"/>
                      </a:lnTo>
                      <a:lnTo>
                        <a:pt x="372" y="53"/>
                      </a:lnTo>
                      <a:lnTo>
                        <a:pt x="263" y="24"/>
                      </a:lnTo>
                      <a:lnTo>
                        <a:pt x="167" y="0"/>
                      </a:lnTo>
                      <a:lnTo>
                        <a:pt x="161" y="4"/>
                      </a:lnTo>
                      <a:lnTo>
                        <a:pt x="163" y="11"/>
                      </a:lnTo>
                      <a:lnTo>
                        <a:pt x="165" y="17"/>
                      </a:lnTo>
                      <a:lnTo>
                        <a:pt x="165" y="19"/>
                      </a:lnTo>
                      <a:lnTo>
                        <a:pt x="171" y="26"/>
                      </a:lnTo>
                      <a:lnTo>
                        <a:pt x="178" y="30"/>
                      </a:lnTo>
                      <a:lnTo>
                        <a:pt x="176" y="38"/>
                      </a:lnTo>
                      <a:lnTo>
                        <a:pt x="176" y="43"/>
                      </a:lnTo>
                      <a:lnTo>
                        <a:pt x="176" y="51"/>
                      </a:lnTo>
                      <a:lnTo>
                        <a:pt x="169" y="47"/>
                      </a:lnTo>
                      <a:lnTo>
                        <a:pt x="173" y="53"/>
                      </a:lnTo>
                      <a:lnTo>
                        <a:pt x="171" y="60"/>
                      </a:lnTo>
                      <a:lnTo>
                        <a:pt x="163" y="56"/>
                      </a:lnTo>
                      <a:lnTo>
                        <a:pt x="158" y="56"/>
                      </a:lnTo>
                      <a:lnTo>
                        <a:pt x="158" y="62"/>
                      </a:lnTo>
                      <a:lnTo>
                        <a:pt x="165" y="62"/>
                      </a:lnTo>
                      <a:lnTo>
                        <a:pt x="167" y="69"/>
                      </a:lnTo>
                      <a:lnTo>
                        <a:pt x="173" y="77"/>
                      </a:lnTo>
                      <a:lnTo>
                        <a:pt x="171" y="83"/>
                      </a:lnTo>
                      <a:lnTo>
                        <a:pt x="173" y="86"/>
                      </a:lnTo>
                      <a:lnTo>
                        <a:pt x="171" y="100"/>
                      </a:lnTo>
                      <a:lnTo>
                        <a:pt x="175" y="107"/>
                      </a:lnTo>
                      <a:lnTo>
                        <a:pt x="175" y="115"/>
                      </a:lnTo>
                      <a:lnTo>
                        <a:pt x="167" y="120"/>
                      </a:lnTo>
                      <a:lnTo>
                        <a:pt x="160" y="130"/>
                      </a:lnTo>
                      <a:lnTo>
                        <a:pt x="161" y="137"/>
                      </a:lnTo>
                      <a:lnTo>
                        <a:pt x="154" y="141"/>
                      </a:lnTo>
                      <a:lnTo>
                        <a:pt x="158" y="148"/>
                      </a:lnTo>
                      <a:lnTo>
                        <a:pt x="152" y="154"/>
                      </a:lnTo>
                      <a:lnTo>
                        <a:pt x="154" y="169"/>
                      </a:lnTo>
                      <a:lnTo>
                        <a:pt x="146" y="177"/>
                      </a:lnTo>
                      <a:lnTo>
                        <a:pt x="133" y="180"/>
                      </a:lnTo>
                      <a:lnTo>
                        <a:pt x="129" y="186"/>
                      </a:lnTo>
                      <a:lnTo>
                        <a:pt x="124" y="192"/>
                      </a:lnTo>
                      <a:lnTo>
                        <a:pt x="116" y="192"/>
                      </a:lnTo>
                      <a:lnTo>
                        <a:pt x="113" y="184"/>
                      </a:lnTo>
                      <a:lnTo>
                        <a:pt x="105" y="188"/>
                      </a:lnTo>
                      <a:lnTo>
                        <a:pt x="105" y="195"/>
                      </a:lnTo>
                      <a:lnTo>
                        <a:pt x="99" y="190"/>
                      </a:lnTo>
                      <a:lnTo>
                        <a:pt x="101" y="184"/>
                      </a:lnTo>
                      <a:lnTo>
                        <a:pt x="94" y="182"/>
                      </a:lnTo>
                      <a:lnTo>
                        <a:pt x="101" y="180"/>
                      </a:lnTo>
                      <a:lnTo>
                        <a:pt x="107" y="175"/>
                      </a:lnTo>
                      <a:lnTo>
                        <a:pt x="120" y="165"/>
                      </a:lnTo>
                      <a:lnTo>
                        <a:pt x="118" y="173"/>
                      </a:lnTo>
                      <a:lnTo>
                        <a:pt x="116" y="179"/>
                      </a:lnTo>
                      <a:lnTo>
                        <a:pt x="116" y="186"/>
                      </a:lnTo>
                      <a:lnTo>
                        <a:pt x="118" y="182"/>
                      </a:lnTo>
                      <a:lnTo>
                        <a:pt x="120" y="175"/>
                      </a:lnTo>
                      <a:lnTo>
                        <a:pt x="126" y="169"/>
                      </a:lnTo>
                      <a:lnTo>
                        <a:pt x="131" y="167"/>
                      </a:lnTo>
                      <a:lnTo>
                        <a:pt x="126" y="175"/>
                      </a:lnTo>
                      <a:lnTo>
                        <a:pt x="133" y="179"/>
                      </a:lnTo>
                      <a:lnTo>
                        <a:pt x="145" y="154"/>
                      </a:lnTo>
                      <a:lnTo>
                        <a:pt x="141" y="147"/>
                      </a:lnTo>
                      <a:lnTo>
                        <a:pt x="133" y="148"/>
                      </a:lnTo>
                      <a:lnTo>
                        <a:pt x="133" y="141"/>
                      </a:lnTo>
                      <a:lnTo>
                        <a:pt x="141" y="143"/>
                      </a:lnTo>
                      <a:lnTo>
                        <a:pt x="141" y="137"/>
                      </a:lnTo>
                      <a:lnTo>
                        <a:pt x="141" y="130"/>
                      </a:lnTo>
                      <a:lnTo>
                        <a:pt x="146" y="132"/>
                      </a:lnTo>
                      <a:lnTo>
                        <a:pt x="152" y="128"/>
                      </a:lnTo>
                      <a:lnTo>
                        <a:pt x="154" y="120"/>
                      </a:lnTo>
                      <a:lnTo>
                        <a:pt x="150" y="113"/>
                      </a:lnTo>
                      <a:lnTo>
                        <a:pt x="133" y="128"/>
                      </a:lnTo>
                      <a:lnTo>
                        <a:pt x="128" y="135"/>
                      </a:lnTo>
                      <a:lnTo>
                        <a:pt x="114" y="139"/>
                      </a:lnTo>
                      <a:lnTo>
                        <a:pt x="99" y="152"/>
                      </a:lnTo>
                      <a:lnTo>
                        <a:pt x="101" y="160"/>
                      </a:lnTo>
                      <a:lnTo>
                        <a:pt x="109" y="158"/>
                      </a:lnTo>
                      <a:lnTo>
                        <a:pt x="116" y="158"/>
                      </a:lnTo>
                      <a:lnTo>
                        <a:pt x="101" y="162"/>
                      </a:lnTo>
                      <a:lnTo>
                        <a:pt x="96" y="156"/>
                      </a:lnTo>
                      <a:lnTo>
                        <a:pt x="99" y="148"/>
                      </a:lnTo>
                      <a:lnTo>
                        <a:pt x="114" y="137"/>
                      </a:lnTo>
                      <a:lnTo>
                        <a:pt x="120" y="133"/>
                      </a:lnTo>
                      <a:lnTo>
                        <a:pt x="133" y="118"/>
                      </a:lnTo>
                      <a:lnTo>
                        <a:pt x="131" y="124"/>
                      </a:lnTo>
                      <a:lnTo>
                        <a:pt x="131" y="132"/>
                      </a:lnTo>
                      <a:lnTo>
                        <a:pt x="133" y="124"/>
                      </a:lnTo>
                      <a:lnTo>
                        <a:pt x="141" y="118"/>
                      </a:lnTo>
                      <a:lnTo>
                        <a:pt x="145" y="109"/>
                      </a:lnTo>
                      <a:lnTo>
                        <a:pt x="141" y="92"/>
                      </a:lnTo>
                      <a:lnTo>
                        <a:pt x="143" y="85"/>
                      </a:lnTo>
                      <a:lnTo>
                        <a:pt x="135" y="90"/>
                      </a:lnTo>
                      <a:lnTo>
                        <a:pt x="133" y="98"/>
                      </a:lnTo>
                      <a:lnTo>
                        <a:pt x="129" y="86"/>
                      </a:lnTo>
                      <a:lnTo>
                        <a:pt x="122" y="88"/>
                      </a:lnTo>
                      <a:lnTo>
                        <a:pt x="122" y="83"/>
                      </a:lnTo>
                      <a:lnTo>
                        <a:pt x="120" y="75"/>
                      </a:lnTo>
                      <a:lnTo>
                        <a:pt x="113" y="77"/>
                      </a:lnTo>
                      <a:lnTo>
                        <a:pt x="105" y="77"/>
                      </a:lnTo>
                      <a:lnTo>
                        <a:pt x="98" y="73"/>
                      </a:lnTo>
                      <a:lnTo>
                        <a:pt x="84" y="69"/>
                      </a:lnTo>
                      <a:lnTo>
                        <a:pt x="77" y="64"/>
                      </a:lnTo>
                      <a:lnTo>
                        <a:pt x="64" y="60"/>
                      </a:lnTo>
                      <a:lnTo>
                        <a:pt x="52" y="54"/>
                      </a:lnTo>
                      <a:lnTo>
                        <a:pt x="49" y="49"/>
                      </a:lnTo>
                      <a:lnTo>
                        <a:pt x="41" y="45"/>
                      </a:lnTo>
                      <a:lnTo>
                        <a:pt x="34" y="38"/>
                      </a:lnTo>
                      <a:lnTo>
                        <a:pt x="22" y="26"/>
                      </a:lnTo>
                      <a:lnTo>
                        <a:pt x="15" y="22"/>
                      </a:lnTo>
                      <a:lnTo>
                        <a:pt x="17" y="30"/>
                      </a:lnTo>
                      <a:lnTo>
                        <a:pt x="15" y="32"/>
                      </a:lnTo>
                      <a:lnTo>
                        <a:pt x="13" y="39"/>
                      </a:lnTo>
                      <a:lnTo>
                        <a:pt x="7" y="47"/>
                      </a:lnTo>
                      <a:lnTo>
                        <a:pt x="7" y="53"/>
                      </a:lnTo>
                      <a:lnTo>
                        <a:pt x="5" y="60"/>
                      </a:lnTo>
                      <a:lnTo>
                        <a:pt x="5" y="68"/>
                      </a:lnTo>
                      <a:lnTo>
                        <a:pt x="7" y="73"/>
                      </a:lnTo>
                      <a:lnTo>
                        <a:pt x="13" y="83"/>
                      </a:lnTo>
                      <a:lnTo>
                        <a:pt x="17" y="96"/>
                      </a:lnTo>
                      <a:lnTo>
                        <a:pt x="17" y="103"/>
                      </a:lnTo>
                      <a:lnTo>
                        <a:pt x="13" y="132"/>
                      </a:lnTo>
                      <a:lnTo>
                        <a:pt x="17" y="148"/>
                      </a:lnTo>
                      <a:lnTo>
                        <a:pt x="15" y="169"/>
                      </a:lnTo>
                      <a:lnTo>
                        <a:pt x="11" y="177"/>
                      </a:lnTo>
                      <a:lnTo>
                        <a:pt x="15" y="179"/>
                      </a:lnTo>
                      <a:lnTo>
                        <a:pt x="17" y="171"/>
                      </a:lnTo>
                      <a:lnTo>
                        <a:pt x="22" y="177"/>
                      </a:lnTo>
                      <a:lnTo>
                        <a:pt x="30" y="184"/>
                      </a:lnTo>
                      <a:lnTo>
                        <a:pt x="35" y="186"/>
                      </a:lnTo>
                      <a:lnTo>
                        <a:pt x="24" y="188"/>
                      </a:lnTo>
                      <a:lnTo>
                        <a:pt x="15" y="192"/>
                      </a:lnTo>
                      <a:lnTo>
                        <a:pt x="13" y="186"/>
                      </a:lnTo>
                      <a:lnTo>
                        <a:pt x="11" y="199"/>
                      </a:lnTo>
                      <a:lnTo>
                        <a:pt x="13" y="207"/>
                      </a:lnTo>
                      <a:lnTo>
                        <a:pt x="13" y="207"/>
                      </a:lnTo>
                      <a:lnTo>
                        <a:pt x="28" y="210"/>
                      </a:lnTo>
                      <a:lnTo>
                        <a:pt x="30" y="216"/>
                      </a:lnTo>
                      <a:lnTo>
                        <a:pt x="28" y="216"/>
                      </a:lnTo>
                      <a:lnTo>
                        <a:pt x="20" y="212"/>
                      </a:lnTo>
                      <a:lnTo>
                        <a:pt x="17" y="220"/>
                      </a:lnTo>
                      <a:lnTo>
                        <a:pt x="19" y="226"/>
                      </a:lnTo>
                      <a:lnTo>
                        <a:pt x="13" y="233"/>
                      </a:lnTo>
                      <a:lnTo>
                        <a:pt x="17" y="241"/>
                      </a:lnTo>
                      <a:lnTo>
                        <a:pt x="17" y="242"/>
                      </a:lnTo>
                      <a:lnTo>
                        <a:pt x="13" y="237"/>
                      </a:lnTo>
                      <a:lnTo>
                        <a:pt x="5" y="237"/>
                      </a:lnTo>
                      <a:lnTo>
                        <a:pt x="9" y="224"/>
                      </a:lnTo>
                      <a:lnTo>
                        <a:pt x="7" y="216"/>
                      </a:lnTo>
                      <a:lnTo>
                        <a:pt x="0" y="252"/>
                      </a:lnTo>
                      <a:lnTo>
                        <a:pt x="5" y="252"/>
                      </a:lnTo>
                      <a:lnTo>
                        <a:pt x="11" y="259"/>
                      </a:lnTo>
                      <a:lnTo>
                        <a:pt x="26" y="256"/>
                      </a:lnTo>
                      <a:lnTo>
                        <a:pt x="30" y="261"/>
                      </a:lnTo>
                      <a:lnTo>
                        <a:pt x="35" y="263"/>
                      </a:lnTo>
                      <a:lnTo>
                        <a:pt x="37" y="265"/>
                      </a:lnTo>
                      <a:lnTo>
                        <a:pt x="41" y="267"/>
                      </a:lnTo>
                      <a:lnTo>
                        <a:pt x="43" y="267"/>
                      </a:lnTo>
                      <a:lnTo>
                        <a:pt x="45" y="272"/>
                      </a:lnTo>
                      <a:lnTo>
                        <a:pt x="52" y="280"/>
                      </a:lnTo>
                      <a:lnTo>
                        <a:pt x="58" y="280"/>
                      </a:lnTo>
                      <a:lnTo>
                        <a:pt x="64" y="282"/>
                      </a:lnTo>
                      <a:lnTo>
                        <a:pt x="67" y="28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260" name="Freeform 21"/>
              <p:cNvSpPr>
                <a:spLocks/>
              </p:cNvSpPr>
              <p:nvPr/>
            </p:nvSpPr>
            <p:spPr bwMode="auto">
              <a:xfrm>
                <a:off x="1322672" y="2057113"/>
                <a:ext cx="518773" cy="729898"/>
              </a:xfrm>
              <a:custGeom>
                <a:avLst/>
                <a:gdLst>
                  <a:gd name="T0" fmla="*/ 434 w 540"/>
                  <a:gd name="T1" fmla="*/ 79 h 837"/>
                  <a:gd name="T2" fmla="*/ 308 w 540"/>
                  <a:gd name="T3" fmla="*/ 53 h 837"/>
                  <a:gd name="T4" fmla="*/ 213 w 540"/>
                  <a:gd name="T5" fmla="*/ 32 h 837"/>
                  <a:gd name="T6" fmla="*/ 77 w 540"/>
                  <a:gd name="T7" fmla="*/ 0 h 837"/>
                  <a:gd name="T8" fmla="*/ 19 w 540"/>
                  <a:gd name="T9" fmla="*/ 243 h 837"/>
                  <a:gd name="T10" fmla="*/ 0 w 540"/>
                  <a:gd name="T11" fmla="*/ 314 h 837"/>
                  <a:gd name="T12" fmla="*/ 250 w 540"/>
                  <a:gd name="T13" fmla="*/ 681 h 837"/>
                  <a:gd name="T14" fmla="*/ 357 w 540"/>
                  <a:gd name="T15" fmla="*/ 837 h 837"/>
                  <a:gd name="T16" fmla="*/ 359 w 540"/>
                  <a:gd name="T17" fmla="*/ 822 h 837"/>
                  <a:gd name="T18" fmla="*/ 365 w 540"/>
                  <a:gd name="T19" fmla="*/ 814 h 837"/>
                  <a:gd name="T20" fmla="*/ 367 w 540"/>
                  <a:gd name="T21" fmla="*/ 799 h 837"/>
                  <a:gd name="T22" fmla="*/ 365 w 540"/>
                  <a:gd name="T23" fmla="*/ 786 h 837"/>
                  <a:gd name="T24" fmla="*/ 365 w 540"/>
                  <a:gd name="T25" fmla="*/ 778 h 837"/>
                  <a:gd name="T26" fmla="*/ 367 w 540"/>
                  <a:gd name="T27" fmla="*/ 769 h 837"/>
                  <a:gd name="T28" fmla="*/ 367 w 540"/>
                  <a:gd name="T29" fmla="*/ 754 h 837"/>
                  <a:gd name="T30" fmla="*/ 367 w 540"/>
                  <a:gd name="T31" fmla="*/ 748 h 837"/>
                  <a:gd name="T32" fmla="*/ 370 w 540"/>
                  <a:gd name="T33" fmla="*/ 741 h 837"/>
                  <a:gd name="T34" fmla="*/ 367 w 540"/>
                  <a:gd name="T35" fmla="*/ 728 h 837"/>
                  <a:gd name="T36" fmla="*/ 370 w 540"/>
                  <a:gd name="T37" fmla="*/ 718 h 837"/>
                  <a:gd name="T38" fmla="*/ 378 w 540"/>
                  <a:gd name="T39" fmla="*/ 715 h 837"/>
                  <a:gd name="T40" fmla="*/ 386 w 540"/>
                  <a:gd name="T41" fmla="*/ 713 h 837"/>
                  <a:gd name="T42" fmla="*/ 391 w 540"/>
                  <a:gd name="T43" fmla="*/ 716 h 837"/>
                  <a:gd name="T44" fmla="*/ 399 w 540"/>
                  <a:gd name="T45" fmla="*/ 716 h 837"/>
                  <a:gd name="T46" fmla="*/ 406 w 540"/>
                  <a:gd name="T47" fmla="*/ 724 h 837"/>
                  <a:gd name="T48" fmla="*/ 408 w 540"/>
                  <a:gd name="T49" fmla="*/ 731 h 837"/>
                  <a:gd name="T50" fmla="*/ 416 w 540"/>
                  <a:gd name="T51" fmla="*/ 733 h 837"/>
                  <a:gd name="T52" fmla="*/ 423 w 540"/>
                  <a:gd name="T53" fmla="*/ 724 h 837"/>
                  <a:gd name="T54" fmla="*/ 431 w 540"/>
                  <a:gd name="T55" fmla="*/ 715 h 837"/>
                  <a:gd name="T56" fmla="*/ 446 w 540"/>
                  <a:gd name="T57" fmla="*/ 630 h 837"/>
                  <a:gd name="T58" fmla="*/ 540 w 540"/>
                  <a:gd name="T59" fmla="*/ 98 h 837"/>
                  <a:gd name="T60" fmla="*/ 434 w 540"/>
                  <a:gd name="T61" fmla="*/ 79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0" h="837">
                    <a:moveTo>
                      <a:pt x="434" y="79"/>
                    </a:moveTo>
                    <a:lnTo>
                      <a:pt x="308" y="53"/>
                    </a:lnTo>
                    <a:lnTo>
                      <a:pt x="213" y="32"/>
                    </a:lnTo>
                    <a:lnTo>
                      <a:pt x="77" y="0"/>
                    </a:lnTo>
                    <a:lnTo>
                      <a:pt x="19" y="243"/>
                    </a:lnTo>
                    <a:lnTo>
                      <a:pt x="0" y="314"/>
                    </a:lnTo>
                    <a:lnTo>
                      <a:pt x="250" y="681"/>
                    </a:lnTo>
                    <a:lnTo>
                      <a:pt x="357" y="837"/>
                    </a:lnTo>
                    <a:lnTo>
                      <a:pt x="359" y="822"/>
                    </a:lnTo>
                    <a:lnTo>
                      <a:pt x="365" y="814"/>
                    </a:lnTo>
                    <a:lnTo>
                      <a:pt x="367" y="799"/>
                    </a:lnTo>
                    <a:lnTo>
                      <a:pt x="365" y="786"/>
                    </a:lnTo>
                    <a:lnTo>
                      <a:pt x="365" y="778"/>
                    </a:lnTo>
                    <a:lnTo>
                      <a:pt x="367" y="769"/>
                    </a:lnTo>
                    <a:lnTo>
                      <a:pt x="367" y="754"/>
                    </a:lnTo>
                    <a:lnTo>
                      <a:pt x="367" y="748"/>
                    </a:lnTo>
                    <a:lnTo>
                      <a:pt x="370" y="741"/>
                    </a:lnTo>
                    <a:lnTo>
                      <a:pt x="367" y="728"/>
                    </a:lnTo>
                    <a:lnTo>
                      <a:pt x="370" y="718"/>
                    </a:lnTo>
                    <a:lnTo>
                      <a:pt x="378" y="715"/>
                    </a:lnTo>
                    <a:lnTo>
                      <a:pt x="386" y="713"/>
                    </a:lnTo>
                    <a:lnTo>
                      <a:pt x="391" y="716"/>
                    </a:lnTo>
                    <a:lnTo>
                      <a:pt x="399" y="716"/>
                    </a:lnTo>
                    <a:lnTo>
                      <a:pt x="406" y="724"/>
                    </a:lnTo>
                    <a:lnTo>
                      <a:pt x="408" y="731"/>
                    </a:lnTo>
                    <a:lnTo>
                      <a:pt x="416" y="733"/>
                    </a:lnTo>
                    <a:lnTo>
                      <a:pt x="423" y="724"/>
                    </a:lnTo>
                    <a:lnTo>
                      <a:pt x="431" y="715"/>
                    </a:lnTo>
                    <a:lnTo>
                      <a:pt x="446" y="630"/>
                    </a:lnTo>
                    <a:lnTo>
                      <a:pt x="540" y="98"/>
                    </a:lnTo>
                    <a:lnTo>
                      <a:pt x="434" y="79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1" name="Freeform 22"/>
              <p:cNvSpPr>
                <a:spLocks/>
              </p:cNvSpPr>
              <p:nvPr/>
            </p:nvSpPr>
            <p:spPr bwMode="auto">
              <a:xfrm>
                <a:off x="1603194" y="2606498"/>
                <a:ext cx="550475" cy="586883"/>
              </a:xfrm>
              <a:custGeom>
                <a:avLst/>
                <a:gdLst>
                  <a:gd name="T0" fmla="*/ 456 w 573"/>
                  <a:gd name="T1" fmla="*/ 51 h 673"/>
                  <a:gd name="T2" fmla="*/ 231 w 573"/>
                  <a:gd name="T3" fmla="*/ 15 h 673"/>
                  <a:gd name="T4" fmla="*/ 139 w 573"/>
                  <a:gd name="T5" fmla="*/ 85 h 673"/>
                  <a:gd name="T6" fmla="*/ 124 w 573"/>
                  <a:gd name="T7" fmla="*/ 103 h 673"/>
                  <a:gd name="T8" fmla="*/ 114 w 573"/>
                  <a:gd name="T9" fmla="*/ 94 h 673"/>
                  <a:gd name="T10" fmla="*/ 99 w 573"/>
                  <a:gd name="T11" fmla="*/ 86 h 673"/>
                  <a:gd name="T12" fmla="*/ 86 w 573"/>
                  <a:gd name="T13" fmla="*/ 85 h 673"/>
                  <a:gd name="T14" fmla="*/ 75 w 573"/>
                  <a:gd name="T15" fmla="*/ 98 h 673"/>
                  <a:gd name="T16" fmla="*/ 75 w 573"/>
                  <a:gd name="T17" fmla="*/ 118 h 673"/>
                  <a:gd name="T18" fmla="*/ 75 w 573"/>
                  <a:gd name="T19" fmla="*/ 139 h 673"/>
                  <a:gd name="T20" fmla="*/ 73 w 573"/>
                  <a:gd name="T21" fmla="*/ 156 h 673"/>
                  <a:gd name="T22" fmla="*/ 73 w 573"/>
                  <a:gd name="T23" fmla="*/ 184 h 673"/>
                  <a:gd name="T24" fmla="*/ 65 w 573"/>
                  <a:gd name="T25" fmla="*/ 207 h 673"/>
                  <a:gd name="T26" fmla="*/ 63 w 573"/>
                  <a:gd name="T27" fmla="*/ 220 h 673"/>
                  <a:gd name="T28" fmla="*/ 75 w 573"/>
                  <a:gd name="T29" fmla="*/ 244 h 673"/>
                  <a:gd name="T30" fmla="*/ 78 w 573"/>
                  <a:gd name="T31" fmla="*/ 258 h 673"/>
                  <a:gd name="T32" fmla="*/ 90 w 573"/>
                  <a:gd name="T33" fmla="*/ 280 h 673"/>
                  <a:gd name="T34" fmla="*/ 88 w 573"/>
                  <a:gd name="T35" fmla="*/ 293 h 673"/>
                  <a:gd name="T36" fmla="*/ 62 w 573"/>
                  <a:gd name="T37" fmla="*/ 312 h 673"/>
                  <a:gd name="T38" fmla="*/ 52 w 573"/>
                  <a:gd name="T39" fmla="*/ 329 h 673"/>
                  <a:gd name="T40" fmla="*/ 48 w 573"/>
                  <a:gd name="T41" fmla="*/ 348 h 673"/>
                  <a:gd name="T42" fmla="*/ 33 w 573"/>
                  <a:gd name="T43" fmla="*/ 372 h 673"/>
                  <a:gd name="T44" fmla="*/ 22 w 573"/>
                  <a:gd name="T45" fmla="*/ 383 h 673"/>
                  <a:gd name="T46" fmla="*/ 24 w 573"/>
                  <a:gd name="T47" fmla="*/ 399 h 673"/>
                  <a:gd name="T48" fmla="*/ 22 w 573"/>
                  <a:gd name="T49" fmla="*/ 412 h 673"/>
                  <a:gd name="T50" fmla="*/ 37 w 573"/>
                  <a:gd name="T51" fmla="*/ 419 h 673"/>
                  <a:gd name="T52" fmla="*/ 37 w 573"/>
                  <a:gd name="T53" fmla="*/ 436 h 673"/>
                  <a:gd name="T54" fmla="*/ 28 w 573"/>
                  <a:gd name="T55" fmla="*/ 447 h 673"/>
                  <a:gd name="T56" fmla="*/ 18 w 573"/>
                  <a:gd name="T57" fmla="*/ 446 h 673"/>
                  <a:gd name="T58" fmla="*/ 13 w 573"/>
                  <a:gd name="T59" fmla="*/ 446 h 673"/>
                  <a:gd name="T60" fmla="*/ 0 w 573"/>
                  <a:gd name="T61" fmla="*/ 468 h 673"/>
                  <a:gd name="T62" fmla="*/ 199 w 573"/>
                  <a:gd name="T63" fmla="*/ 583 h 673"/>
                  <a:gd name="T64" fmla="*/ 451 w 573"/>
                  <a:gd name="T65" fmla="*/ 667 h 673"/>
                  <a:gd name="T66" fmla="*/ 498 w 573"/>
                  <a:gd name="T67" fmla="*/ 669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73" h="673">
                    <a:moveTo>
                      <a:pt x="573" y="66"/>
                    </a:moveTo>
                    <a:lnTo>
                      <a:pt x="456" y="51"/>
                    </a:lnTo>
                    <a:lnTo>
                      <a:pt x="345" y="34"/>
                    </a:lnTo>
                    <a:lnTo>
                      <a:pt x="231" y="15"/>
                    </a:lnTo>
                    <a:lnTo>
                      <a:pt x="154" y="0"/>
                    </a:lnTo>
                    <a:lnTo>
                      <a:pt x="139" y="85"/>
                    </a:lnTo>
                    <a:lnTo>
                      <a:pt x="131" y="94"/>
                    </a:lnTo>
                    <a:lnTo>
                      <a:pt x="124" y="103"/>
                    </a:lnTo>
                    <a:lnTo>
                      <a:pt x="116" y="101"/>
                    </a:lnTo>
                    <a:lnTo>
                      <a:pt x="114" y="94"/>
                    </a:lnTo>
                    <a:lnTo>
                      <a:pt x="107" y="86"/>
                    </a:lnTo>
                    <a:lnTo>
                      <a:pt x="99" y="86"/>
                    </a:lnTo>
                    <a:lnTo>
                      <a:pt x="94" y="83"/>
                    </a:lnTo>
                    <a:lnTo>
                      <a:pt x="86" y="85"/>
                    </a:lnTo>
                    <a:lnTo>
                      <a:pt x="78" y="88"/>
                    </a:lnTo>
                    <a:lnTo>
                      <a:pt x="75" y="98"/>
                    </a:lnTo>
                    <a:lnTo>
                      <a:pt x="78" y="111"/>
                    </a:lnTo>
                    <a:lnTo>
                      <a:pt x="75" y="118"/>
                    </a:lnTo>
                    <a:lnTo>
                      <a:pt x="75" y="124"/>
                    </a:lnTo>
                    <a:lnTo>
                      <a:pt x="75" y="139"/>
                    </a:lnTo>
                    <a:lnTo>
                      <a:pt x="73" y="148"/>
                    </a:lnTo>
                    <a:lnTo>
                      <a:pt x="73" y="156"/>
                    </a:lnTo>
                    <a:lnTo>
                      <a:pt x="75" y="169"/>
                    </a:lnTo>
                    <a:lnTo>
                      <a:pt x="73" y="184"/>
                    </a:lnTo>
                    <a:lnTo>
                      <a:pt x="67" y="192"/>
                    </a:lnTo>
                    <a:lnTo>
                      <a:pt x="65" y="207"/>
                    </a:lnTo>
                    <a:lnTo>
                      <a:pt x="63" y="212"/>
                    </a:lnTo>
                    <a:lnTo>
                      <a:pt x="63" y="220"/>
                    </a:lnTo>
                    <a:lnTo>
                      <a:pt x="71" y="235"/>
                    </a:lnTo>
                    <a:lnTo>
                      <a:pt x="75" y="244"/>
                    </a:lnTo>
                    <a:lnTo>
                      <a:pt x="75" y="250"/>
                    </a:lnTo>
                    <a:lnTo>
                      <a:pt x="78" y="258"/>
                    </a:lnTo>
                    <a:lnTo>
                      <a:pt x="77" y="265"/>
                    </a:lnTo>
                    <a:lnTo>
                      <a:pt x="90" y="280"/>
                    </a:lnTo>
                    <a:lnTo>
                      <a:pt x="95" y="286"/>
                    </a:lnTo>
                    <a:lnTo>
                      <a:pt x="88" y="293"/>
                    </a:lnTo>
                    <a:lnTo>
                      <a:pt x="65" y="306"/>
                    </a:lnTo>
                    <a:lnTo>
                      <a:pt x="62" y="312"/>
                    </a:lnTo>
                    <a:lnTo>
                      <a:pt x="56" y="316"/>
                    </a:lnTo>
                    <a:lnTo>
                      <a:pt x="52" y="329"/>
                    </a:lnTo>
                    <a:lnTo>
                      <a:pt x="52" y="342"/>
                    </a:lnTo>
                    <a:lnTo>
                      <a:pt x="48" y="348"/>
                    </a:lnTo>
                    <a:lnTo>
                      <a:pt x="45" y="357"/>
                    </a:lnTo>
                    <a:lnTo>
                      <a:pt x="33" y="372"/>
                    </a:lnTo>
                    <a:lnTo>
                      <a:pt x="26" y="378"/>
                    </a:lnTo>
                    <a:lnTo>
                      <a:pt x="22" y="383"/>
                    </a:lnTo>
                    <a:lnTo>
                      <a:pt x="26" y="391"/>
                    </a:lnTo>
                    <a:lnTo>
                      <a:pt x="24" y="399"/>
                    </a:lnTo>
                    <a:lnTo>
                      <a:pt x="22" y="406"/>
                    </a:lnTo>
                    <a:lnTo>
                      <a:pt x="22" y="412"/>
                    </a:lnTo>
                    <a:lnTo>
                      <a:pt x="30" y="415"/>
                    </a:lnTo>
                    <a:lnTo>
                      <a:pt x="37" y="419"/>
                    </a:lnTo>
                    <a:lnTo>
                      <a:pt x="37" y="425"/>
                    </a:lnTo>
                    <a:lnTo>
                      <a:pt x="37" y="436"/>
                    </a:lnTo>
                    <a:lnTo>
                      <a:pt x="30" y="442"/>
                    </a:lnTo>
                    <a:lnTo>
                      <a:pt x="28" y="447"/>
                    </a:lnTo>
                    <a:lnTo>
                      <a:pt x="22" y="447"/>
                    </a:lnTo>
                    <a:lnTo>
                      <a:pt x="18" y="446"/>
                    </a:lnTo>
                    <a:lnTo>
                      <a:pt x="15" y="446"/>
                    </a:lnTo>
                    <a:lnTo>
                      <a:pt x="13" y="446"/>
                    </a:lnTo>
                    <a:lnTo>
                      <a:pt x="1" y="461"/>
                    </a:lnTo>
                    <a:lnTo>
                      <a:pt x="0" y="468"/>
                    </a:lnTo>
                    <a:lnTo>
                      <a:pt x="20" y="479"/>
                    </a:lnTo>
                    <a:lnTo>
                      <a:pt x="199" y="583"/>
                    </a:lnTo>
                    <a:lnTo>
                      <a:pt x="315" y="649"/>
                    </a:lnTo>
                    <a:lnTo>
                      <a:pt x="451" y="667"/>
                    </a:lnTo>
                    <a:lnTo>
                      <a:pt x="496" y="673"/>
                    </a:lnTo>
                    <a:lnTo>
                      <a:pt x="498" y="669"/>
                    </a:lnTo>
                    <a:lnTo>
                      <a:pt x="573" y="6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2" name="Freeform 23"/>
              <p:cNvSpPr>
                <a:spLocks/>
              </p:cNvSpPr>
              <p:nvPr/>
            </p:nvSpPr>
            <p:spPr bwMode="auto">
              <a:xfrm>
                <a:off x="1618565" y="1462381"/>
                <a:ext cx="486109" cy="713329"/>
              </a:xfrm>
              <a:custGeom>
                <a:avLst/>
                <a:gdLst>
                  <a:gd name="T0" fmla="*/ 100 w 506"/>
                  <a:gd name="T1" fmla="*/ 267 h 818"/>
                  <a:gd name="T2" fmla="*/ 100 w 506"/>
                  <a:gd name="T3" fmla="*/ 287 h 818"/>
                  <a:gd name="T4" fmla="*/ 100 w 506"/>
                  <a:gd name="T5" fmla="*/ 314 h 818"/>
                  <a:gd name="T6" fmla="*/ 104 w 506"/>
                  <a:gd name="T7" fmla="*/ 331 h 818"/>
                  <a:gd name="T8" fmla="*/ 121 w 506"/>
                  <a:gd name="T9" fmla="*/ 348 h 818"/>
                  <a:gd name="T10" fmla="*/ 119 w 506"/>
                  <a:gd name="T11" fmla="*/ 368 h 818"/>
                  <a:gd name="T12" fmla="*/ 93 w 506"/>
                  <a:gd name="T13" fmla="*/ 408 h 818"/>
                  <a:gd name="T14" fmla="*/ 79 w 506"/>
                  <a:gd name="T15" fmla="*/ 427 h 818"/>
                  <a:gd name="T16" fmla="*/ 70 w 506"/>
                  <a:gd name="T17" fmla="*/ 440 h 818"/>
                  <a:gd name="T18" fmla="*/ 49 w 506"/>
                  <a:gd name="T19" fmla="*/ 460 h 818"/>
                  <a:gd name="T20" fmla="*/ 38 w 506"/>
                  <a:gd name="T21" fmla="*/ 489 h 818"/>
                  <a:gd name="T22" fmla="*/ 47 w 506"/>
                  <a:gd name="T23" fmla="*/ 494 h 818"/>
                  <a:gd name="T24" fmla="*/ 59 w 506"/>
                  <a:gd name="T25" fmla="*/ 505 h 818"/>
                  <a:gd name="T26" fmla="*/ 53 w 506"/>
                  <a:gd name="T27" fmla="*/ 522 h 818"/>
                  <a:gd name="T28" fmla="*/ 44 w 506"/>
                  <a:gd name="T29" fmla="*/ 539 h 818"/>
                  <a:gd name="T30" fmla="*/ 0 w 506"/>
                  <a:gd name="T31" fmla="*/ 735 h 818"/>
                  <a:gd name="T32" fmla="*/ 232 w 506"/>
                  <a:gd name="T33" fmla="*/ 780 h 818"/>
                  <a:gd name="T34" fmla="*/ 375 w 506"/>
                  <a:gd name="T35" fmla="*/ 804 h 818"/>
                  <a:gd name="T36" fmla="*/ 506 w 506"/>
                  <a:gd name="T37" fmla="*/ 551 h 818"/>
                  <a:gd name="T38" fmla="*/ 495 w 506"/>
                  <a:gd name="T39" fmla="*/ 537 h 818"/>
                  <a:gd name="T40" fmla="*/ 484 w 506"/>
                  <a:gd name="T41" fmla="*/ 522 h 818"/>
                  <a:gd name="T42" fmla="*/ 472 w 506"/>
                  <a:gd name="T43" fmla="*/ 541 h 818"/>
                  <a:gd name="T44" fmla="*/ 453 w 506"/>
                  <a:gd name="T45" fmla="*/ 539 h 818"/>
                  <a:gd name="T46" fmla="*/ 433 w 506"/>
                  <a:gd name="T47" fmla="*/ 536 h 818"/>
                  <a:gd name="T48" fmla="*/ 414 w 506"/>
                  <a:gd name="T49" fmla="*/ 532 h 818"/>
                  <a:gd name="T50" fmla="*/ 401 w 506"/>
                  <a:gd name="T51" fmla="*/ 537 h 818"/>
                  <a:gd name="T52" fmla="*/ 380 w 506"/>
                  <a:gd name="T53" fmla="*/ 532 h 818"/>
                  <a:gd name="T54" fmla="*/ 371 w 506"/>
                  <a:gd name="T55" fmla="*/ 543 h 818"/>
                  <a:gd name="T56" fmla="*/ 361 w 506"/>
                  <a:gd name="T57" fmla="*/ 537 h 818"/>
                  <a:gd name="T58" fmla="*/ 359 w 506"/>
                  <a:gd name="T59" fmla="*/ 522 h 818"/>
                  <a:gd name="T60" fmla="*/ 358 w 506"/>
                  <a:gd name="T61" fmla="*/ 509 h 818"/>
                  <a:gd name="T62" fmla="*/ 346 w 506"/>
                  <a:gd name="T63" fmla="*/ 490 h 818"/>
                  <a:gd name="T64" fmla="*/ 333 w 506"/>
                  <a:gd name="T65" fmla="*/ 487 h 818"/>
                  <a:gd name="T66" fmla="*/ 335 w 506"/>
                  <a:gd name="T67" fmla="*/ 470 h 818"/>
                  <a:gd name="T68" fmla="*/ 333 w 506"/>
                  <a:gd name="T69" fmla="*/ 455 h 818"/>
                  <a:gd name="T70" fmla="*/ 322 w 506"/>
                  <a:gd name="T71" fmla="*/ 436 h 818"/>
                  <a:gd name="T72" fmla="*/ 320 w 506"/>
                  <a:gd name="T73" fmla="*/ 402 h 818"/>
                  <a:gd name="T74" fmla="*/ 311 w 506"/>
                  <a:gd name="T75" fmla="*/ 391 h 818"/>
                  <a:gd name="T76" fmla="*/ 277 w 506"/>
                  <a:gd name="T77" fmla="*/ 406 h 818"/>
                  <a:gd name="T78" fmla="*/ 262 w 506"/>
                  <a:gd name="T79" fmla="*/ 395 h 818"/>
                  <a:gd name="T80" fmla="*/ 269 w 506"/>
                  <a:gd name="T81" fmla="*/ 381 h 818"/>
                  <a:gd name="T82" fmla="*/ 271 w 506"/>
                  <a:gd name="T83" fmla="*/ 366 h 818"/>
                  <a:gd name="T84" fmla="*/ 281 w 506"/>
                  <a:gd name="T85" fmla="*/ 351 h 818"/>
                  <a:gd name="T86" fmla="*/ 281 w 506"/>
                  <a:gd name="T87" fmla="*/ 338 h 818"/>
                  <a:gd name="T88" fmla="*/ 284 w 506"/>
                  <a:gd name="T89" fmla="*/ 325 h 818"/>
                  <a:gd name="T90" fmla="*/ 292 w 506"/>
                  <a:gd name="T91" fmla="*/ 302 h 818"/>
                  <a:gd name="T92" fmla="*/ 294 w 506"/>
                  <a:gd name="T93" fmla="*/ 280 h 818"/>
                  <a:gd name="T94" fmla="*/ 277 w 506"/>
                  <a:gd name="T95" fmla="*/ 276 h 818"/>
                  <a:gd name="T96" fmla="*/ 273 w 506"/>
                  <a:gd name="T97" fmla="*/ 270 h 818"/>
                  <a:gd name="T98" fmla="*/ 262 w 506"/>
                  <a:gd name="T99" fmla="*/ 257 h 818"/>
                  <a:gd name="T100" fmla="*/ 262 w 506"/>
                  <a:gd name="T101" fmla="*/ 246 h 818"/>
                  <a:gd name="T102" fmla="*/ 249 w 506"/>
                  <a:gd name="T103" fmla="*/ 225 h 818"/>
                  <a:gd name="T104" fmla="*/ 241 w 506"/>
                  <a:gd name="T105" fmla="*/ 212 h 818"/>
                  <a:gd name="T106" fmla="*/ 228 w 506"/>
                  <a:gd name="T107" fmla="*/ 199 h 818"/>
                  <a:gd name="T108" fmla="*/ 215 w 506"/>
                  <a:gd name="T109" fmla="*/ 180 h 818"/>
                  <a:gd name="T110" fmla="*/ 218 w 506"/>
                  <a:gd name="T111" fmla="*/ 171 h 818"/>
                  <a:gd name="T112" fmla="*/ 220 w 506"/>
                  <a:gd name="T113" fmla="*/ 158 h 818"/>
                  <a:gd name="T114" fmla="*/ 215 w 506"/>
                  <a:gd name="T115" fmla="*/ 139 h 818"/>
                  <a:gd name="T116" fmla="*/ 222 w 506"/>
                  <a:gd name="T117" fmla="*/ 17 h 818"/>
                  <a:gd name="T118" fmla="*/ 207 w 506"/>
                  <a:gd name="T119" fmla="*/ 11 h 818"/>
                  <a:gd name="T120" fmla="*/ 153 w 506"/>
                  <a:gd name="T121" fmla="*/ 4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06" h="818">
                    <a:moveTo>
                      <a:pt x="102" y="244"/>
                    </a:moveTo>
                    <a:lnTo>
                      <a:pt x="100" y="267"/>
                    </a:lnTo>
                    <a:lnTo>
                      <a:pt x="96" y="272"/>
                    </a:lnTo>
                    <a:lnTo>
                      <a:pt x="100" y="287"/>
                    </a:lnTo>
                    <a:lnTo>
                      <a:pt x="98" y="308"/>
                    </a:lnTo>
                    <a:lnTo>
                      <a:pt x="100" y="314"/>
                    </a:lnTo>
                    <a:lnTo>
                      <a:pt x="100" y="323"/>
                    </a:lnTo>
                    <a:lnTo>
                      <a:pt x="104" y="331"/>
                    </a:lnTo>
                    <a:lnTo>
                      <a:pt x="106" y="334"/>
                    </a:lnTo>
                    <a:lnTo>
                      <a:pt x="121" y="348"/>
                    </a:lnTo>
                    <a:lnTo>
                      <a:pt x="123" y="361"/>
                    </a:lnTo>
                    <a:lnTo>
                      <a:pt x="119" y="368"/>
                    </a:lnTo>
                    <a:lnTo>
                      <a:pt x="102" y="385"/>
                    </a:lnTo>
                    <a:lnTo>
                      <a:pt x="93" y="408"/>
                    </a:lnTo>
                    <a:lnTo>
                      <a:pt x="79" y="421"/>
                    </a:lnTo>
                    <a:lnTo>
                      <a:pt x="79" y="427"/>
                    </a:lnTo>
                    <a:lnTo>
                      <a:pt x="76" y="434"/>
                    </a:lnTo>
                    <a:lnTo>
                      <a:pt x="70" y="440"/>
                    </a:lnTo>
                    <a:lnTo>
                      <a:pt x="59" y="447"/>
                    </a:lnTo>
                    <a:lnTo>
                      <a:pt x="49" y="460"/>
                    </a:lnTo>
                    <a:lnTo>
                      <a:pt x="44" y="468"/>
                    </a:lnTo>
                    <a:lnTo>
                      <a:pt x="38" y="489"/>
                    </a:lnTo>
                    <a:lnTo>
                      <a:pt x="42" y="492"/>
                    </a:lnTo>
                    <a:lnTo>
                      <a:pt x="47" y="494"/>
                    </a:lnTo>
                    <a:lnTo>
                      <a:pt x="55" y="500"/>
                    </a:lnTo>
                    <a:lnTo>
                      <a:pt x="59" y="505"/>
                    </a:lnTo>
                    <a:lnTo>
                      <a:pt x="53" y="513"/>
                    </a:lnTo>
                    <a:lnTo>
                      <a:pt x="53" y="522"/>
                    </a:lnTo>
                    <a:lnTo>
                      <a:pt x="46" y="536"/>
                    </a:lnTo>
                    <a:lnTo>
                      <a:pt x="44" y="539"/>
                    </a:lnTo>
                    <a:lnTo>
                      <a:pt x="40" y="543"/>
                    </a:lnTo>
                    <a:lnTo>
                      <a:pt x="0" y="735"/>
                    </a:lnTo>
                    <a:lnTo>
                      <a:pt x="126" y="761"/>
                    </a:lnTo>
                    <a:lnTo>
                      <a:pt x="232" y="780"/>
                    </a:lnTo>
                    <a:lnTo>
                      <a:pt x="264" y="786"/>
                    </a:lnTo>
                    <a:lnTo>
                      <a:pt x="375" y="804"/>
                    </a:lnTo>
                    <a:lnTo>
                      <a:pt x="467" y="818"/>
                    </a:lnTo>
                    <a:lnTo>
                      <a:pt x="506" y="551"/>
                    </a:lnTo>
                    <a:lnTo>
                      <a:pt x="499" y="545"/>
                    </a:lnTo>
                    <a:lnTo>
                      <a:pt x="495" y="537"/>
                    </a:lnTo>
                    <a:lnTo>
                      <a:pt x="491" y="524"/>
                    </a:lnTo>
                    <a:lnTo>
                      <a:pt x="484" y="522"/>
                    </a:lnTo>
                    <a:lnTo>
                      <a:pt x="472" y="536"/>
                    </a:lnTo>
                    <a:lnTo>
                      <a:pt x="472" y="541"/>
                    </a:lnTo>
                    <a:lnTo>
                      <a:pt x="459" y="537"/>
                    </a:lnTo>
                    <a:lnTo>
                      <a:pt x="453" y="539"/>
                    </a:lnTo>
                    <a:lnTo>
                      <a:pt x="446" y="536"/>
                    </a:lnTo>
                    <a:lnTo>
                      <a:pt x="433" y="536"/>
                    </a:lnTo>
                    <a:lnTo>
                      <a:pt x="418" y="530"/>
                    </a:lnTo>
                    <a:lnTo>
                      <a:pt x="414" y="532"/>
                    </a:lnTo>
                    <a:lnTo>
                      <a:pt x="406" y="537"/>
                    </a:lnTo>
                    <a:lnTo>
                      <a:pt x="401" y="537"/>
                    </a:lnTo>
                    <a:lnTo>
                      <a:pt x="393" y="534"/>
                    </a:lnTo>
                    <a:lnTo>
                      <a:pt x="380" y="532"/>
                    </a:lnTo>
                    <a:lnTo>
                      <a:pt x="373" y="536"/>
                    </a:lnTo>
                    <a:lnTo>
                      <a:pt x="371" y="543"/>
                    </a:lnTo>
                    <a:lnTo>
                      <a:pt x="369" y="543"/>
                    </a:lnTo>
                    <a:lnTo>
                      <a:pt x="361" y="537"/>
                    </a:lnTo>
                    <a:lnTo>
                      <a:pt x="358" y="530"/>
                    </a:lnTo>
                    <a:lnTo>
                      <a:pt x="359" y="522"/>
                    </a:lnTo>
                    <a:lnTo>
                      <a:pt x="356" y="517"/>
                    </a:lnTo>
                    <a:lnTo>
                      <a:pt x="358" y="509"/>
                    </a:lnTo>
                    <a:lnTo>
                      <a:pt x="354" y="498"/>
                    </a:lnTo>
                    <a:lnTo>
                      <a:pt x="346" y="490"/>
                    </a:lnTo>
                    <a:lnTo>
                      <a:pt x="339" y="492"/>
                    </a:lnTo>
                    <a:lnTo>
                      <a:pt x="333" y="487"/>
                    </a:lnTo>
                    <a:lnTo>
                      <a:pt x="331" y="479"/>
                    </a:lnTo>
                    <a:lnTo>
                      <a:pt x="335" y="470"/>
                    </a:lnTo>
                    <a:lnTo>
                      <a:pt x="335" y="462"/>
                    </a:lnTo>
                    <a:lnTo>
                      <a:pt x="333" y="455"/>
                    </a:lnTo>
                    <a:lnTo>
                      <a:pt x="328" y="449"/>
                    </a:lnTo>
                    <a:lnTo>
                      <a:pt x="322" y="436"/>
                    </a:lnTo>
                    <a:lnTo>
                      <a:pt x="320" y="417"/>
                    </a:lnTo>
                    <a:lnTo>
                      <a:pt x="320" y="402"/>
                    </a:lnTo>
                    <a:lnTo>
                      <a:pt x="312" y="396"/>
                    </a:lnTo>
                    <a:lnTo>
                      <a:pt x="311" y="391"/>
                    </a:lnTo>
                    <a:lnTo>
                      <a:pt x="284" y="406"/>
                    </a:lnTo>
                    <a:lnTo>
                      <a:pt x="277" y="406"/>
                    </a:lnTo>
                    <a:lnTo>
                      <a:pt x="271" y="396"/>
                    </a:lnTo>
                    <a:lnTo>
                      <a:pt x="262" y="395"/>
                    </a:lnTo>
                    <a:lnTo>
                      <a:pt x="264" y="387"/>
                    </a:lnTo>
                    <a:lnTo>
                      <a:pt x="269" y="381"/>
                    </a:lnTo>
                    <a:lnTo>
                      <a:pt x="267" y="374"/>
                    </a:lnTo>
                    <a:lnTo>
                      <a:pt x="271" y="366"/>
                    </a:lnTo>
                    <a:lnTo>
                      <a:pt x="279" y="366"/>
                    </a:lnTo>
                    <a:lnTo>
                      <a:pt x="281" y="351"/>
                    </a:lnTo>
                    <a:lnTo>
                      <a:pt x="277" y="346"/>
                    </a:lnTo>
                    <a:lnTo>
                      <a:pt x="281" y="338"/>
                    </a:lnTo>
                    <a:lnTo>
                      <a:pt x="279" y="331"/>
                    </a:lnTo>
                    <a:lnTo>
                      <a:pt x="284" y="325"/>
                    </a:lnTo>
                    <a:lnTo>
                      <a:pt x="286" y="317"/>
                    </a:lnTo>
                    <a:lnTo>
                      <a:pt x="292" y="302"/>
                    </a:lnTo>
                    <a:lnTo>
                      <a:pt x="299" y="282"/>
                    </a:lnTo>
                    <a:lnTo>
                      <a:pt x="294" y="280"/>
                    </a:lnTo>
                    <a:lnTo>
                      <a:pt x="284" y="280"/>
                    </a:lnTo>
                    <a:lnTo>
                      <a:pt x="277" y="276"/>
                    </a:lnTo>
                    <a:lnTo>
                      <a:pt x="279" y="270"/>
                    </a:lnTo>
                    <a:lnTo>
                      <a:pt x="273" y="270"/>
                    </a:lnTo>
                    <a:lnTo>
                      <a:pt x="269" y="263"/>
                    </a:lnTo>
                    <a:lnTo>
                      <a:pt x="262" y="257"/>
                    </a:lnTo>
                    <a:lnTo>
                      <a:pt x="262" y="250"/>
                    </a:lnTo>
                    <a:lnTo>
                      <a:pt x="262" y="246"/>
                    </a:lnTo>
                    <a:lnTo>
                      <a:pt x="256" y="240"/>
                    </a:lnTo>
                    <a:lnTo>
                      <a:pt x="249" y="225"/>
                    </a:lnTo>
                    <a:lnTo>
                      <a:pt x="245" y="218"/>
                    </a:lnTo>
                    <a:lnTo>
                      <a:pt x="241" y="212"/>
                    </a:lnTo>
                    <a:lnTo>
                      <a:pt x="239" y="205"/>
                    </a:lnTo>
                    <a:lnTo>
                      <a:pt x="228" y="199"/>
                    </a:lnTo>
                    <a:lnTo>
                      <a:pt x="226" y="193"/>
                    </a:lnTo>
                    <a:lnTo>
                      <a:pt x="215" y="180"/>
                    </a:lnTo>
                    <a:lnTo>
                      <a:pt x="222" y="178"/>
                    </a:lnTo>
                    <a:lnTo>
                      <a:pt x="218" y="171"/>
                    </a:lnTo>
                    <a:lnTo>
                      <a:pt x="220" y="163"/>
                    </a:lnTo>
                    <a:lnTo>
                      <a:pt x="220" y="158"/>
                    </a:lnTo>
                    <a:lnTo>
                      <a:pt x="215" y="143"/>
                    </a:lnTo>
                    <a:lnTo>
                      <a:pt x="215" y="139"/>
                    </a:lnTo>
                    <a:lnTo>
                      <a:pt x="203" y="118"/>
                    </a:lnTo>
                    <a:lnTo>
                      <a:pt x="222" y="17"/>
                    </a:lnTo>
                    <a:lnTo>
                      <a:pt x="224" y="13"/>
                    </a:lnTo>
                    <a:lnTo>
                      <a:pt x="207" y="11"/>
                    </a:lnTo>
                    <a:lnTo>
                      <a:pt x="155" y="0"/>
                    </a:lnTo>
                    <a:lnTo>
                      <a:pt x="153" y="4"/>
                    </a:lnTo>
                    <a:lnTo>
                      <a:pt x="102" y="24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3" name="Freeform 24"/>
              <p:cNvSpPr>
                <a:spLocks/>
              </p:cNvSpPr>
              <p:nvPr/>
            </p:nvSpPr>
            <p:spPr bwMode="auto">
              <a:xfrm>
                <a:off x="1751140" y="2142573"/>
                <a:ext cx="454406" cy="521480"/>
              </a:xfrm>
              <a:custGeom>
                <a:avLst/>
                <a:gdLst>
                  <a:gd name="T0" fmla="*/ 314 w 473"/>
                  <a:gd name="T1" fmla="*/ 145 h 598"/>
                  <a:gd name="T2" fmla="*/ 329 w 473"/>
                  <a:gd name="T3" fmla="*/ 38 h 598"/>
                  <a:gd name="T4" fmla="*/ 237 w 473"/>
                  <a:gd name="T5" fmla="*/ 24 h 598"/>
                  <a:gd name="T6" fmla="*/ 126 w 473"/>
                  <a:gd name="T7" fmla="*/ 6 h 598"/>
                  <a:gd name="T8" fmla="*/ 94 w 473"/>
                  <a:gd name="T9" fmla="*/ 0 h 598"/>
                  <a:gd name="T10" fmla="*/ 0 w 473"/>
                  <a:gd name="T11" fmla="*/ 532 h 598"/>
                  <a:gd name="T12" fmla="*/ 77 w 473"/>
                  <a:gd name="T13" fmla="*/ 547 h 598"/>
                  <a:gd name="T14" fmla="*/ 191 w 473"/>
                  <a:gd name="T15" fmla="*/ 566 h 598"/>
                  <a:gd name="T16" fmla="*/ 302 w 473"/>
                  <a:gd name="T17" fmla="*/ 583 h 598"/>
                  <a:gd name="T18" fmla="*/ 419 w 473"/>
                  <a:gd name="T19" fmla="*/ 598 h 598"/>
                  <a:gd name="T20" fmla="*/ 473 w 473"/>
                  <a:gd name="T21" fmla="*/ 167 h 598"/>
                  <a:gd name="T22" fmla="*/ 314 w 473"/>
                  <a:gd name="T23" fmla="*/ 145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3" h="598">
                    <a:moveTo>
                      <a:pt x="314" y="145"/>
                    </a:moveTo>
                    <a:lnTo>
                      <a:pt x="329" y="38"/>
                    </a:lnTo>
                    <a:lnTo>
                      <a:pt x="237" y="24"/>
                    </a:lnTo>
                    <a:lnTo>
                      <a:pt x="126" y="6"/>
                    </a:lnTo>
                    <a:lnTo>
                      <a:pt x="94" y="0"/>
                    </a:lnTo>
                    <a:lnTo>
                      <a:pt x="0" y="532"/>
                    </a:lnTo>
                    <a:lnTo>
                      <a:pt x="77" y="547"/>
                    </a:lnTo>
                    <a:lnTo>
                      <a:pt x="191" y="566"/>
                    </a:lnTo>
                    <a:lnTo>
                      <a:pt x="302" y="583"/>
                    </a:lnTo>
                    <a:lnTo>
                      <a:pt x="419" y="598"/>
                    </a:lnTo>
                    <a:lnTo>
                      <a:pt x="473" y="167"/>
                    </a:lnTo>
                    <a:lnTo>
                      <a:pt x="314" y="14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4" name="Freeform 25"/>
              <p:cNvSpPr>
                <a:spLocks/>
              </p:cNvSpPr>
              <p:nvPr/>
            </p:nvSpPr>
            <p:spPr bwMode="auto">
              <a:xfrm>
                <a:off x="1813585" y="1473717"/>
                <a:ext cx="838682" cy="473518"/>
              </a:xfrm>
              <a:custGeom>
                <a:avLst/>
                <a:gdLst>
                  <a:gd name="T0" fmla="*/ 12 w 873"/>
                  <a:gd name="T1" fmla="*/ 126 h 543"/>
                  <a:gd name="T2" fmla="*/ 17 w 873"/>
                  <a:gd name="T3" fmla="*/ 145 h 543"/>
                  <a:gd name="T4" fmla="*/ 15 w 873"/>
                  <a:gd name="T5" fmla="*/ 158 h 543"/>
                  <a:gd name="T6" fmla="*/ 12 w 873"/>
                  <a:gd name="T7" fmla="*/ 167 h 543"/>
                  <a:gd name="T8" fmla="*/ 25 w 873"/>
                  <a:gd name="T9" fmla="*/ 186 h 543"/>
                  <a:gd name="T10" fmla="*/ 38 w 873"/>
                  <a:gd name="T11" fmla="*/ 199 h 543"/>
                  <a:gd name="T12" fmla="*/ 46 w 873"/>
                  <a:gd name="T13" fmla="*/ 212 h 543"/>
                  <a:gd name="T14" fmla="*/ 59 w 873"/>
                  <a:gd name="T15" fmla="*/ 233 h 543"/>
                  <a:gd name="T16" fmla="*/ 59 w 873"/>
                  <a:gd name="T17" fmla="*/ 244 h 543"/>
                  <a:gd name="T18" fmla="*/ 70 w 873"/>
                  <a:gd name="T19" fmla="*/ 257 h 543"/>
                  <a:gd name="T20" fmla="*/ 74 w 873"/>
                  <a:gd name="T21" fmla="*/ 263 h 543"/>
                  <a:gd name="T22" fmla="*/ 91 w 873"/>
                  <a:gd name="T23" fmla="*/ 267 h 543"/>
                  <a:gd name="T24" fmla="*/ 89 w 873"/>
                  <a:gd name="T25" fmla="*/ 289 h 543"/>
                  <a:gd name="T26" fmla="*/ 81 w 873"/>
                  <a:gd name="T27" fmla="*/ 312 h 543"/>
                  <a:gd name="T28" fmla="*/ 78 w 873"/>
                  <a:gd name="T29" fmla="*/ 325 h 543"/>
                  <a:gd name="T30" fmla="*/ 78 w 873"/>
                  <a:gd name="T31" fmla="*/ 338 h 543"/>
                  <a:gd name="T32" fmla="*/ 68 w 873"/>
                  <a:gd name="T33" fmla="*/ 353 h 543"/>
                  <a:gd name="T34" fmla="*/ 66 w 873"/>
                  <a:gd name="T35" fmla="*/ 368 h 543"/>
                  <a:gd name="T36" fmla="*/ 59 w 873"/>
                  <a:gd name="T37" fmla="*/ 382 h 543"/>
                  <a:gd name="T38" fmla="*/ 74 w 873"/>
                  <a:gd name="T39" fmla="*/ 393 h 543"/>
                  <a:gd name="T40" fmla="*/ 108 w 873"/>
                  <a:gd name="T41" fmla="*/ 378 h 543"/>
                  <a:gd name="T42" fmla="*/ 117 w 873"/>
                  <a:gd name="T43" fmla="*/ 389 h 543"/>
                  <a:gd name="T44" fmla="*/ 119 w 873"/>
                  <a:gd name="T45" fmla="*/ 423 h 543"/>
                  <a:gd name="T46" fmla="*/ 130 w 873"/>
                  <a:gd name="T47" fmla="*/ 442 h 543"/>
                  <a:gd name="T48" fmla="*/ 132 w 873"/>
                  <a:gd name="T49" fmla="*/ 457 h 543"/>
                  <a:gd name="T50" fmla="*/ 130 w 873"/>
                  <a:gd name="T51" fmla="*/ 474 h 543"/>
                  <a:gd name="T52" fmla="*/ 143 w 873"/>
                  <a:gd name="T53" fmla="*/ 477 h 543"/>
                  <a:gd name="T54" fmla="*/ 155 w 873"/>
                  <a:gd name="T55" fmla="*/ 496 h 543"/>
                  <a:gd name="T56" fmla="*/ 156 w 873"/>
                  <a:gd name="T57" fmla="*/ 509 h 543"/>
                  <a:gd name="T58" fmla="*/ 158 w 873"/>
                  <a:gd name="T59" fmla="*/ 524 h 543"/>
                  <a:gd name="T60" fmla="*/ 168 w 873"/>
                  <a:gd name="T61" fmla="*/ 530 h 543"/>
                  <a:gd name="T62" fmla="*/ 177 w 873"/>
                  <a:gd name="T63" fmla="*/ 519 h 543"/>
                  <a:gd name="T64" fmla="*/ 198 w 873"/>
                  <a:gd name="T65" fmla="*/ 524 h 543"/>
                  <a:gd name="T66" fmla="*/ 211 w 873"/>
                  <a:gd name="T67" fmla="*/ 519 h 543"/>
                  <a:gd name="T68" fmla="*/ 230 w 873"/>
                  <a:gd name="T69" fmla="*/ 523 h 543"/>
                  <a:gd name="T70" fmla="*/ 250 w 873"/>
                  <a:gd name="T71" fmla="*/ 526 h 543"/>
                  <a:gd name="T72" fmla="*/ 269 w 873"/>
                  <a:gd name="T73" fmla="*/ 528 h 543"/>
                  <a:gd name="T74" fmla="*/ 281 w 873"/>
                  <a:gd name="T75" fmla="*/ 509 h 543"/>
                  <a:gd name="T76" fmla="*/ 292 w 873"/>
                  <a:gd name="T77" fmla="*/ 524 h 543"/>
                  <a:gd name="T78" fmla="*/ 303 w 873"/>
                  <a:gd name="T79" fmla="*/ 538 h 543"/>
                  <a:gd name="T80" fmla="*/ 316 w 873"/>
                  <a:gd name="T81" fmla="*/ 485 h 543"/>
                  <a:gd name="T82" fmla="*/ 591 w 873"/>
                  <a:gd name="T83" fmla="*/ 521 h 543"/>
                  <a:gd name="T84" fmla="*/ 841 w 873"/>
                  <a:gd name="T85" fmla="*/ 543 h 543"/>
                  <a:gd name="T86" fmla="*/ 850 w 873"/>
                  <a:gd name="T87" fmla="*/ 442 h 543"/>
                  <a:gd name="T88" fmla="*/ 873 w 873"/>
                  <a:gd name="T89" fmla="*/ 117 h 543"/>
                  <a:gd name="T90" fmla="*/ 683 w 873"/>
                  <a:gd name="T91" fmla="*/ 101 h 543"/>
                  <a:gd name="T92" fmla="*/ 469 w 873"/>
                  <a:gd name="T93" fmla="*/ 75 h 543"/>
                  <a:gd name="T94" fmla="*/ 125 w 873"/>
                  <a:gd name="T95" fmla="*/ 21 h 543"/>
                  <a:gd name="T96" fmla="*/ 19 w 873"/>
                  <a:gd name="T97" fmla="*/ 4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73" h="543">
                    <a:moveTo>
                      <a:pt x="0" y="105"/>
                    </a:moveTo>
                    <a:lnTo>
                      <a:pt x="12" y="126"/>
                    </a:lnTo>
                    <a:lnTo>
                      <a:pt x="12" y="130"/>
                    </a:lnTo>
                    <a:lnTo>
                      <a:pt x="17" y="145"/>
                    </a:lnTo>
                    <a:lnTo>
                      <a:pt x="17" y="150"/>
                    </a:lnTo>
                    <a:lnTo>
                      <a:pt x="15" y="158"/>
                    </a:lnTo>
                    <a:lnTo>
                      <a:pt x="19" y="165"/>
                    </a:lnTo>
                    <a:lnTo>
                      <a:pt x="12" y="167"/>
                    </a:lnTo>
                    <a:lnTo>
                      <a:pt x="23" y="180"/>
                    </a:lnTo>
                    <a:lnTo>
                      <a:pt x="25" y="186"/>
                    </a:lnTo>
                    <a:lnTo>
                      <a:pt x="36" y="192"/>
                    </a:lnTo>
                    <a:lnTo>
                      <a:pt x="38" y="199"/>
                    </a:lnTo>
                    <a:lnTo>
                      <a:pt x="42" y="205"/>
                    </a:lnTo>
                    <a:lnTo>
                      <a:pt x="46" y="212"/>
                    </a:lnTo>
                    <a:lnTo>
                      <a:pt x="53" y="227"/>
                    </a:lnTo>
                    <a:lnTo>
                      <a:pt x="59" y="233"/>
                    </a:lnTo>
                    <a:lnTo>
                      <a:pt x="59" y="237"/>
                    </a:lnTo>
                    <a:lnTo>
                      <a:pt x="59" y="244"/>
                    </a:lnTo>
                    <a:lnTo>
                      <a:pt x="66" y="250"/>
                    </a:lnTo>
                    <a:lnTo>
                      <a:pt x="70" y="257"/>
                    </a:lnTo>
                    <a:lnTo>
                      <a:pt x="76" y="257"/>
                    </a:lnTo>
                    <a:lnTo>
                      <a:pt x="74" y="263"/>
                    </a:lnTo>
                    <a:lnTo>
                      <a:pt x="81" y="267"/>
                    </a:lnTo>
                    <a:lnTo>
                      <a:pt x="91" y="267"/>
                    </a:lnTo>
                    <a:lnTo>
                      <a:pt x="96" y="269"/>
                    </a:lnTo>
                    <a:lnTo>
                      <a:pt x="89" y="289"/>
                    </a:lnTo>
                    <a:lnTo>
                      <a:pt x="83" y="304"/>
                    </a:lnTo>
                    <a:lnTo>
                      <a:pt x="81" y="312"/>
                    </a:lnTo>
                    <a:lnTo>
                      <a:pt x="76" y="318"/>
                    </a:lnTo>
                    <a:lnTo>
                      <a:pt x="78" y="325"/>
                    </a:lnTo>
                    <a:lnTo>
                      <a:pt x="74" y="333"/>
                    </a:lnTo>
                    <a:lnTo>
                      <a:pt x="78" y="338"/>
                    </a:lnTo>
                    <a:lnTo>
                      <a:pt x="76" y="353"/>
                    </a:lnTo>
                    <a:lnTo>
                      <a:pt x="68" y="353"/>
                    </a:lnTo>
                    <a:lnTo>
                      <a:pt x="64" y="361"/>
                    </a:lnTo>
                    <a:lnTo>
                      <a:pt x="66" y="368"/>
                    </a:lnTo>
                    <a:lnTo>
                      <a:pt x="61" y="374"/>
                    </a:lnTo>
                    <a:lnTo>
                      <a:pt x="59" y="382"/>
                    </a:lnTo>
                    <a:lnTo>
                      <a:pt x="68" y="383"/>
                    </a:lnTo>
                    <a:lnTo>
                      <a:pt x="74" y="393"/>
                    </a:lnTo>
                    <a:lnTo>
                      <a:pt x="81" y="393"/>
                    </a:lnTo>
                    <a:lnTo>
                      <a:pt x="108" y="378"/>
                    </a:lnTo>
                    <a:lnTo>
                      <a:pt x="109" y="383"/>
                    </a:lnTo>
                    <a:lnTo>
                      <a:pt x="117" y="389"/>
                    </a:lnTo>
                    <a:lnTo>
                      <a:pt x="117" y="404"/>
                    </a:lnTo>
                    <a:lnTo>
                      <a:pt x="119" y="423"/>
                    </a:lnTo>
                    <a:lnTo>
                      <a:pt x="125" y="436"/>
                    </a:lnTo>
                    <a:lnTo>
                      <a:pt x="130" y="442"/>
                    </a:lnTo>
                    <a:lnTo>
                      <a:pt x="132" y="449"/>
                    </a:lnTo>
                    <a:lnTo>
                      <a:pt x="132" y="457"/>
                    </a:lnTo>
                    <a:lnTo>
                      <a:pt x="128" y="466"/>
                    </a:lnTo>
                    <a:lnTo>
                      <a:pt x="130" y="474"/>
                    </a:lnTo>
                    <a:lnTo>
                      <a:pt x="136" y="479"/>
                    </a:lnTo>
                    <a:lnTo>
                      <a:pt x="143" y="477"/>
                    </a:lnTo>
                    <a:lnTo>
                      <a:pt x="151" y="485"/>
                    </a:lnTo>
                    <a:lnTo>
                      <a:pt x="155" y="496"/>
                    </a:lnTo>
                    <a:lnTo>
                      <a:pt x="153" y="504"/>
                    </a:lnTo>
                    <a:lnTo>
                      <a:pt x="156" y="509"/>
                    </a:lnTo>
                    <a:lnTo>
                      <a:pt x="155" y="517"/>
                    </a:lnTo>
                    <a:lnTo>
                      <a:pt x="158" y="524"/>
                    </a:lnTo>
                    <a:lnTo>
                      <a:pt x="166" y="530"/>
                    </a:lnTo>
                    <a:lnTo>
                      <a:pt x="168" y="530"/>
                    </a:lnTo>
                    <a:lnTo>
                      <a:pt x="170" y="523"/>
                    </a:lnTo>
                    <a:lnTo>
                      <a:pt x="177" y="519"/>
                    </a:lnTo>
                    <a:lnTo>
                      <a:pt x="190" y="521"/>
                    </a:lnTo>
                    <a:lnTo>
                      <a:pt x="198" y="524"/>
                    </a:lnTo>
                    <a:lnTo>
                      <a:pt x="203" y="524"/>
                    </a:lnTo>
                    <a:lnTo>
                      <a:pt x="211" y="519"/>
                    </a:lnTo>
                    <a:lnTo>
                      <a:pt x="215" y="517"/>
                    </a:lnTo>
                    <a:lnTo>
                      <a:pt x="230" y="523"/>
                    </a:lnTo>
                    <a:lnTo>
                      <a:pt x="243" y="523"/>
                    </a:lnTo>
                    <a:lnTo>
                      <a:pt x="250" y="526"/>
                    </a:lnTo>
                    <a:lnTo>
                      <a:pt x="256" y="524"/>
                    </a:lnTo>
                    <a:lnTo>
                      <a:pt x="269" y="528"/>
                    </a:lnTo>
                    <a:lnTo>
                      <a:pt x="269" y="523"/>
                    </a:lnTo>
                    <a:lnTo>
                      <a:pt x="281" y="509"/>
                    </a:lnTo>
                    <a:lnTo>
                      <a:pt x="288" y="511"/>
                    </a:lnTo>
                    <a:lnTo>
                      <a:pt x="292" y="524"/>
                    </a:lnTo>
                    <a:lnTo>
                      <a:pt x="296" y="532"/>
                    </a:lnTo>
                    <a:lnTo>
                      <a:pt x="303" y="538"/>
                    </a:lnTo>
                    <a:lnTo>
                      <a:pt x="311" y="491"/>
                    </a:lnTo>
                    <a:lnTo>
                      <a:pt x="316" y="485"/>
                    </a:lnTo>
                    <a:lnTo>
                      <a:pt x="455" y="506"/>
                    </a:lnTo>
                    <a:lnTo>
                      <a:pt x="591" y="521"/>
                    </a:lnTo>
                    <a:lnTo>
                      <a:pt x="739" y="536"/>
                    </a:lnTo>
                    <a:lnTo>
                      <a:pt x="841" y="543"/>
                    </a:lnTo>
                    <a:lnTo>
                      <a:pt x="844" y="536"/>
                    </a:lnTo>
                    <a:lnTo>
                      <a:pt x="850" y="442"/>
                    </a:lnTo>
                    <a:lnTo>
                      <a:pt x="873" y="120"/>
                    </a:lnTo>
                    <a:lnTo>
                      <a:pt x="873" y="117"/>
                    </a:lnTo>
                    <a:lnTo>
                      <a:pt x="822" y="113"/>
                    </a:lnTo>
                    <a:lnTo>
                      <a:pt x="683" y="101"/>
                    </a:lnTo>
                    <a:lnTo>
                      <a:pt x="572" y="88"/>
                    </a:lnTo>
                    <a:lnTo>
                      <a:pt x="469" y="75"/>
                    </a:lnTo>
                    <a:lnTo>
                      <a:pt x="307" y="53"/>
                    </a:lnTo>
                    <a:lnTo>
                      <a:pt x="125" y="21"/>
                    </a:lnTo>
                    <a:lnTo>
                      <a:pt x="21" y="0"/>
                    </a:lnTo>
                    <a:lnTo>
                      <a:pt x="19" y="4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5" name="Freeform 26"/>
              <p:cNvSpPr>
                <a:spLocks/>
              </p:cNvSpPr>
              <p:nvPr/>
            </p:nvSpPr>
            <p:spPr bwMode="auto">
              <a:xfrm>
                <a:off x="2052796" y="1896657"/>
                <a:ext cx="568728" cy="426428"/>
              </a:xfrm>
              <a:custGeom>
                <a:avLst/>
                <a:gdLst>
                  <a:gd name="T0" fmla="*/ 159 w 592"/>
                  <a:gd name="T1" fmla="*/ 449 h 489"/>
                  <a:gd name="T2" fmla="*/ 236 w 592"/>
                  <a:gd name="T3" fmla="*/ 459 h 489"/>
                  <a:gd name="T4" fmla="*/ 366 w 592"/>
                  <a:gd name="T5" fmla="*/ 472 h 489"/>
                  <a:gd name="T6" fmla="*/ 436 w 592"/>
                  <a:gd name="T7" fmla="*/ 479 h 489"/>
                  <a:gd name="T8" fmla="*/ 562 w 592"/>
                  <a:gd name="T9" fmla="*/ 489 h 489"/>
                  <a:gd name="T10" fmla="*/ 577 w 592"/>
                  <a:gd name="T11" fmla="*/ 273 h 489"/>
                  <a:gd name="T12" fmla="*/ 592 w 592"/>
                  <a:gd name="T13" fmla="*/ 58 h 489"/>
                  <a:gd name="T14" fmla="*/ 490 w 592"/>
                  <a:gd name="T15" fmla="*/ 51 h 489"/>
                  <a:gd name="T16" fmla="*/ 342 w 592"/>
                  <a:gd name="T17" fmla="*/ 36 h 489"/>
                  <a:gd name="T18" fmla="*/ 206 w 592"/>
                  <a:gd name="T19" fmla="*/ 21 h 489"/>
                  <a:gd name="T20" fmla="*/ 67 w 592"/>
                  <a:gd name="T21" fmla="*/ 0 h 489"/>
                  <a:gd name="T22" fmla="*/ 62 w 592"/>
                  <a:gd name="T23" fmla="*/ 6 h 489"/>
                  <a:gd name="T24" fmla="*/ 54 w 592"/>
                  <a:gd name="T25" fmla="*/ 53 h 489"/>
                  <a:gd name="T26" fmla="*/ 15 w 592"/>
                  <a:gd name="T27" fmla="*/ 320 h 489"/>
                  <a:gd name="T28" fmla="*/ 0 w 592"/>
                  <a:gd name="T29" fmla="*/ 427 h 489"/>
                  <a:gd name="T30" fmla="*/ 159 w 592"/>
                  <a:gd name="T31" fmla="*/ 44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92" h="489">
                    <a:moveTo>
                      <a:pt x="159" y="449"/>
                    </a:moveTo>
                    <a:lnTo>
                      <a:pt x="236" y="459"/>
                    </a:lnTo>
                    <a:lnTo>
                      <a:pt x="366" y="472"/>
                    </a:lnTo>
                    <a:lnTo>
                      <a:pt x="436" y="479"/>
                    </a:lnTo>
                    <a:lnTo>
                      <a:pt x="562" y="489"/>
                    </a:lnTo>
                    <a:lnTo>
                      <a:pt x="577" y="273"/>
                    </a:lnTo>
                    <a:lnTo>
                      <a:pt x="592" y="58"/>
                    </a:lnTo>
                    <a:lnTo>
                      <a:pt x="490" y="51"/>
                    </a:lnTo>
                    <a:lnTo>
                      <a:pt x="342" y="36"/>
                    </a:lnTo>
                    <a:lnTo>
                      <a:pt x="206" y="21"/>
                    </a:lnTo>
                    <a:lnTo>
                      <a:pt x="67" y="0"/>
                    </a:lnTo>
                    <a:lnTo>
                      <a:pt x="62" y="6"/>
                    </a:lnTo>
                    <a:lnTo>
                      <a:pt x="54" y="53"/>
                    </a:lnTo>
                    <a:lnTo>
                      <a:pt x="15" y="320"/>
                    </a:lnTo>
                    <a:lnTo>
                      <a:pt x="0" y="427"/>
                    </a:lnTo>
                    <a:lnTo>
                      <a:pt x="159" y="449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6" name="Freeform 27"/>
              <p:cNvSpPr>
                <a:spLocks/>
              </p:cNvSpPr>
              <p:nvPr/>
            </p:nvSpPr>
            <p:spPr bwMode="auto">
              <a:xfrm>
                <a:off x="2079696" y="2664053"/>
                <a:ext cx="564886" cy="536305"/>
              </a:xfrm>
              <a:custGeom>
                <a:avLst/>
                <a:gdLst>
                  <a:gd name="T0" fmla="*/ 227 w 588"/>
                  <a:gd name="T1" fmla="*/ 577 h 615"/>
                  <a:gd name="T2" fmla="*/ 223 w 588"/>
                  <a:gd name="T3" fmla="*/ 564 h 615"/>
                  <a:gd name="T4" fmla="*/ 223 w 588"/>
                  <a:gd name="T5" fmla="*/ 560 h 615"/>
                  <a:gd name="T6" fmla="*/ 293 w 588"/>
                  <a:gd name="T7" fmla="*/ 568 h 615"/>
                  <a:gd name="T8" fmla="*/ 381 w 588"/>
                  <a:gd name="T9" fmla="*/ 575 h 615"/>
                  <a:gd name="T10" fmla="*/ 460 w 588"/>
                  <a:gd name="T11" fmla="*/ 581 h 615"/>
                  <a:gd name="T12" fmla="*/ 539 w 588"/>
                  <a:gd name="T13" fmla="*/ 586 h 615"/>
                  <a:gd name="T14" fmla="*/ 543 w 588"/>
                  <a:gd name="T15" fmla="*/ 586 h 615"/>
                  <a:gd name="T16" fmla="*/ 549 w 588"/>
                  <a:gd name="T17" fmla="*/ 579 h 615"/>
                  <a:gd name="T18" fmla="*/ 556 w 588"/>
                  <a:gd name="T19" fmla="*/ 468 h 615"/>
                  <a:gd name="T20" fmla="*/ 566 w 588"/>
                  <a:gd name="T21" fmla="*/ 370 h 615"/>
                  <a:gd name="T22" fmla="*/ 581 w 588"/>
                  <a:gd name="T23" fmla="*/ 109 h 615"/>
                  <a:gd name="T24" fmla="*/ 583 w 588"/>
                  <a:gd name="T25" fmla="*/ 103 h 615"/>
                  <a:gd name="T26" fmla="*/ 586 w 588"/>
                  <a:gd name="T27" fmla="*/ 101 h 615"/>
                  <a:gd name="T28" fmla="*/ 588 w 588"/>
                  <a:gd name="T29" fmla="*/ 47 h 615"/>
                  <a:gd name="T30" fmla="*/ 494 w 588"/>
                  <a:gd name="T31" fmla="*/ 41 h 615"/>
                  <a:gd name="T32" fmla="*/ 342 w 588"/>
                  <a:gd name="T33" fmla="*/ 28 h 615"/>
                  <a:gd name="T34" fmla="*/ 218 w 588"/>
                  <a:gd name="T35" fmla="*/ 15 h 615"/>
                  <a:gd name="T36" fmla="*/ 77 w 588"/>
                  <a:gd name="T37" fmla="*/ 0 h 615"/>
                  <a:gd name="T38" fmla="*/ 2 w 588"/>
                  <a:gd name="T39" fmla="*/ 603 h 615"/>
                  <a:gd name="T40" fmla="*/ 0 w 588"/>
                  <a:gd name="T41" fmla="*/ 607 h 615"/>
                  <a:gd name="T42" fmla="*/ 71 w 588"/>
                  <a:gd name="T43" fmla="*/ 615 h 615"/>
                  <a:gd name="T44" fmla="*/ 77 w 588"/>
                  <a:gd name="T45" fmla="*/ 613 h 615"/>
                  <a:gd name="T46" fmla="*/ 81 w 588"/>
                  <a:gd name="T47" fmla="*/ 577 h 615"/>
                  <a:gd name="T48" fmla="*/ 84 w 588"/>
                  <a:gd name="T49" fmla="*/ 568 h 615"/>
                  <a:gd name="T50" fmla="*/ 231 w 588"/>
                  <a:gd name="T51" fmla="*/ 584 h 615"/>
                  <a:gd name="T52" fmla="*/ 233 w 588"/>
                  <a:gd name="T53" fmla="*/ 584 h 615"/>
                  <a:gd name="T54" fmla="*/ 233 w 588"/>
                  <a:gd name="T55" fmla="*/ 581 h 615"/>
                  <a:gd name="T56" fmla="*/ 227 w 588"/>
                  <a:gd name="T57" fmla="*/ 577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88" h="615">
                    <a:moveTo>
                      <a:pt x="227" y="577"/>
                    </a:moveTo>
                    <a:lnTo>
                      <a:pt x="223" y="564"/>
                    </a:lnTo>
                    <a:lnTo>
                      <a:pt x="223" y="560"/>
                    </a:lnTo>
                    <a:lnTo>
                      <a:pt x="293" y="568"/>
                    </a:lnTo>
                    <a:lnTo>
                      <a:pt x="381" y="575"/>
                    </a:lnTo>
                    <a:lnTo>
                      <a:pt x="460" y="581"/>
                    </a:lnTo>
                    <a:lnTo>
                      <a:pt x="539" y="586"/>
                    </a:lnTo>
                    <a:lnTo>
                      <a:pt x="543" y="586"/>
                    </a:lnTo>
                    <a:lnTo>
                      <a:pt x="549" y="579"/>
                    </a:lnTo>
                    <a:lnTo>
                      <a:pt x="556" y="468"/>
                    </a:lnTo>
                    <a:lnTo>
                      <a:pt x="566" y="370"/>
                    </a:lnTo>
                    <a:lnTo>
                      <a:pt x="581" y="109"/>
                    </a:lnTo>
                    <a:lnTo>
                      <a:pt x="583" y="103"/>
                    </a:lnTo>
                    <a:lnTo>
                      <a:pt x="586" y="101"/>
                    </a:lnTo>
                    <a:lnTo>
                      <a:pt x="588" y="47"/>
                    </a:lnTo>
                    <a:lnTo>
                      <a:pt x="494" y="41"/>
                    </a:lnTo>
                    <a:lnTo>
                      <a:pt x="342" y="28"/>
                    </a:lnTo>
                    <a:lnTo>
                      <a:pt x="218" y="15"/>
                    </a:lnTo>
                    <a:lnTo>
                      <a:pt x="77" y="0"/>
                    </a:lnTo>
                    <a:lnTo>
                      <a:pt x="2" y="603"/>
                    </a:lnTo>
                    <a:lnTo>
                      <a:pt x="0" y="607"/>
                    </a:lnTo>
                    <a:lnTo>
                      <a:pt x="71" y="615"/>
                    </a:lnTo>
                    <a:lnTo>
                      <a:pt x="77" y="613"/>
                    </a:lnTo>
                    <a:lnTo>
                      <a:pt x="81" y="577"/>
                    </a:lnTo>
                    <a:lnTo>
                      <a:pt x="84" y="568"/>
                    </a:lnTo>
                    <a:lnTo>
                      <a:pt x="231" y="584"/>
                    </a:lnTo>
                    <a:lnTo>
                      <a:pt x="233" y="584"/>
                    </a:lnTo>
                    <a:lnTo>
                      <a:pt x="233" y="581"/>
                    </a:lnTo>
                    <a:lnTo>
                      <a:pt x="227" y="57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7" name="Freeform 28"/>
              <p:cNvSpPr>
                <a:spLocks/>
              </p:cNvSpPr>
              <p:nvPr/>
            </p:nvSpPr>
            <p:spPr bwMode="auto">
              <a:xfrm>
                <a:off x="2153669" y="2288203"/>
                <a:ext cx="591785" cy="421196"/>
              </a:xfrm>
              <a:custGeom>
                <a:avLst/>
                <a:gdLst>
                  <a:gd name="T0" fmla="*/ 611 w 616"/>
                  <a:gd name="T1" fmla="*/ 158 h 483"/>
                  <a:gd name="T2" fmla="*/ 616 w 616"/>
                  <a:gd name="T3" fmla="*/ 53 h 483"/>
                  <a:gd name="T4" fmla="*/ 609 w 616"/>
                  <a:gd name="T5" fmla="*/ 49 h 483"/>
                  <a:gd name="T6" fmla="*/ 530 w 616"/>
                  <a:gd name="T7" fmla="*/ 45 h 483"/>
                  <a:gd name="T8" fmla="*/ 457 w 616"/>
                  <a:gd name="T9" fmla="*/ 40 h 483"/>
                  <a:gd name="T10" fmla="*/ 331 w 616"/>
                  <a:gd name="T11" fmla="*/ 30 h 483"/>
                  <a:gd name="T12" fmla="*/ 261 w 616"/>
                  <a:gd name="T13" fmla="*/ 23 h 483"/>
                  <a:gd name="T14" fmla="*/ 131 w 616"/>
                  <a:gd name="T15" fmla="*/ 10 h 483"/>
                  <a:gd name="T16" fmla="*/ 54 w 616"/>
                  <a:gd name="T17" fmla="*/ 0 h 483"/>
                  <a:gd name="T18" fmla="*/ 0 w 616"/>
                  <a:gd name="T19" fmla="*/ 431 h 483"/>
                  <a:gd name="T20" fmla="*/ 141 w 616"/>
                  <a:gd name="T21" fmla="*/ 446 h 483"/>
                  <a:gd name="T22" fmla="*/ 265 w 616"/>
                  <a:gd name="T23" fmla="*/ 459 h 483"/>
                  <a:gd name="T24" fmla="*/ 417 w 616"/>
                  <a:gd name="T25" fmla="*/ 472 h 483"/>
                  <a:gd name="T26" fmla="*/ 511 w 616"/>
                  <a:gd name="T27" fmla="*/ 478 h 483"/>
                  <a:gd name="T28" fmla="*/ 596 w 616"/>
                  <a:gd name="T29" fmla="*/ 483 h 483"/>
                  <a:gd name="T30" fmla="*/ 611 w 616"/>
                  <a:gd name="T31" fmla="*/ 158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6" h="483">
                    <a:moveTo>
                      <a:pt x="611" y="158"/>
                    </a:moveTo>
                    <a:lnTo>
                      <a:pt x="616" y="53"/>
                    </a:lnTo>
                    <a:lnTo>
                      <a:pt x="609" y="49"/>
                    </a:lnTo>
                    <a:lnTo>
                      <a:pt x="530" y="45"/>
                    </a:lnTo>
                    <a:lnTo>
                      <a:pt x="457" y="40"/>
                    </a:lnTo>
                    <a:lnTo>
                      <a:pt x="331" y="30"/>
                    </a:lnTo>
                    <a:lnTo>
                      <a:pt x="261" y="23"/>
                    </a:lnTo>
                    <a:lnTo>
                      <a:pt x="131" y="10"/>
                    </a:lnTo>
                    <a:lnTo>
                      <a:pt x="54" y="0"/>
                    </a:lnTo>
                    <a:lnTo>
                      <a:pt x="0" y="431"/>
                    </a:lnTo>
                    <a:lnTo>
                      <a:pt x="141" y="446"/>
                    </a:lnTo>
                    <a:lnTo>
                      <a:pt x="265" y="459"/>
                    </a:lnTo>
                    <a:lnTo>
                      <a:pt x="417" y="472"/>
                    </a:lnTo>
                    <a:lnTo>
                      <a:pt x="511" y="478"/>
                    </a:lnTo>
                    <a:lnTo>
                      <a:pt x="596" y="483"/>
                    </a:lnTo>
                    <a:lnTo>
                      <a:pt x="611" y="15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8" name="Freeform 29"/>
              <p:cNvSpPr>
                <a:spLocks/>
              </p:cNvSpPr>
              <p:nvPr/>
            </p:nvSpPr>
            <p:spPr bwMode="auto">
              <a:xfrm>
                <a:off x="2592704" y="2134724"/>
                <a:ext cx="675365" cy="300854"/>
              </a:xfrm>
              <a:custGeom>
                <a:avLst/>
                <a:gdLst>
                  <a:gd name="T0" fmla="*/ 565 w 703"/>
                  <a:gd name="T1" fmla="*/ 345 h 345"/>
                  <a:gd name="T2" fmla="*/ 695 w 703"/>
                  <a:gd name="T3" fmla="*/ 338 h 345"/>
                  <a:gd name="T4" fmla="*/ 690 w 703"/>
                  <a:gd name="T5" fmla="*/ 325 h 345"/>
                  <a:gd name="T6" fmla="*/ 682 w 703"/>
                  <a:gd name="T7" fmla="*/ 314 h 345"/>
                  <a:gd name="T8" fmla="*/ 671 w 703"/>
                  <a:gd name="T9" fmla="*/ 293 h 345"/>
                  <a:gd name="T10" fmla="*/ 665 w 703"/>
                  <a:gd name="T11" fmla="*/ 280 h 345"/>
                  <a:gd name="T12" fmla="*/ 656 w 703"/>
                  <a:gd name="T13" fmla="*/ 268 h 345"/>
                  <a:gd name="T14" fmla="*/ 656 w 703"/>
                  <a:gd name="T15" fmla="*/ 233 h 345"/>
                  <a:gd name="T16" fmla="*/ 658 w 703"/>
                  <a:gd name="T17" fmla="*/ 216 h 345"/>
                  <a:gd name="T18" fmla="*/ 654 w 703"/>
                  <a:gd name="T19" fmla="*/ 201 h 345"/>
                  <a:gd name="T20" fmla="*/ 652 w 703"/>
                  <a:gd name="T21" fmla="*/ 188 h 345"/>
                  <a:gd name="T22" fmla="*/ 644 w 703"/>
                  <a:gd name="T23" fmla="*/ 176 h 345"/>
                  <a:gd name="T24" fmla="*/ 639 w 703"/>
                  <a:gd name="T25" fmla="*/ 174 h 345"/>
                  <a:gd name="T26" fmla="*/ 637 w 703"/>
                  <a:gd name="T27" fmla="*/ 159 h 345"/>
                  <a:gd name="T28" fmla="*/ 637 w 703"/>
                  <a:gd name="T29" fmla="*/ 146 h 345"/>
                  <a:gd name="T30" fmla="*/ 633 w 703"/>
                  <a:gd name="T31" fmla="*/ 133 h 345"/>
                  <a:gd name="T32" fmla="*/ 624 w 703"/>
                  <a:gd name="T33" fmla="*/ 114 h 345"/>
                  <a:gd name="T34" fmla="*/ 618 w 703"/>
                  <a:gd name="T35" fmla="*/ 101 h 345"/>
                  <a:gd name="T36" fmla="*/ 612 w 703"/>
                  <a:gd name="T37" fmla="*/ 86 h 345"/>
                  <a:gd name="T38" fmla="*/ 612 w 703"/>
                  <a:gd name="T39" fmla="*/ 75 h 345"/>
                  <a:gd name="T40" fmla="*/ 599 w 703"/>
                  <a:gd name="T41" fmla="*/ 71 h 345"/>
                  <a:gd name="T42" fmla="*/ 590 w 703"/>
                  <a:gd name="T43" fmla="*/ 58 h 345"/>
                  <a:gd name="T44" fmla="*/ 575 w 703"/>
                  <a:gd name="T45" fmla="*/ 48 h 345"/>
                  <a:gd name="T46" fmla="*/ 567 w 703"/>
                  <a:gd name="T47" fmla="*/ 47 h 345"/>
                  <a:gd name="T48" fmla="*/ 554 w 703"/>
                  <a:gd name="T49" fmla="*/ 43 h 345"/>
                  <a:gd name="T50" fmla="*/ 513 w 703"/>
                  <a:gd name="T51" fmla="*/ 37 h 345"/>
                  <a:gd name="T52" fmla="*/ 492 w 703"/>
                  <a:gd name="T53" fmla="*/ 41 h 345"/>
                  <a:gd name="T54" fmla="*/ 456 w 703"/>
                  <a:gd name="T55" fmla="*/ 28 h 345"/>
                  <a:gd name="T56" fmla="*/ 361 w 703"/>
                  <a:gd name="T57" fmla="*/ 18 h 345"/>
                  <a:gd name="T58" fmla="*/ 96 w 703"/>
                  <a:gd name="T59" fmla="*/ 5 h 345"/>
                  <a:gd name="T60" fmla="*/ 0 w 703"/>
                  <a:gd name="T61" fmla="*/ 216 h 345"/>
                  <a:gd name="T62" fmla="*/ 152 w 703"/>
                  <a:gd name="T63" fmla="*/ 225 h 345"/>
                  <a:gd name="T64" fmla="*/ 154 w 703"/>
                  <a:gd name="T65" fmla="*/ 334 h 345"/>
                  <a:gd name="T66" fmla="*/ 460 w 703"/>
                  <a:gd name="T67" fmla="*/ 344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03" h="345">
                    <a:moveTo>
                      <a:pt x="460" y="344"/>
                    </a:moveTo>
                    <a:lnTo>
                      <a:pt x="565" y="345"/>
                    </a:lnTo>
                    <a:lnTo>
                      <a:pt x="703" y="344"/>
                    </a:lnTo>
                    <a:lnTo>
                      <a:pt x="695" y="338"/>
                    </a:lnTo>
                    <a:lnTo>
                      <a:pt x="695" y="330"/>
                    </a:lnTo>
                    <a:lnTo>
                      <a:pt x="690" y="325"/>
                    </a:lnTo>
                    <a:lnTo>
                      <a:pt x="688" y="317"/>
                    </a:lnTo>
                    <a:lnTo>
                      <a:pt x="682" y="314"/>
                    </a:lnTo>
                    <a:lnTo>
                      <a:pt x="676" y="306"/>
                    </a:lnTo>
                    <a:lnTo>
                      <a:pt x="671" y="293"/>
                    </a:lnTo>
                    <a:lnTo>
                      <a:pt x="665" y="285"/>
                    </a:lnTo>
                    <a:lnTo>
                      <a:pt x="665" y="280"/>
                    </a:lnTo>
                    <a:lnTo>
                      <a:pt x="663" y="272"/>
                    </a:lnTo>
                    <a:lnTo>
                      <a:pt x="656" y="268"/>
                    </a:lnTo>
                    <a:lnTo>
                      <a:pt x="659" y="248"/>
                    </a:lnTo>
                    <a:lnTo>
                      <a:pt x="656" y="233"/>
                    </a:lnTo>
                    <a:lnTo>
                      <a:pt x="656" y="223"/>
                    </a:lnTo>
                    <a:lnTo>
                      <a:pt x="658" y="216"/>
                    </a:lnTo>
                    <a:lnTo>
                      <a:pt x="652" y="210"/>
                    </a:lnTo>
                    <a:lnTo>
                      <a:pt x="654" y="201"/>
                    </a:lnTo>
                    <a:lnTo>
                      <a:pt x="650" y="195"/>
                    </a:lnTo>
                    <a:lnTo>
                      <a:pt x="652" y="188"/>
                    </a:lnTo>
                    <a:lnTo>
                      <a:pt x="644" y="184"/>
                    </a:lnTo>
                    <a:lnTo>
                      <a:pt x="644" y="176"/>
                    </a:lnTo>
                    <a:lnTo>
                      <a:pt x="639" y="176"/>
                    </a:lnTo>
                    <a:lnTo>
                      <a:pt x="639" y="174"/>
                    </a:lnTo>
                    <a:lnTo>
                      <a:pt x="637" y="167"/>
                    </a:lnTo>
                    <a:lnTo>
                      <a:pt x="637" y="159"/>
                    </a:lnTo>
                    <a:lnTo>
                      <a:pt x="639" y="154"/>
                    </a:lnTo>
                    <a:lnTo>
                      <a:pt x="637" y="146"/>
                    </a:lnTo>
                    <a:lnTo>
                      <a:pt x="633" y="141"/>
                    </a:lnTo>
                    <a:lnTo>
                      <a:pt x="633" y="133"/>
                    </a:lnTo>
                    <a:lnTo>
                      <a:pt x="624" y="122"/>
                    </a:lnTo>
                    <a:lnTo>
                      <a:pt x="624" y="114"/>
                    </a:lnTo>
                    <a:lnTo>
                      <a:pt x="616" y="107"/>
                    </a:lnTo>
                    <a:lnTo>
                      <a:pt x="618" y="101"/>
                    </a:lnTo>
                    <a:lnTo>
                      <a:pt x="616" y="94"/>
                    </a:lnTo>
                    <a:lnTo>
                      <a:pt x="612" y="86"/>
                    </a:lnTo>
                    <a:lnTo>
                      <a:pt x="612" y="82"/>
                    </a:lnTo>
                    <a:lnTo>
                      <a:pt x="612" y="75"/>
                    </a:lnTo>
                    <a:lnTo>
                      <a:pt x="605" y="73"/>
                    </a:lnTo>
                    <a:lnTo>
                      <a:pt x="599" y="71"/>
                    </a:lnTo>
                    <a:lnTo>
                      <a:pt x="592" y="65"/>
                    </a:lnTo>
                    <a:lnTo>
                      <a:pt x="590" y="58"/>
                    </a:lnTo>
                    <a:lnTo>
                      <a:pt x="582" y="54"/>
                    </a:lnTo>
                    <a:lnTo>
                      <a:pt x="575" y="48"/>
                    </a:lnTo>
                    <a:lnTo>
                      <a:pt x="569" y="48"/>
                    </a:lnTo>
                    <a:lnTo>
                      <a:pt x="567" y="47"/>
                    </a:lnTo>
                    <a:lnTo>
                      <a:pt x="560" y="43"/>
                    </a:lnTo>
                    <a:lnTo>
                      <a:pt x="554" y="43"/>
                    </a:lnTo>
                    <a:lnTo>
                      <a:pt x="543" y="33"/>
                    </a:lnTo>
                    <a:lnTo>
                      <a:pt x="513" y="37"/>
                    </a:lnTo>
                    <a:lnTo>
                      <a:pt x="498" y="35"/>
                    </a:lnTo>
                    <a:lnTo>
                      <a:pt x="492" y="41"/>
                    </a:lnTo>
                    <a:lnTo>
                      <a:pt x="487" y="43"/>
                    </a:lnTo>
                    <a:lnTo>
                      <a:pt x="456" y="28"/>
                    </a:lnTo>
                    <a:lnTo>
                      <a:pt x="447" y="18"/>
                    </a:lnTo>
                    <a:lnTo>
                      <a:pt x="361" y="18"/>
                    </a:lnTo>
                    <a:lnTo>
                      <a:pt x="231" y="13"/>
                    </a:lnTo>
                    <a:lnTo>
                      <a:pt x="96" y="5"/>
                    </a:lnTo>
                    <a:lnTo>
                      <a:pt x="15" y="0"/>
                    </a:lnTo>
                    <a:lnTo>
                      <a:pt x="0" y="216"/>
                    </a:lnTo>
                    <a:lnTo>
                      <a:pt x="73" y="221"/>
                    </a:lnTo>
                    <a:lnTo>
                      <a:pt x="152" y="225"/>
                    </a:lnTo>
                    <a:lnTo>
                      <a:pt x="159" y="229"/>
                    </a:lnTo>
                    <a:lnTo>
                      <a:pt x="154" y="334"/>
                    </a:lnTo>
                    <a:lnTo>
                      <a:pt x="259" y="340"/>
                    </a:lnTo>
                    <a:lnTo>
                      <a:pt x="460" y="34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69" name="Freeform 30"/>
              <p:cNvSpPr>
                <a:spLocks/>
              </p:cNvSpPr>
              <p:nvPr/>
            </p:nvSpPr>
            <p:spPr bwMode="auto">
              <a:xfrm>
                <a:off x="2607115" y="1859159"/>
                <a:ext cx="568728" cy="339224"/>
              </a:xfrm>
              <a:custGeom>
                <a:avLst/>
                <a:gdLst>
                  <a:gd name="T0" fmla="*/ 81 w 592"/>
                  <a:gd name="T1" fmla="*/ 321 h 389"/>
                  <a:gd name="T2" fmla="*/ 216 w 592"/>
                  <a:gd name="T3" fmla="*/ 329 h 389"/>
                  <a:gd name="T4" fmla="*/ 346 w 592"/>
                  <a:gd name="T5" fmla="*/ 334 h 389"/>
                  <a:gd name="T6" fmla="*/ 432 w 592"/>
                  <a:gd name="T7" fmla="*/ 334 h 389"/>
                  <a:gd name="T8" fmla="*/ 441 w 592"/>
                  <a:gd name="T9" fmla="*/ 344 h 389"/>
                  <a:gd name="T10" fmla="*/ 472 w 592"/>
                  <a:gd name="T11" fmla="*/ 359 h 389"/>
                  <a:gd name="T12" fmla="*/ 477 w 592"/>
                  <a:gd name="T13" fmla="*/ 357 h 389"/>
                  <a:gd name="T14" fmla="*/ 483 w 592"/>
                  <a:gd name="T15" fmla="*/ 351 h 389"/>
                  <a:gd name="T16" fmla="*/ 498 w 592"/>
                  <a:gd name="T17" fmla="*/ 353 h 389"/>
                  <a:gd name="T18" fmla="*/ 528 w 592"/>
                  <a:gd name="T19" fmla="*/ 349 h 389"/>
                  <a:gd name="T20" fmla="*/ 539 w 592"/>
                  <a:gd name="T21" fmla="*/ 359 h 389"/>
                  <a:gd name="T22" fmla="*/ 545 w 592"/>
                  <a:gd name="T23" fmla="*/ 359 h 389"/>
                  <a:gd name="T24" fmla="*/ 552 w 592"/>
                  <a:gd name="T25" fmla="*/ 363 h 389"/>
                  <a:gd name="T26" fmla="*/ 554 w 592"/>
                  <a:gd name="T27" fmla="*/ 364 h 389"/>
                  <a:gd name="T28" fmla="*/ 560 w 592"/>
                  <a:gd name="T29" fmla="*/ 364 h 389"/>
                  <a:gd name="T30" fmla="*/ 567 w 592"/>
                  <a:gd name="T31" fmla="*/ 370 h 389"/>
                  <a:gd name="T32" fmla="*/ 575 w 592"/>
                  <a:gd name="T33" fmla="*/ 374 h 389"/>
                  <a:gd name="T34" fmla="*/ 577 w 592"/>
                  <a:gd name="T35" fmla="*/ 381 h 389"/>
                  <a:gd name="T36" fmla="*/ 584 w 592"/>
                  <a:gd name="T37" fmla="*/ 387 h 389"/>
                  <a:gd name="T38" fmla="*/ 590 w 592"/>
                  <a:gd name="T39" fmla="*/ 389 h 389"/>
                  <a:gd name="T40" fmla="*/ 588 w 592"/>
                  <a:gd name="T41" fmla="*/ 374 h 389"/>
                  <a:gd name="T42" fmla="*/ 581 w 592"/>
                  <a:gd name="T43" fmla="*/ 368 h 389"/>
                  <a:gd name="T44" fmla="*/ 579 w 592"/>
                  <a:gd name="T45" fmla="*/ 361 h 389"/>
                  <a:gd name="T46" fmla="*/ 582 w 592"/>
                  <a:gd name="T47" fmla="*/ 355 h 389"/>
                  <a:gd name="T48" fmla="*/ 584 w 592"/>
                  <a:gd name="T49" fmla="*/ 353 h 389"/>
                  <a:gd name="T50" fmla="*/ 588 w 592"/>
                  <a:gd name="T51" fmla="*/ 340 h 389"/>
                  <a:gd name="T52" fmla="*/ 588 w 592"/>
                  <a:gd name="T53" fmla="*/ 332 h 389"/>
                  <a:gd name="T54" fmla="*/ 592 w 592"/>
                  <a:gd name="T55" fmla="*/ 325 h 389"/>
                  <a:gd name="T56" fmla="*/ 592 w 592"/>
                  <a:gd name="T57" fmla="*/ 319 h 389"/>
                  <a:gd name="T58" fmla="*/ 584 w 592"/>
                  <a:gd name="T59" fmla="*/ 312 h 389"/>
                  <a:gd name="T60" fmla="*/ 582 w 592"/>
                  <a:gd name="T61" fmla="*/ 306 h 389"/>
                  <a:gd name="T62" fmla="*/ 586 w 592"/>
                  <a:gd name="T63" fmla="*/ 304 h 389"/>
                  <a:gd name="T64" fmla="*/ 586 w 592"/>
                  <a:gd name="T65" fmla="*/ 297 h 389"/>
                  <a:gd name="T66" fmla="*/ 582 w 592"/>
                  <a:gd name="T67" fmla="*/ 289 h 389"/>
                  <a:gd name="T68" fmla="*/ 581 w 592"/>
                  <a:gd name="T69" fmla="*/ 282 h 389"/>
                  <a:gd name="T70" fmla="*/ 592 w 592"/>
                  <a:gd name="T71" fmla="*/ 282 h 389"/>
                  <a:gd name="T72" fmla="*/ 592 w 592"/>
                  <a:gd name="T73" fmla="*/ 88 h 389"/>
                  <a:gd name="T74" fmla="*/ 586 w 592"/>
                  <a:gd name="T75" fmla="*/ 82 h 389"/>
                  <a:gd name="T76" fmla="*/ 581 w 592"/>
                  <a:gd name="T77" fmla="*/ 79 h 389"/>
                  <a:gd name="T78" fmla="*/ 573 w 592"/>
                  <a:gd name="T79" fmla="*/ 77 h 389"/>
                  <a:gd name="T80" fmla="*/ 566 w 592"/>
                  <a:gd name="T81" fmla="*/ 64 h 389"/>
                  <a:gd name="T82" fmla="*/ 560 w 592"/>
                  <a:gd name="T83" fmla="*/ 56 h 389"/>
                  <a:gd name="T84" fmla="*/ 562 w 592"/>
                  <a:gd name="T85" fmla="*/ 52 h 389"/>
                  <a:gd name="T86" fmla="*/ 569 w 592"/>
                  <a:gd name="T87" fmla="*/ 45 h 389"/>
                  <a:gd name="T88" fmla="*/ 575 w 592"/>
                  <a:gd name="T89" fmla="*/ 41 h 389"/>
                  <a:gd name="T90" fmla="*/ 579 w 592"/>
                  <a:gd name="T91" fmla="*/ 34 h 389"/>
                  <a:gd name="T92" fmla="*/ 582 w 592"/>
                  <a:gd name="T93" fmla="*/ 20 h 389"/>
                  <a:gd name="T94" fmla="*/ 443 w 592"/>
                  <a:gd name="T95" fmla="*/ 19 h 389"/>
                  <a:gd name="T96" fmla="*/ 306 w 592"/>
                  <a:gd name="T97" fmla="*/ 17 h 389"/>
                  <a:gd name="T98" fmla="*/ 158 w 592"/>
                  <a:gd name="T99" fmla="*/ 9 h 389"/>
                  <a:gd name="T100" fmla="*/ 24 w 592"/>
                  <a:gd name="T101" fmla="*/ 0 h 389"/>
                  <a:gd name="T102" fmla="*/ 18 w 592"/>
                  <a:gd name="T103" fmla="*/ 94 h 389"/>
                  <a:gd name="T104" fmla="*/ 15 w 592"/>
                  <a:gd name="T105" fmla="*/ 101 h 389"/>
                  <a:gd name="T106" fmla="*/ 0 w 592"/>
                  <a:gd name="T107" fmla="*/ 316 h 389"/>
                  <a:gd name="T108" fmla="*/ 81 w 592"/>
                  <a:gd name="T109" fmla="*/ 321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92" h="389">
                    <a:moveTo>
                      <a:pt x="81" y="321"/>
                    </a:moveTo>
                    <a:lnTo>
                      <a:pt x="216" y="329"/>
                    </a:lnTo>
                    <a:lnTo>
                      <a:pt x="346" y="334"/>
                    </a:lnTo>
                    <a:lnTo>
                      <a:pt x="432" y="334"/>
                    </a:lnTo>
                    <a:lnTo>
                      <a:pt x="441" y="344"/>
                    </a:lnTo>
                    <a:lnTo>
                      <a:pt x="472" y="359"/>
                    </a:lnTo>
                    <a:lnTo>
                      <a:pt x="477" y="357"/>
                    </a:lnTo>
                    <a:lnTo>
                      <a:pt x="483" y="351"/>
                    </a:lnTo>
                    <a:lnTo>
                      <a:pt x="498" y="353"/>
                    </a:lnTo>
                    <a:lnTo>
                      <a:pt x="528" y="349"/>
                    </a:lnTo>
                    <a:lnTo>
                      <a:pt x="539" y="359"/>
                    </a:lnTo>
                    <a:lnTo>
                      <a:pt x="545" y="359"/>
                    </a:lnTo>
                    <a:lnTo>
                      <a:pt x="552" y="363"/>
                    </a:lnTo>
                    <a:lnTo>
                      <a:pt x="554" y="364"/>
                    </a:lnTo>
                    <a:lnTo>
                      <a:pt x="560" y="364"/>
                    </a:lnTo>
                    <a:lnTo>
                      <a:pt x="567" y="370"/>
                    </a:lnTo>
                    <a:lnTo>
                      <a:pt x="575" y="374"/>
                    </a:lnTo>
                    <a:lnTo>
                      <a:pt x="577" y="381"/>
                    </a:lnTo>
                    <a:lnTo>
                      <a:pt x="584" y="387"/>
                    </a:lnTo>
                    <a:lnTo>
                      <a:pt x="590" y="389"/>
                    </a:lnTo>
                    <a:lnTo>
                      <a:pt x="588" y="374"/>
                    </a:lnTo>
                    <a:lnTo>
                      <a:pt x="581" y="368"/>
                    </a:lnTo>
                    <a:lnTo>
                      <a:pt x="579" y="361"/>
                    </a:lnTo>
                    <a:lnTo>
                      <a:pt x="582" y="355"/>
                    </a:lnTo>
                    <a:lnTo>
                      <a:pt x="584" y="353"/>
                    </a:lnTo>
                    <a:lnTo>
                      <a:pt x="588" y="340"/>
                    </a:lnTo>
                    <a:lnTo>
                      <a:pt x="588" y="332"/>
                    </a:lnTo>
                    <a:lnTo>
                      <a:pt x="592" y="325"/>
                    </a:lnTo>
                    <a:lnTo>
                      <a:pt x="592" y="319"/>
                    </a:lnTo>
                    <a:lnTo>
                      <a:pt x="584" y="312"/>
                    </a:lnTo>
                    <a:lnTo>
                      <a:pt x="582" y="306"/>
                    </a:lnTo>
                    <a:lnTo>
                      <a:pt x="586" y="304"/>
                    </a:lnTo>
                    <a:lnTo>
                      <a:pt x="586" y="297"/>
                    </a:lnTo>
                    <a:lnTo>
                      <a:pt x="582" y="289"/>
                    </a:lnTo>
                    <a:lnTo>
                      <a:pt x="581" y="282"/>
                    </a:lnTo>
                    <a:lnTo>
                      <a:pt x="592" y="282"/>
                    </a:lnTo>
                    <a:lnTo>
                      <a:pt x="592" y="88"/>
                    </a:lnTo>
                    <a:lnTo>
                      <a:pt x="586" y="82"/>
                    </a:lnTo>
                    <a:lnTo>
                      <a:pt x="581" y="79"/>
                    </a:lnTo>
                    <a:lnTo>
                      <a:pt x="573" y="77"/>
                    </a:lnTo>
                    <a:lnTo>
                      <a:pt x="566" y="64"/>
                    </a:lnTo>
                    <a:lnTo>
                      <a:pt x="560" y="56"/>
                    </a:lnTo>
                    <a:lnTo>
                      <a:pt x="562" y="52"/>
                    </a:lnTo>
                    <a:lnTo>
                      <a:pt x="569" y="45"/>
                    </a:lnTo>
                    <a:lnTo>
                      <a:pt x="575" y="41"/>
                    </a:lnTo>
                    <a:lnTo>
                      <a:pt x="579" y="34"/>
                    </a:lnTo>
                    <a:lnTo>
                      <a:pt x="582" y="20"/>
                    </a:lnTo>
                    <a:lnTo>
                      <a:pt x="443" y="19"/>
                    </a:lnTo>
                    <a:lnTo>
                      <a:pt x="306" y="17"/>
                    </a:lnTo>
                    <a:lnTo>
                      <a:pt x="158" y="9"/>
                    </a:lnTo>
                    <a:lnTo>
                      <a:pt x="24" y="0"/>
                    </a:lnTo>
                    <a:lnTo>
                      <a:pt x="18" y="94"/>
                    </a:lnTo>
                    <a:lnTo>
                      <a:pt x="15" y="101"/>
                    </a:lnTo>
                    <a:lnTo>
                      <a:pt x="0" y="316"/>
                    </a:lnTo>
                    <a:lnTo>
                      <a:pt x="81" y="321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0" name="Freeform 31"/>
              <p:cNvSpPr>
                <a:spLocks/>
              </p:cNvSpPr>
              <p:nvPr/>
            </p:nvSpPr>
            <p:spPr bwMode="auto">
              <a:xfrm>
                <a:off x="2630171" y="1575746"/>
                <a:ext cx="536065" cy="300854"/>
              </a:xfrm>
              <a:custGeom>
                <a:avLst/>
                <a:gdLst>
                  <a:gd name="T0" fmla="*/ 0 w 558"/>
                  <a:gd name="T1" fmla="*/ 325 h 345"/>
                  <a:gd name="T2" fmla="*/ 134 w 558"/>
                  <a:gd name="T3" fmla="*/ 334 h 345"/>
                  <a:gd name="T4" fmla="*/ 282 w 558"/>
                  <a:gd name="T5" fmla="*/ 342 h 345"/>
                  <a:gd name="T6" fmla="*/ 419 w 558"/>
                  <a:gd name="T7" fmla="*/ 344 h 345"/>
                  <a:gd name="T8" fmla="*/ 558 w 558"/>
                  <a:gd name="T9" fmla="*/ 345 h 345"/>
                  <a:gd name="T10" fmla="*/ 558 w 558"/>
                  <a:gd name="T11" fmla="*/ 338 h 345"/>
                  <a:gd name="T12" fmla="*/ 558 w 558"/>
                  <a:gd name="T13" fmla="*/ 330 h 345"/>
                  <a:gd name="T14" fmla="*/ 557 w 558"/>
                  <a:gd name="T15" fmla="*/ 317 h 345"/>
                  <a:gd name="T16" fmla="*/ 557 w 558"/>
                  <a:gd name="T17" fmla="*/ 310 h 345"/>
                  <a:gd name="T18" fmla="*/ 555 w 558"/>
                  <a:gd name="T19" fmla="*/ 302 h 345"/>
                  <a:gd name="T20" fmla="*/ 547 w 558"/>
                  <a:gd name="T21" fmla="*/ 291 h 345"/>
                  <a:gd name="T22" fmla="*/ 545 w 558"/>
                  <a:gd name="T23" fmla="*/ 285 h 345"/>
                  <a:gd name="T24" fmla="*/ 545 w 558"/>
                  <a:gd name="T25" fmla="*/ 278 h 345"/>
                  <a:gd name="T26" fmla="*/ 542 w 558"/>
                  <a:gd name="T27" fmla="*/ 272 h 345"/>
                  <a:gd name="T28" fmla="*/ 542 w 558"/>
                  <a:gd name="T29" fmla="*/ 246 h 345"/>
                  <a:gd name="T30" fmla="*/ 543 w 558"/>
                  <a:gd name="T31" fmla="*/ 238 h 345"/>
                  <a:gd name="T32" fmla="*/ 540 w 558"/>
                  <a:gd name="T33" fmla="*/ 231 h 345"/>
                  <a:gd name="T34" fmla="*/ 540 w 558"/>
                  <a:gd name="T35" fmla="*/ 221 h 345"/>
                  <a:gd name="T36" fmla="*/ 538 w 558"/>
                  <a:gd name="T37" fmla="*/ 206 h 345"/>
                  <a:gd name="T38" fmla="*/ 538 w 558"/>
                  <a:gd name="T39" fmla="*/ 193 h 345"/>
                  <a:gd name="T40" fmla="*/ 536 w 558"/>
                  <a:gd name="T41" fmla="*/ 186 h 345"/>
                  <a:gd name="T42" fmla="*/ 536 w 558"/>
                  <a:gd name="T43" fmla="*/ 180 h 345"/>
                  <a:gd name="T44" fmla="*/ 536 w 558"/>
                  <a:gd name="T45" fmla="*/ 172 h 345"/>
                  <a:gd name="T46" fmla="*/ 534 w 558"/>
                  <a:gd name="T47" fmla="*/ 157 h 345"/>
                  <a:gd name="T48" fmla="*/ 525 w 558"/>
                  <a:gd name="T49" fmla="*/ 137 h 345"/>
                  <a:gd name="T50" fmla="*/ 525 w 558"/>
                  <a:gd name="T51" fmla="*/ 133 h 345"/>
                  <a:gd name="T52" fmla="*/ 517 w 558"/>
                  <a:gd name="T53" fmla="*/ 110 h 345"/>
                  <a:gd name="T54" fmla="*/ 517 w 558"/>
                  <a:gd name="T55" fmla="*/ 103 h 345"/>
                  <a:gd name="T56" fmla="*/ 517 w 558"/>
                  <a:gd name="T57" fmla="*/ 90 h 345"/>
                  <a:gd name="T58" fmla="*/ 515 w 558"/>
                  <a:gd name="T59" fmla="*/ 86 h 345"/>
                  <a:gd name="T60" fmla="*/ 517 w 558"/>
                  <a:gd name="T61" fmla="*/ 80 h 345"/>
                  <a:gd name="T62" fmla="*/ 515 w 558"/>
                  <a:gd name="T63" fmla="*/ 67 h 345"/>
                  <a:gd name="T64" fmla="*/ 519 w 558"/>
                  <a:gd name="T65" fmla="*/ 54 h 345"/>
                  <a:gd name="T66" fmla="*/ 517 w 558"/>
                  <a:gd name="T67" fmla="*/ 46 h 345"/>
                  <a:gd name="T68" fmla="*/ 511 w 558"/>
                  <a:gd name="T69" fmla="*/ 28 h 345"/>
                  <a:gd name="T70" fmla="*/ 510 w 558"/>
                  <a:gd name="T71" fmla="*/ 22 h 345"/>
                  <a:gd name="T72" fmla="*/ 510 w 558"/>
                  <a:gd name="T73" fmla="*/ 22 h 345"/>
                  <a:gd name="T74" fmla="*/ 510 w 558"/>
                  <a:gd name="T75" fmla="*/ 18 h 345"/>
                  <a:gd name="T76" fmla="*/ 448 w 558"/>
                  <a:gd name="T77" fmla="*/ 18 h 345"/>
                  <a:gd name="T78" fmla="*/ 303 w 558"/>
                  <a:gd name="T79" fmla="*/ 15 h 345"/>
                  <a:gd name="T80" fmla="*/ 135 w 558"/>
                  <a:gd name="T81" fmla="*/ 7 h 345"/>
                  <a:gd name="T82" fmla="*/ 23 w 558"/>
                  <a:gd name="T83" fmla="*/ 0 h 345"/>
                  <a:gd name="T84" fmla="*/ 23 w 558"/>
                  <a:gd name="T85" fmla="*/ 3 h 345"/>
                  <a:gd name="T86" fmla="*/ 0 w 558"/>
                  <a:gd name="T87" fmla="*/ 325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58" h="345">
                    <a:moveTo>
                      <a:pt x="0" y="325"/>
                    </a:moveTo>
                    <a:lnTo>
                      <a:pt x="134" y="334"/>
                    </a:lnTo>
                    <a:lnTo>
                      <a:pt x="282" y="342"/>
                    </a:lnTo>
                    <a:lnTo>
                      <a:pt x="419" y="344"/>
                    </a:lnTo>
                    <a:lnTo>
                      <a:pt x="558" y="345"/>
                    </a:lnTo>
                    <a:lnTo>
                      <a:pt x="558" y="338"/>
                    </a:lnTo>
                    <a:lnTo>
                      <a:pt x="558" y="330"/>
                    </a:lnTo>
                    <a:lnTo>
                      <a:pt x="557" y="317"/>
                    </a:lnTo>
                    <a:lnTo>
                      <a:pt x="557" y="310"/>
                    </a:lnTo>
                    <a:lnTo>
                      <a:pt x="555" y="302"/>
                    </a:lnTo>
                    <a:lnTo>
                      <a:pt x="547" y="291"/>
                    </a:lnTo>
                    <a:lnTo>
                      <a:pt x="545" y="285"/>
                    </a:lnTo>
                    <a:lnTo>
                      <a:pt x="545" y="278"/>
                    </a:lnTo>
                    <a:lnTo>
                      <a:pt x="542" y="272"/>
                    </a:lnTo>
                    <a:lnTo>
                      <a:pt x="542" y="246"/>
                    </a:lnTo>
                    <a:lnTo>
                      <a:pt x="543" y="238"/>
                    </a:lnTo>
                    <a:lnTo>
                      <a:pt x="540" y="231"/>
                    </a:lnTo>
                    <a:lnTo>
                      <a:pt x="540" y="221"/>
                    </a:lnTo>
                    <a:lnTo>
                      <a:pt x="538" y="206"/>
                    </a:lnTo>
                    <a:lnTo>
                      <a:pt x="538" y="193"/>
                    </a:lnTo>
                    <a:lnTo>
                      <a:pt x="536" y="186"/>
                    </a:lnTo>
                    <a:lnTo>
                      <a:pt x="536" y="180"/>
                    </a:lnTo>
                    <a:lnTo>
                      <a:pt x="536" y="172"/>
                    </a:lnTo>
                    <a:lnTo>
                      <a:pt x="534" y="157"/>
                    </a:lnTo>
                    <a:lnTo>
                      <a:pt x="525" y="137"/>
                    </a:lnTo>
                    <a:lnTo>
                      <a:pt x="525" y="133"/>
                    </a:lnTo>
                    <a:lnTo>
                      <a:pt x="517" y="110"/>
                    </a:lnTo>
                    <a:lnTo>
                      <a:pt x="517" y="103"/>
                    </a:lnTo>
                    <a:lnTo>
                      <a:pt x="517" y="90"/>
                    </a:lnTo>
                    <a:lnTo>
                      <a:pt x="515" y="86"/>
                    </a:lnTo>
                    <a:lnTo>
                      <a:pt x="517" y="80"/>
                    </a:lnTo>
                    <a:lnTo>
                      <a:pt x="515" y="67"/>
                    </a:lnTo>
                    <a:lnTo>
                      <a:pt x="519" y="54"/>
                    </a:lnTo>
                    <a:lnTo>
                      <a:pt x="517" y="46"/>
                    </a:lnTo>
                    <a:lnTo>
                      <a:pt x="511" y="28"/>
                    </a:lnTo>
                    <a:lnTo>
                      <a:pt x="510" y="22"/>
                    </a:lnTo>
                    <a:lnTo>
                      <a:pt x="510" y="22"/>
                    </a:lnTo>
                    <a:lnTo>
                      <a:pt x="510" y="18"/>
                    </a:lnTo>
                    <a:lnTo>
                      <a:pt x="448" y="18"/>
                    </a:lnTo>
                    <a:lnTo>
                      <a:pt x="303" y="15"/>
                    </a:lnTo>
                    <a:lnTo>
                      <a:pt x="135" y="7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0" y="32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1" name="Freeform 32"/>
              <p:cNvSpPr>
                <a:spLocks/>
              </p:cNvSpPr>
              <p:nvPr/>
            </p:nvSpPr>
            <p:spPr bwMode="auto">
              <a:xfrm>
                <a:off x="2642660" y="2705039"/>
                <a:ext cx="708028" cy="327887"/>
              </a:xfrm>
              <a:custGeom>
                <a:avLst/>
                <a:gdLst>
                  <a:gd name="T0" fmla="*/ 716 w 737"/>
                  <a:gd name="T1" fmla="*/ 67 h 376"/>
                  <a:gd name="T2" fmla="*/ 609 w 737"/>
                  <a:gd name="T3" fmla="*/ 15 h 376"/>
                  <a:gd name="T4" fmla="*/ 222 w 737"/>
                  <a:gd name="T5" fmla="*/ 11 h 376"/>
                  <a:gd name="T6" fmla="*/ 2 w 737"/>
                  <a:gd name="T7" fmla="*/ 0 h 376"/>
                  <a:gd name="T8" fmla="*/ 117 w 737"/>
                  <a:gd name="T9" fmla="*/ 60 h 376"/>
                  <a:gd name="T10" fmla="*/ 241 w 737"/>
                  <a:gd name="T11" fmla="*/ 66 h 376"/>
                  <a:gd name="T12" fmla="*/ 256 w 737"/>
                  <a:gd name="T13" fmla="*/ 69 h 376"/>
                  <a:gd name="T14" fmla="*/ 250 w 737"/>
                  <a:gd name="T15" fmla="*/ 274 h 376"/>
                  <a:gd name="T16" fmla="*/ 263 w 737"/>
                  <a:gd name="T17" fmla="*/ 280 h 376"/>
                  <a:gd name="T18" fmla="*/ 282 w 737"/>
                  <a:gd name="T19" fmla="*/ 297 h 376"/>
                  <a:gd name="T20" fmla="*/ 295 w 737"/>
                  <a:gd name="T21" fmla="*/ 297 h 376"/>
                  <a:gd name="T22" fmla="*/ 307 w 737"/>
                  <a:gd name="T23" fmla="*/ 287 h 376"/>
                  <a:gd name="T24" fmla="*/ 314 w 737"/>
                  <a:gd name="T25" fmla="*/ 295 h 376"/>
                  <a:gd name="T26" fmla="*/ 320 w 737"/>
                  <a:gd name="T27" fmla="*/ 308 h 376"/>
                  <a:gd name="T28" fmla="*/ 329 w 737"/>
                  <a:gd name="T29" fmla="*/ 316 h 376"/>
                  <a:gd name="T30" fmla="*/ 339 w 737"/>
                  <a:gd name="T31" fmla="*/ 316 h 376"/>
                  <a:gd name="T32" fmla="*/ 359 w 737"/>
                  <a:gd name="T33" fmla="*/ 325 h 376"/>
                  <a:gd name="T34" fmla="*/ 372 w 737"/>
                  <a:gd name="T35" fmla="*/ 323 h 376"/>
                  <a:gd name="T36" fmla="*/ 382 w 737"/>
                  <a:gd name="T37" fmla="*/ 333 h 376"/>
                  <a:gd name="T38" fmla="*/ 395 w 737"/>
                  <a:gd name="T39" fmla="*/ 325 h 376"/>
                  <a:gd name="T40" fmla="*/ 418 w 737"/>
                  <a:gd name="T41" fmla="*/ 325 h 376"/>
                  <a:gd name="T42" fmla="*/ 421 w 737"/>
                  <a:gd name="T43" fmla="*/ 340 h 376"/>
                  <a:gd name="T44" fmla="*/ 429 w 737"/>
                  <a:gd name="T45" fmla="*/ 346 h 376"/>
                  <a:gd name="T46" fmla="*/ 436 w 737"/>
                  <a:gd name="T47" fmla="*/ 355 h 376"/>
                  <a:gd name="T48" fmla="*/ 453 w 737"/>
                  <a:gd name="T49" fmla="*/ 342 h 376"/>
                  <a:gd name="T50" fmla="*/ 463 w 737"/>
                  <a:gd name="T51" fmla="*/ 351 h 376"/>
                  <a:gd name="T52" fmla="*/ 472 w 737"/>
                  <a:gd name="T53" fmla="*/ 359 h 376"/>
                  <a:gd name="T54" fmla="*/ 491 w 737"/>
                  <a:gd name="T55" fmla="*/ 355 h 376"/>
                  <a:gd name="T56" fmla="*/ 495 w 737"/>
                  <a:gd name="T57" fmla="*/ 361 h 376"/>
                  <a:gd name="T58" fmla="*/ 498 w 737"/>
                  <a:gd name="T59" fmla="*/ 370 h 376"/>
                  <a:gd name="T60" fmla="*/ 506 w 737"/>
                  <a:gd name="T61" fmla="*/ 357 h 376"/>
                  <a:gd name="T62" fmla="*/ 515 w 737"/>
                  <a:gd name="T63" fmla="*/ 348 h 376"/>
                  <a:gd name="T64" fmla="*/ 523 w 737"/>
                  <a:gd name="T65" fmla="*/ 348 h 376"/>
                  <a:gd name="T66" fmla="*/ 536 w 737"/>
                  <a:gd name="T67" fmla="*/ 357 h 376"/>
                  <a:gd name="T68" fmla="*/ 549 w 737"/>
                  <a:gd name="T69" fmla="*/ 353 h 376"/>
                  <a:gd name="T70" fmla="*/ 560 w 737"/>
                  <a:gd name="T71" fmla="*/ 364 h 376"/>
                  <a:gd name="T72" fmla="*/ 574 w 737"/>
                  <a:gd name="T73" fmla="*/ 372 h 376"/>
                  <a:gd name="T74" fmla="*/ 585 w 737"/>
                  <a:gd name="T75" fmla="*/ 366 h 376"/>
                  <a:gd name="T76" fmla="*/ 600 w 737"/>
                  <a:gd name="T77" fmla="*/ 357 h 376"/>
                  <a:gd name="T78" fmla="*/ 613 w 737"/>
                  <a:gd name="T79" fmla="*/ 357 h 376"/>
                  <a:gd name="T80" fmla="*/ 626 w 737"/>
                  <a:gd name="T81" fmla="*/ 351 h 376"/>
                  <a:gd name="T82" fmla="*/ 647 w 737"/>
                  <a:gd name="T83" fmla="*/ 353 h 376"/>
                  <a:gd name="T84" fmla="*/ 658 w 737"/>
                  <a:gd name="T85" fmla="*/ 355 h 376"/>
                  <a:gd name="T86" fmla="*/ 668 w 737"/>
                  <a:gd name="T87" fmla="*/ 346 h 376"/>
                  <a:gd name="T88" fmla="*/ 690 w 737"/>
                  <a:gd name="T89" fmla="*/ 355 h 376"/>
                  <a:gd name="T90" fmla="*/ 711 w 737"/>
                  <a:gd name="T91" fmla="*/ 368 h 376"/>
                  <a:gd name="T92" fmla="*/ 737 w 737"/>
                  <a:gd name="T93" fmla="*/ 376 h 376"/>
                  <a:gd name="T94" fmla="*/ 732 w 737"/>
                  <a:gd name="T95" fmla="*/ 158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7" h="376">
                    <a:moveTo>
                      <a:pt x="732" y="158"/>
                    </a:moveTo>
                    <a:lnTo>
                      <a:pt x="716" y="67"/>
                    </a:lnTo>
                    <a:lnTo>
                      <a:pt x="715" y="13"/>
                    </a:lnTo>
                    <a:lnTo>
                      <a:pt x="609" y="15"/>
                    </a:lnTo>
                    <a:lnTo>
                      <a:pt x="416" y="15"/>
                    </a:lnTo>
                    <a:lnTo>
                      <a:pt x="222" y="11"/>
                    </a:lnTo>
                    <a:lnTo>
                      <a:pt x="87" y="5"/>
                    </a:lnTo>
                    <a:lnTo>
                      <a:pt x="2" y="0"/>
                    </a:lnTo>
                    <a:lnTo>
                      <a:pt x="0" y="54"/>
                    </a:lnTo>
                    <a:lnTo>
                      <a:pt x="117" y="60"/>
                    </a:lnTo>
                    <a:lnTo>
                      <a:pt x="205" y="66"/>
                    </a:lnTo>
                    <a:lnTo>
                      <a:pt x="241" y="66"/>
                    </a:lnTo>
                    <a:lnTo>
                      <a:pt x="248" y="66"/>
                    </a:lnTo>
                    <a:lnTo>
                      <a:pt x="256" y="69"/>
                    </a:lnTo>
                    <a:lnTo>
                      <a:pt x="250" y="263"/>
                    </a:lnTo>
                    <a:lnTo>
                      <a:pt x="250" y="274"/>
                    </a:lnTo>
                    <a:lnTo>
                      <a:pt x="256" y="274"/>
                    </a:lnTo>
                    <a:lnTo>
                      <a:pt x="263" y="280"/>
                    </a:lnTo>
                    <a:lnTo>
                      <a:pt x="275" y="293"/>
                    </a:lnTo>
                    <a:lnTo>
                      <a:pt x="282" y="297"/>
                    </a:lnTo>
                    <a:lnTo>
                      <a:pt x="288" y="293"/>
                    </a:lnTo>
                    <a:lnTo>
                      <a:pt x="295" y="297"/>
                    </a:lnTo>
                    <a:lnTo>
                      <a:pt x="303" y="295"/>
                    </a:lnTo>
                    <a:lnTo>
                      <a:pt x="307" y="287"/>
                    </a:lnTo>
                    <a:lnTo>
                      <a:pt x="309" y="291"/>
                    </a:lnTo>
                    <a:lnTo>
                      <a:pt x="314" y="295"/>
                    </a:lnTo>
                    <a:lnTo>
                      <a:pt x="320" y="302"/>
                    </a:lnTo>
                    <a:lnTo>
                      <a:pt x="320" y="308"/>
                    </a:lnTo>
                    <a:lnTo>
                      <a:pt x="322" y="316"/>
                    </a:lnTo>
                    <a:lnTo>
                      <a:pt x="329" y="316"/>
                    </a:lnTo>
                    <a:lnTo>
                      <a:pt x="331" y="317"/>
                    </a:lnTo>
                    <a:lnTo>
                      <a:pt x="339" y="316"/>
                    </a:lnTo>
                    <a:lnTo>
                      <a:pt x="346" y="319"/>
                    </a:lnTo>
                    <a:lnTo>
                      <a:pt x="359" y="325"/>
                    </a:lnTo>
                    <a:lnTo>
                      <a:pt x="367" y="323"/>
                    </a:lnTo>
                    <a:lnTo>
                      <a:pt x="372" y="323"/>
                    </a:lnTo>
                    <a:lnTo>
                      <a:pt x="376" y="327"/>
                    </a:lnTo>
                    <a:lnTo>
                      <a:pt x="382" y="333"/>
                    </a:lnTo>
                    <a:lnTo>
                      <a:pt x="389" y="331"/>
                    </a:lnTo>
                    <a:lnTo>
                      <a:pt x="395" y="325"/>
                    </a:lnTo>
                    <a:lnTo>
                      <a:pt x="410" y="327"/>
                    </a:lnTo>
                    <a:lnTo>
                      <a:pt x="418" y="325"/>
                    </a:lnTo>
                    <a:lnTo>
                      <a:pt x="416" y="333"/>
                    </a:lnTo>
                    <a:lnTo>
                      <a:pt x="421" y="340"/>
                    </a:lnTo>
                    <a:lnTo>
                      <a:pt x="427" y="340"/>
                    </a:lnTo>
                    <a:lnTo>
                      <a:pt x="429" y="346"/>
                    </a:lnTo>
                    <a:lnTo>
                      <a:pt x="429" y="355"/>
                    </a:lnTo>
                    <a:lnTo>
                      <a:pt x="436" y="355"/>
                    </a:lnTo>
                    <a:lnTo>
                      <a:pt x="442" y="353"/>
                    </a:lnTo>
                    <a:lnTo>
                      <a:pt x="453" y="342"/>
                    </a:lnTo>
                    <a:lnTo>
                      <a:pt x="461" y="346"/>
                    </a:lnTo>
                    <a:lnTo>
                      <a:pt x="463" y="351"/>
                    </a:lnTo>
                    <a:lnTo>
                      <a:pt x="470" y="351"/>
                    </a:lnTo>
                    <a:lnTo>
                      <a:pt x="472" y="359"/>
                    </a:lnTo>
                    <a:lnTo>
                      <a:pt x="480" y="359"/>
                    </a:lnTo>
                    <a:lnTo>
                      <a:pt x="491" y="355"/>
                    </a:lnTo>
                    <a:lnTo>
                      <a:pt x="497" y="355"/>
                    </a:lnTo>
                    <a:lnTo>
                      <a:pt x="495" y="361"/>
                    </a:lnTo>
                    <a:lnTo>
                      <a:pt x="497" y="368"/>
                    </a:lnTo>
                    <a:lnTo>
                      <a:pt x="498" y="370"/>
                    </a:lnTo>
                    <a:lnTo>
                      <a:pt x="504" y="370"/>
                    </a:lnTo>
                    <a:lnTo>
                      <a:pt x="506" y="357"/>
                    </a:lnTo>
                    <a:lnTo>
                      <a:pt x="513" y="351"/>
                    </a:lnTo>
                    <a:lnTo>
                      <a:pt x="515" y="348"/>
                    </a:lnTo>
                    <a:lnTo>
                      <a:pt x="517" y="346"/>
                    </a:lnTo>
                    <a:lnTo>
                      <a:pt x="523" y="348"/>
                    </a:lnTo>
                    <a:lnTo>
                      <a:pt x="529" y="355"/>
                    </a:lnTo>
                    <a:lnTo>
                      <a:pt x="536" y="357"/>
                    </a:lnTo>
                    <a:lnTo>
                      <a:pt x="542" y="351"/>
                    </a:lnTo>
                    <a:lnTo>
                      <a:pt x="549" y="353"/>
                    </a:lnTo>
                    <a:lnTo>
                      <a:pt x="553" y="361"/>
                    </a:lnTo>
                    <a:lnTo>
                      <a:pt x="560" y="364"/>
                    </a:lnTo>
                    <a:lnTo>
                      <a:pt x="568" y="366"/>
                    </a:lnTo>
                    <a:lnTo>
                      <a:pt x="574" y="372"/>
                    </a:lnTo>
                    <a:lnTo>
                      <a:pt x="577" y="366"/>
                    </a:lnTo>
                    <a:lnTo>
                      <a:pt x="585" y="366"/>
                    </a:lnTo>
                    <a:lnTo>
                      <a:pt x="592" y="357"/>
                    </a:lnTo>
                    <a:lnTo>
                      <a:pt x="600" y="357"/>
                    </a:lnTo>
                    <a:lnTo>
                      <a:pt x="607" y="351"/>
                    </a:lnTo>
                    <a:lnTo>
                      <a:pt x="613" y="357"/>
                    </a:lnTo>
                    <a:lnTo>
                      <a:pt x="621" y="357"/>
                    </a:lnTo>
                    <a:lnTo>
                      <a:pt x="626" y="351"/>
                    </a:lnTo>
                    <a:lnTo>
                      <a:pt x="639" y="346"/>
                    </a:lnTo>
                    <a:lnTo>
                      <a:pt x="647" y="353"/>
                    </a:lnTo>
                    <a:lnTo>
                      <a:pt x="653" y="355"/>
                    </a:lnTo>
                    <a:lnTo>
                      <a:pt x="658" y="355"/>
                    </a:lnTo>
                    <a:lnTo>
                      <a:pt x="664" y="351"/>
                    </a:lnTo>
                    <a:lnTo>
                      <a:pt x="668" y="346"/>
                    </a:lnTo>
                    <a:lnTo>
                      <a:pt x="673" y="346"/>
                    </a:lnTo>
                    <a:lnTo>
                      <a:pt x="690" y="355"/>
                    </a:lnTo>
                    <a:lnTo>
                      <a:pt x="703" y="366"/>
                    </a:lnTo>
                    <a:lnTo>
                      <a:pt x="711" y="368"/>
                    </a:lnTo>
                    <a:lnTo>
                      <a:pt x="716" y="372"/>
                    </a:lnTo>
                    <a:lnTo>
                      <a:pt x="737" y="376"/>
                    </a:lnTo>
                    <a:lnTo>
                      <a:pt x="735" y="188"/>
                    </a:lnTo>
                    <a:lnTo>
                      <a:pt x="732" y="15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72" name="Freeform 33"/>
              <p:cNvSpPr>
                <a:spLocks/>
              </p:cNvSpPr>
              <p:nvPr/>
            </p:nvSpPr>
            <p:spPr bwMode="auto">
              <a:xfrm>
                <a:off x="2726240" y="2425986"/>
                <a:ext cx="603313" cy="292134"/>
              </a:xfrm>
              <a:custGeom>
                <a:avLst/>
                <a:gdLst>
                  <a:gd name="T0" fmla="*/ 616 w 628"/>
                  <a:gd name="T1" fmla="*/ 98 h 335"/>
                  <a:gd name="T2" fmla="*/ 609 w 628"/>
                  <a:gd name="T3" fmla="*/ 96 h 335"/>
                  <a:gd name="T4" fmla="*/ 599 w 628"/>
                  <a:gd name="T5" fmla="*/ 83 h 335"/>
                  <a:gd name="T6" fmla="*/ 599 w 628"/>
                  <a:gd name="T7" fmla="*/ 75 h 335"/>
                  <a:gd name="T8" fmla="*/ 592 w 628"/>
                  <a:gd name="T9" fmla="*/ 72 h 335"/>
                  <a:gd name="T10" fmla="*/ 584 w 628"/>
                  <a:gd name="T11" fmla="*/ 62 h 335"/>
                  <a:gd name="T12" fmla="*/ 582 w 628"/>
                  <a:gd name="T13" fmla="*/ 55 h 335"/>
                  <a:gd name="T14" fmla="*/ 590 w 628"/>
                  <a:gd name="T15" fmla="*/ 43 h 335"/>
                  <a:gd name="T16" fmla="*/ 592 w 628"/>
                  <a:gd name="T17" fmla="*/ 38 h 335"/>
                  <a:gd name="T18" fmla="*/ 599 w 628"/>
                  <a:gd name="T19" fmla="*/ 38 h 335"/>
                  <a:gd name="T20" fmla="*/ 601 w 628"/>
                  <a:gd name="T21" fmla="*/ 36 h 335"/>
                  <a:gd name="T22" fmla="*/ 599 w 628"/>
                  <a:gd name="T23" fmla="*/ 28 h 335"/>
                  <a:gd name="T24" fmla="*/ 594 w 628"/>
                  <a:gd name="T25" fmla="*/ 21 h 335"/>
                  <a:gd name="T26" fmla="*/ 590 w 628"/>
                  <a:gd name="T27" fmla="*/ 19 h 335"/>
                  <a:gd name="T28" fmla="*/ 582 w 628"/>
                  <a:gd name="T29" fmla="*/ 25 h 335"/>
                  <a:gd name="T30" fmla="*/ 564 w 628"/>
                  <a:gd name="T31" fmla="*/ 10 h 335"/>
                  <a:gd name="T32" fmla="*/ 426 w 628"/>
                  <a:gd name="T33" fmla="*/ 11 h 335"/>
                  <a:gd name="T34" fmla="*/ 321 w 628"/>
                  <a:gd name="T35" fmla="*/ 10 h 335"/>
                  <a:gd name="T36" fmla="*/ 120 w 628"/>
                  <a:gd name="T37" fmla="*/ 6 h 335"/>
                  <a:gd name="T38" fmla="*/ 15 w 628"/>
                  <a:gd name="T39" fmla="*/ 0 h 335"/>
                  <a:gd name="T40" fmla="*/ 0 w 628"/>
                  <a:gd name="T41" fmla="*/ 325 h 335"/>
                  <a:gd name="T42" fmla="*/ 135 w 628"/>
                  <a:gd name="T43" fmla="*/ 331 h 335"/>
                  <a:gd name="T44" fmla="*/ 329 w 628"/>
                  <a:gd name="T45" fmla="*/ 335 h 335"/>
                  <a:gd name="T46" fmla="*/ 522 w 628"/>
                  <a:gd name="T47" fmla="*/ 335 h 335"/>
                  <a:gd name="T48" fmla="*/ 628 w 628"/>
                  <a:gd name="T49" fmla="*/ 333 h 335"/>
                  <a:gd name="T50" fmla="*/ 624 w 628"/>
                  <a:gd name="T51" fmla="*/ 104 h 335"/>
                  <a:gd name="T52" fmla="*/ 616 w 628"/>
                  <a:gd name="T53" fmla="*/ 98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28" h="335">
                    <a:moveTo>
                      <a:pt x="616" y="98"/>
                    </a:moveTo>
                    <a:lnTo>
                      <a:pt x="609" y="96"/>
                    </a:lnTo>
                    <a:lnTo>
                      <a:pt x="599" y="83"/>
                    </a:lnTo>
                    <a:lnTo>
                      <a:pt x="599" y="75"/>
                    </a:lnTo>
                    <a:lnTo>
                      <a:pt x="592" y="72"/>
                    </a:lnTo>
                    <a:lnTo>
                      <a:pt x="584" y="62"/>
                    </a:lnTo>
                    <a:lnTo>
                      <a:pt x="582" y="55"/>
                    </a:lnTo>
                    <a:lnTo>
                      <a:pt x="590" y="43"/>
                    </a:lnTo>
                    <a:lnTo>
                      <a:pt x="592" y="38"/>
                    </a:lnTo>
                    <a:lnTo>
                      <a:pt x="599" y="38"/>
                    </a:lnTo>
                    <a:lnTo>
                      <a:pt x="601" y="36"/>
                    </a:lnTo>
                    <a:lnTo>
                      <a:pt x="599" y="28"/>
                    </a:lnTo>
                    <a:lnTo>
                      <a:pt x="594" y="21"/>
                    </a:lnTo>
                    <a:lnTo>
                      <a:pt x="590" y="19"/>
                    </a:lnTo>
                    <a:lnTo>
                      <a:pt x="582" y="25"/>
                    </a:lnTo>
                    <a:lnTo>
                      <a:pt x="564" y="10"/>
                    </a:lnTo>
                    <a:lnTo>
                      <a:pt x="426" y="11"/>
                    </a:lnTo>
                    <a:lnTo>
                      <a:pt x="321" y="10"/>
                    </a:lnTo>
                    <a:lnTo>
                      <a:pt x="120" y="6"/>
                    </a:lnTo>
                    <a:lnTo>
                      <a:pt x="15" y="0"/>
                    </a:lnTo>
                    <a:lnTo>
                      <a:pt x="0" y="325"/>
                    </a:lnTo>
                    <a:lnTo>
                      <a:pt x="135" y="331"/>
                    </a:lnTo>
                    <a:lnTo>
                      <a:pt x="329" y="335"/>
                    </a:lnTo>
                    <a:lnTo>
                      <a:pt x="522" y="335"/>
                    </a:lnTo>
                    <a:lnTo>
                      <a:pt x="628" y="333"/>
                    </a:lnTo>
                    <a:lnTo>
                      <a:pt x="624" y="104"/>
                    </a:lnTo>
                    <a:lnTo>
                      <a:pt x="616" y="9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7" name="Group 456"/>
              <p:cNvGrpSpPr/>
              <p:nvPr/>
            </p:nvGrpSpPr>
            <p:grpSpPr>
              <a:xfrm>
                <a:off x="2293930" y="2752129"/>
                <a:ext cx="1147064" cy="1013311"/>
                <a:chOff x="2293930" y="2752129"/>
                <a:chExt cx="1147064" cy="1013311"/>
              </a:xfrm>
              <a:grpFill/>
            </p:grpSpPr>
            <p:sp>
              <p:nvSpPr>
                <p:cNvPr id="273" name="Freeform 34"/>
                <p:cNvSpPr>
                  <a:spLocks/>
                </p:cNvSpPr>
                <p:nvPr/>
              </p:nvSpPr>
              <p:spPr bwMode="auto">
                <a:xfrm>
                  <a:off x="3098027" y="3642483"/>
                  <a:ext cx="22096" cy="96797"/>
                </a:xfrm>
                <a:custGeom>
                  <a:avLst/>
                  <a:gdLst>
                    <a:gd name="T0" fmla="*/ 9 w 23"/>
                    <a:gd name="T1" fmla="*/ 62 h 111"/>
                    <a:gd name="T2" fmla="*/ 9 w 23"/>
                    <a:gd name="T3" fmla="*/ 68 h 111"/>
                    <a:gd name="T4" fmla="*/ 13 w 23"/>
                    <a:gd name="T5" fmla="*/ 75 h 111"/>
                    <a:gd name="T6" fmla="*/ 19 w 23"/>
                    <a:gd name="T7" fmla="*/ 90 h 111"/>
                    <a:gd name="T8" fmla="*/ 19 w 23"/>
                    <a:gd name="T9" fmla="*/ 105 h 111"/>
                    <a:gd name="T10" fmla="*/ 23 w 23"/>
                    <a:gd name="T11" fmla="*/ 111 h 111"/>
                    <a:gd name="T12" fmla="*/ 19 w 23"/>
                    <a:gd name="T13" fmla="*/ 90 h 111"/>
                    <a:gd name="T14" fmla="*/ 17 w 23"/>
                    <a:gd name="T15" fmla="*/ 77 h 111"/>
                    <a:gd name="T16" fmla="*/ 4 w 23"/>
                    <a:gd name="T17" fmla="*/ 38 h 111"/>
                    <a:gd name="T18" fmla="*/ 2 w 23"/>
                    <a:gd name="T19" fmla="*/ 13 h 111"/>
                    <a:gd name="T20" fmla="*/ 2 w 23"/>
                    <a:gd name="T21" fmla="*/ 0 h 111"/>
                    <a:gd name="T22" fmla="*/ 0 w 23"/>
                    <a:gd name="T23" fmla="*/ 15 h 111"/>
                    <a:gd name="T24" fmla="*/ 2 w 23"/>
                    <a:gd name="T25" fmla="*/ 23 h 111"/>
                    <a:gd name="T26" fmla="*/ 0 w 23"/>
                    <a:gd name="T27" fmla="*/ 36 h 111"/>
                    <a:gd name="T28" fmla="*/ 6 w 23"/>
                    <a:gd name="T29" fmla="*/ 41 h 111"/>
                    <a:gd name="T30" fmla="*/ 4 w 23"/>
                    <a:gd name="T31" fmla="*/ 49 h 111"/>
                    <a:gd name="T32" fmla="*/ 9 w 23"/>
                    <a:gd name="T33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" h="111">
                      <a:moveTo>
                        <a:pt x="9" y="62"/>
                      </a:moveTo>
                      <a:lnTo>
                        <a:pt x="9" y="68"/>
                      </a:lnTo>
                      <a:lnTo>
                        <a:pt x="13" y="75"/>
                      </a:lnTo>
                      <a:lnTo>
                        <a:pt x="19" y="90"/>
                      </a:lnTo>
                      <a:lnTo>
                        <a:pt x="19" y="105"/>
                      </a:lnTo>
                      <a:lnTo>
                        <a:pt x="23" y="111"/>
                      </a:lnTo>
                      <a:lnTo>
                        <a:pt x="19" y="90"/>
                      </a:lnTo>
                      <a:lnTo>
                        <a:pt x="17" y="77"/>
                      </a:lnTo>
                      <a:lnTo>
                        <a:pt x="4" y="38"/>
                      </a:lnTo>
                      <a:lnTo>
                        <a:pt x="2" y="13"/>
                      </a:lnTo>
                      <a:lnTo>
                        <a:pt x="2" y="0"/>
                      </a:lnTo>
                      <a:lnTo>
                        <a:pt x="0" y="15"/>
                      </a:lnTo>
                      <a:lnTo>
                        <a:pt x="2" y="23"/>
                      </a:lnTo>
                      <a:lnTo>
                        <a:pt x="0" y="36"/>
                      </a:lnTo>
                      <a:lnTo>
                        <a:pt x="6" y="41"/>
                      </a:lnTo>
                      <a:lnTo>
                        <a:pt x="4" y="49"/>
                      </a:lnTo>
                      <a:lnTo>
                        <a:pt x="9" y="6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4" name="Freeform 35"/>
                <p:cNvSpPr>
                  <a:spLocks/>
                </p:cNvSpPr>
                <p:nvPr/>
              </p:nvSpPr>
              <p:spPr bwMode="auto">
                <a:xfrm>
                  <a:off x="3098027" y="3642483"/>
                  <a:ext cx="22096" cy="96797"/>
                </a:xfrm>
                <a:custGeom>
                  <a:avLst/>
                  <a:gdLst>
                    <a:gd name="T0" fmla="*/ 9 w 23"/>
                    <a:gd name="T1" fmla="*/ 62 h 111"/>
                    <a:gd name="T2" fmla="*/ 9 w 23"/>
                    <a:gd name="T3" fmla="*/ 68 h 111"/>
                    <a:gd name="T4" fmla="*/ 13 w 23"/>
                    <a:gd name="T5" fmla="*/ 75 h 111"/>
                    <a:gd name="T6" fmla="*/ 19 w 23"/>
                    <a:gd name="T7" fmla="*/ 90 h 111"/>
                    <a:gd name="T8" fmla="*/ 19 w 23"/>
                    <a:gd name="T9" fmla="*/ 105 h 111"/>
                    <a:gd name="T10" fmla="*/ 23 w 23"/>
                    <a:gd name="T11" fmla="*/ 111 h 111"/>
                    <a:gd name="T12" fmla="*/ 19 w 23"/>
                    <a:gd name="T13" fmla="*/ 90 h 111"/>
                    <a:gd name="T14" fmla="*/ 17 w 23"/>
                    <a:gd name="T15" fmla="*/ 77 h 111"/>
                    <a:gd name="T16" fmla="*/ 4 w 23"/>
                    <a:gd name="T17" fmla="*/ 38 h 111"/>
                    <a:gd name="T18" fmla="*/ 2 w 23"/>
                    <a:gd name="T19" fmla="*/ 13 h 111"/>
                    <a:gd name="T20" fmla="*/ 2 w 23"/>
                    <a:gd name="T21" fmla="*/ 0 h 111"/>
                    <a:gd name="T22" fmla="*/ 0 w 23"/>
                    <a:gd name="T23" fmla="*/ 15 h 111"/>
                    <a:gd name="T24" fmla="*/ 2 w 23"/>
                    <a:gd name="T25" fmla="*/ 23 h 111"/>
                    <a:gd name="T26" fmla="*/ 0 w 23"/>
                    <a:gd name="T27" fmla="*/ 36 h 111"/>
                    <a:gd name="T28" fmla="*/ 6 w 23"/>
                    <a:gd name="T29" fmla="*/ 41 h 111"/>
                    <a:gd name="T30" fmla="*/ 4 w 23"/>
                    <a:gd name="T31" fmla="*/ 49 h 111"/>
                    <a:gd name="T32" fmla="*/ 9 w 23"/>
                    <a:gd name="T33" fmla="*/ 6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" h="111">
                      <a:moveTo>
                        <a:pt x="9" y="62"/>
                      </a:moveTo>
                      <a:lnTo>
                        <a:pt x="9" y="68"/>
                      </a:lnTo>
                      <a:lnTo>
                        <a:pt x="13" y="75"/>
                      </a:lnTo>
                      <a:lnTo>
                        <a:pt x="19" y="90"/>
                      </a:lnTo>
                      <a:lnTo>
                        <a:pt x="19" y="105"/>
                      </a:lnTo>
                      <a:lnTo>
                        <a:pt x="23" y="111"/>
                      </a:lnTo>
                      <a:lnTo>
                        <a:pt x="19" y="90"/>
                      </a:lnTo>
                      <a:lnTo>
                        <a:pt x="17" y="77"/>
                      </a:lnTo>
                      <a:lnTo>
                        <a:pt x="4" y="38"/>
                      </a:lnTo>
                      <a:lnTo>
                        <a:pt x="2" y="13"/>
                      </a:lnTo>
                      <a:lnTo>
                        <a:pt x="2" y="0"/>
                      </a:lnTo>
                      <a:lnTo>
                        <a:pt x="0" y="15"/>
                      </a:lnTo>
                      <a:lnTo>
                        <a:pt x="2" y="23"/>
                      </a:lnTo>
                      <a:lnTo>
                        <a:pt x="0" y="36"/>
                      </a:lnTo>
                      <a:lnTo>
                        <a:pt x="6" y="41"/>
                      </a:lnTo>
                      <a:lnTo>
                        <a:pt x="4" y="49"/>
                      </a:lnTo>
                      <a:lnTo>
                        <a:pt x="9" y="6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5" name="Freeform 36"/>
                <p:cNvSpPr>
                  <a:spLocks/>
                </p:cNvSpPr>
                <p:nvPr/>
              </p:nvSpPr>
              <p:spPr bwMode="auto">
                <a:xfrm>
                  <a:off x="2293930" y="2752129"/>
                  <a:ext cx="1147064" cy="1013311"/>
                </a:xfrm>
                <a:custGeom>
                  <a:avLst/>
                  <a:gdLst>
                    <a:gd name="T0" fmla="*/ 1181 w 1194"/>
                    <a:gd name="T1" fmla="*/ 645 h 1162"/>
                    <a:gd name="T2" fmla="*/ 1194 w 1194"/>
                    <a:gd name="T3" fmla="*/ 598 h 1162"/>
                    <a:gd name="T4" fmla="*/ 1173 w 1194"/>
                    <a:gd name="T5" fmla="*/ 555 h 1162"/>
                    <a:gd name="T6" fmla="*/ 1140 w 1194"/>
                    <a:gd name="T7" fmla="*/ 389 h 1162"/>
                    <a:gd name="T8" fmla="*/ 1079 w 1194"/>
                    <a:gd name="T9" fmla="*/ 318 h 1162"/>
                    <a:gd name="T10" fmla="*/ 1021 w 1194"/>
                    <a:gd name="T11" fmla="*/ 301 h 1162"/>
                    <a:gd name="T12" fmla="*/ 970 w 1194"/>
                    <a:gd name="T13" fmla="*/ 297 h 1162"/>
                    <a:gd name="T14" fmla="*/ 923 w 1194"/>
                    <a:gd name="T15" fmla="*/ 310 h 1162"/>
                    <a:gd name="T16" fmla="*/ 880 w 1194"/>
                    <a:gd name="T17" fmla="*/ 292 h 1162"/>
                    <a:gd name="T18" fmla="*/ 858 w 1194"/>
                    <a:gd name="T19" fmla="*/ 307 h 1162"/>
                    <a:gd name="T20" fmla="*/ 824 w 1194"/>
                    <a:gd name="T21" fmla="*/ 292 h 1162"/>
                    <a:gd name="T22" fmla="*/ 784 w 1194"/>
                    <a:gd name="T23" fmla="*/ 286 h 1162"/>
                    <a:gd name="T24" fmla="*/ 739 w 1194"/>
                    <a:gd name="T25" fmla="*/ 273 h 1162"/>
                    <a:gd name="T26" fmla="*/ 692 w 1194"/>
                    <a:gd name="T27" fmla="*/ 262 h 1162"/>
                    <a:gd name="T28" fmla="*/ 666 w 1194"/>
                    <a:gd name="T29" fmla="*/ 241 h 1162"/>
                    <a:gd name="T30" fmla="*/ 613 w 1194"/>
                    <a:gd name="T31" fmla="*/ 220 h 1162"/>
                    <a:gd name="T32" fmla="*/ 363 w 1194"/>
                    <a:gd name="T33" fmla="*/ 0 h 1162"/>
                    <a:gd name="T34" fmla="*/ 316 w 1194"/>
                    <a:gd name="T35" fmla="*/ 485 h 1162"/>
                    <a:gd name="T36" fmla="*/ 10 w 1194"/>
                    <a:gd name="T37" fmla="*/ 480 h 1162"/>
                    <a:gd name="T38" fmla="*/ 31 w 1194"/>
                    <a:gd name="T39" fmla="*/ 506 h 1162"/>
                    <a:gd name="T40" fmla="*/ 93 w 1194"/>
                    <a:gd name="T41" fmla="*/ 577 h 1162"/>
                    <a:gd name="T42" fmla="*/ 147 w 1194"/>
                    <a:gd name="T43" fmla="*/ 624 h 1162"/>
                    <a:gd name="T44" fmla="*/ 162 w 1194"/>
                    <a:gd name="T45" fmla="*/ 683 h 1162"/>
                    <a:gd name="T46" fmla="*/ 220 w 1194"/>
                    <a:gd name="T47" fmla="*/ 767 h 1162"/>
                    <a:gd name="T48" fmla="*/ 282 w 1194"/>
                    <a:gd name="T49" fmla="*/ 803 h 1162"/>
                    <a:gd name="T50" fmla="*/ 322 w 1194"/>
                    <a:gd name="T51" fmla="*/ 788 h 1162"/>
                    <a:gd name="T52" fmla="*/ 356 w 1194"/>
                    <a:gd name="T53" fmla="*/ 730 h 1162"/>
                    <a:gd name="T54" fmla="*/ 407 w 1194"/>
                    <a:gd name="T55" fmla="*/ 728 h 1162"/>
                    <a:gd name="T56" fmla="*/ 467 w 1194"/>
                    <a:gd name="T57" fmla="*/ 735 h 1162"/>
                    <a:gd name="T58" fmla="*/ 499 w 1194"/>
                    <a:gd name="T59" fmla="*/ 769 h 1162"/>
                    <a:gd name="T60" fmla="*/ 548 w 1194"/>
                    <a:gd name="T61" fmla="*/ 850 h 1162"/>
                    <a:gd name="T62" fmla="*/ 568 w 1194"/>
                    <a:gd name="T63" fmla="*/ 903 h 1162"/>
                    <a:gd name="T64" fmla="*/ 604 w 1194"/>
                    <a:gd name="T65" fmla="*/ 946 h 1162"/>
                    <a:gd name="T66" fmla="*/ 638 w 1194"/>
                    <a:gd name="T67" fmla="*/ 997 h 1162"/>
                    <a:gd name="T68" fmla="*/ 653 w 1194"/>
                    <a:gd name="T69" fmla="*/ 1049 h 1162"/>
                    <a:gd name="T70" fmla="*/ 690 w 1194"/>
                    <a:gd name="T71" fmla="*/ 1102 h 1162"/>
                    <a:gd name="T72" fmla="*/ 730 w 1194"/>
                    <a:gd name="T73" fmla="*/ 1121 h 1162"/>
                    <a:gd name="T74" fmla="*/ 813 w 1194"/>
                    <a:gd name="T75" fmla="*/ 1143 h 1162"/>
                    <a:gd name="T76" fmla="*/ 861 w 1194"/>
                    <a:gd name="T77" fmla="*/ 1149 h 1162"/>
                    <a:gd name="T78" fmla="*/ 846 w 1194"/>
                    <a:gd name="T79" fmla="*/ 1132 h 1162"/>
                    <a:gd name="T80" fmla="*/ 829 w 1194"/>
                    <a:gd name="T81" fmla="*/ 1053 h 1162"/>
                    <a:gd name="T82" fmla="*/ 835 w 1194"/>
                    <a:gd name="T83" fmla="*/ 1010 h 1162"/>
                    <a:gd name="T84" fmla="*/ 814 w 1194"/>
                    <a:gd name="T85" fmla="*/ 1002 h 1162"/>
                    <a:gd name="T86" fmla="*/ 846 w 1194"/>
                    <a:gd name="T87" fmla="*/ 963 h 1162"/>
                    <a:gd name="T88" fmla="*/ 850 w 1194"/>
                    <a:gd name="T89" fmla="*/ 946 h 1162"/>
                    <a:gd name="T90" fmla="*/ 858 w 1194"/>
                    <a:gd name="T91" fmla="*/ 925 h 1162"/>
                    <a:gd name="T92" fmla="*/ 884 w 1194"/>
                    <a:gd name="T93" fmla="*/ 905 h 1162"/>
                    <a:gd name="T94" fmla="*/ 895 w 1194"/>
                    <a:gd name="T95" fmla="*/ 884 h 1162"/>
                    <a:gd name="T96" fmla="*/ 918 w 1194"/>
                    <a:gd name="T97" fmla="*/ 882 h 1162"/>
                    <a:gd name="T98" fmla="*/ 935 w 1194"/>
                    <a:gd name="T99" fmla="*/ 867 h 1162"/>
                    <a:gd name="T100" fmla="*/ 957 w 1194"/>
                    <a:gd name="T101" fmla="*/ 865 h 1162"/>
                    <a:gd name="T102" fmla="*/ 985 w 1194"/>
                    <a:gd name="T103" fmla="*/ 863 h 1162"/>
                    <a:gd name="T104" fmla="*/ 1017 w 1194"/>
                    <a:gd name="T105" fmla="*/ 843 h 1162"/>
                    <a:gd name="T106" fmla="*/ 1072 w 1194"/>
                    <a:gd name="T107" fmla="*/ 790 h 1162"/>
                    <a:gd name="T108" fmla="*/ 1063 w 1194"/>
                    <a:gd name="T109" fmla="*/ 747 h 1162"/>
                    <a:gd name="T110" fmla="*/ 1098 w 1194"/>
                    <a:gd name="T111" fmla="*/ 762 h 1162"/>
                    <a:gd name="T112" fmla="*/ 1093 w 1194"/>
                    <a:gd name="T113" fmla="*/ 777 h 1162"/>
                    <a:gd name="T114" fmla="*/ 1168 w 1194"/>
                    <a:gd name="T115" fmla="*/ 718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194" h="1162">
                      <a:moveTo>
                        <a:pt x="1181" y="705"/>
                      </a:moveTo>
                      <a:lnTo>
                        <a:pt x="1183" y="698"/>
                      </a:lnTo>
                      <a:lnTo>
                        <a:pt x="1179" y="681"/>
                      </a:lnTo>
                      <a:lnTo>
                        <a:pt x="1175" y="673"/>
                      </a:lnTo>
                      <a:lnTo>
                        <a:pt x="1181" y="666"/>
                      </a:lnTo>
                      <a:lnTo>
                        <a:pt x="1179" y="653"/>
                      </a:lnTo>
                      <a:lnTo>
                        <a:pt x="1181" y="645"/>
                      </a:lnTo>
                      <a:lnTo>
                        <a:pt x="1187" y="638"/>
                      </a:lnTo>
                      <a:lnTo>
                        <a:pt x="1189" y="630"/>
                      </a:lnTo>
                      <a:lnTo>
                        <a:pt x="1192" y="624"/>
                      </a:lnTo>
                      <a:lnTo>
                        <a:pt x="1190" y="617"/>
                      </a:lnTo>
                      <a:lnTo>
                        <a:pt x="1194" y="609"/>
                      </a:lnTo>
                      <a:lnTo>
                        <a:pt x="1190" y="604"/>
                      </a:lnTo>
                      <a:lnTo>
                        <a:pt x="1194" y="598"/>
                      </a:lnTo>
                      <a:lnTo>
                        <a:pt x="1192" y="591"/>
                      </a:lnTo>
                      <a:lnTo>
                        <a:pt x="1192" y="585"/>
                      </a:lnTo>
                      <a:lnTo>
                        <a:pt x="1190" y="583"/>
                      </a:lnTo>
                      <a:lnTo>
                        <a:pt x="1179" y="570"/>
                      </a:lnTo>
                      <a:lnTo>
                        <a:pt x="1179" y="562"/>
                      </a:lnTo>
                      <a:lnTo>
                        <a:pt x="1175" y="557"/>
                      </a:lnTo>
                      <a:lnTo>
                        <a:pt x="1173" y="555"/>
                      </a:lnTo>
                      <a:lnTo>
                        <a:pt x="1170" y="547"/>
                      </a:lnTo>
                      <a:lnTo>
                        <a:pt x="1164" y="540"/>
                      </a:lnTo>
                      <a:lnTo>
                        <a:pt x="1166" y="530"/>
                      </a:lnTo>
                      <a:lnTo>
                        <a:pt x="1160" y="515"/>
                      </a:lnTo>
                      <a:lnTo>
                        <a:pt x="1157" y="510"/>
                      </a:lnTo>
                      <a:lnTo>
                        <a:pt x="1143" y="498"/>
                      </a:lnTo>
                      <a:lnTo>
                        <a:pt x="1140" y="389"/>
                      </a:lnTo>
                      <a:lnTo>
                        <a:pt x="1138" y="331"/>
                      </a:lnTo>
                      <a:lnTo>
                        <a:pt x="1117" y="327"/>
                      </a:lnTo>
                      <a:lnTo>
                        <a:pt x="1110" y="331"/>
                      </a:lnTo>
                      <a:lnTo>
                        <a:pt x="1102" y="327"/>
                      </a:lnTo>
                      <a:lnTo>
                        <a:pt x="1102" y="324"/>
                      </a:lnTo>
                      <a:lnTo>
                        <a:pt x="1100" y="322"/>
                      </a:lnTo>
                      <a:lnTo>
                        <a:pt x="1079" y="318"/>
                      </a:lnTo>
                      <a:lnTo>
                        <a:pt x="1074" y="314"/>
                      </a:lnTo>
                      <a:lnTo>
                        <a:pt x="1066" y="312"/>
                      </a:lnTo>
                      <a:lnTo>
                        <a:pt x="1053" y="301"/>
                      </a:lnTo>
                      <a:lnTo>
                        <a:pt x="1036" y="292"/>
                      </a:lnTo>
                      <a:lnTo>
                        <a:pt x="1031" y="292"/>
                      </a:lnTo>
                      <a:lnTo>
                        <a:pt x="1027" y="297"/>
                      </a:lnTo>
                      <a:lnTo>
                        <a:pt x="1021" y="301"/>
                      </a:lnTo>
                      <a:lnTo>
                        <a:pt x="1016" y="301"/>
                      </a:lnTo>
                      <a:lnTo>
                        <a:pt x="1010" y="299"/>
                      </a:lnTo>
                      <a:lnTo>
                        <a:pt x="1002" y="292"/>
                      </a:lnTo>
                      <a:lnTo>
                        <a:pt x="989" y="297"/>
                      </a:lnTo>
                      <a:lnTo>
                        <a:pt x="984" y="303"/>
                      </a:lnTo>
                      <a:lnTo>
                        <a:pt x="976" y="303"/>
                      </a:lnTo>
                      <a:lnTo>
                        <a:pt x="970" y="297"/>
                      </a:lnTo>
                      <a:lnTo>
                        <a:pt x="963" y="303"/>
                      </a:lnTo>
                      <a:lnTo>
                        <a:pt x="955" y="303"/>
                      </a:lnTo>
                      <a:lnTo>
                        <a:pt x="948" y="312"/>
                      </a:lnTo>
                      <a:lnTo>
                        <a:pt x="940" y="312"/>
                      </a:lnTo>
                      <a:lnTo>
                        <a:pt x="937" y="318"/>
                      </a:lnTo>
                      <a:lnTo>
                        <a:pt x="931" y="312"/>
                      </a:lnTo>
                      <a:lnTo>
                        <a:pt x="923" y="310"/>
                      </a:lnTo>
                      <a:lnTo>
                        <a:pt x="916" y="307"/>
                      </a:lnTo>
                      <a:lnTo>
                        <a:pt x="912" y="299"/>
                      </a:lnTo>
                      <a:lnTo>
                        <a:pt x="905" y="297"/>
                      </a:lnTo>
                      <a:lnTo>
                        <a:pt x="899" y="303"/>
                      </a:lnTo>
                      <a:lnTo>
                        <a:pt x="892" y="301"/>
                      </a:lnTo>
                      <a:lnTo>
                        <a:pt x="886" y="294"/>
                      </a:lnTo>
                      <a:lnTo>
                        <a:pt x="880" y="292"/>
                      </a:lnTo>
                      <a:lnTo>
                        <a:pt x="878" y="294"/>
                      </a:lnTo>
                      <a:lnTo>
                        <a:pt x="876" y="297"/>
                      </a:lnTo>
                      <a:lnTo>
                        <a:pt x="869" y="303"/>
                      </a:lnTo>
                      <a:lnTo>
                        <a:pt x="867" y="316"/>
                      </a:lnTo>
                      <a:lnTo>
                        <a:pt x="861" y="316"/>
                      </a:lnTo>
                      <a:lnTo>
                        <a:pt x="860" y="314"/>
                      </a:lnTo>
                      <a:lnTo>
                        <a:pt x="858" y="307"/>
                      </a:lnTo>
                      <a:lnTo>
                        <a:pt x="860" y="301"/>
                      </a:lnTo>
                      <a:lnTo>
                        <a:pt x="854" y="301"/>
                      </a:lnTo>
                      <a:lnTo>
                        <a:pt x="843" y="305"/>
                      </a:lnTo>
                      <a:lnTo>
                        <a:pt x="835" y="305"/>
                      </a:lnTo>
                      <a:lnTo>
                        <a:pt x="833" y="297"/>
                      </a:lnTo>
                      <a:lnTo>
                        <a:pt x="826" y="297"/>
                      </a:lnTo>
                      <a:lnTo>
                        <a:pt x="824" y="292"/>
                      </a:lnTo>
                      <a:lnTo>
                        <a:pt x="816" y="288"/>
                      </a:lnTo>
                      <a:lnTo>
                        <a:pt x="805" y="299"/>
                      </a:lnTo>
                      <a:lnTo>
                        <a:pt x="799" y="301"/>
                      </a:lnTo>
                      <a:lnTo>
                        <a:pt x="792" y="301"/>
                      </a:lnTo>
                      <a:lnTo>
                        <a:pt x="792" y="292"/>
                      </a:lnTo>
                      <a:lnTo>
                        <a:pt x="790" y="286"/>
                      </a:lnTo>
                      <a:lnTo>
                        <a:pt x="784" y="286"/>
                      </a:lnTo>
                      <a:lnTo>
                        <a:pt x="779" y="279"/>
                      </a:lnTo>
                      <a:lnTo>
                        <a:pt x="781" y="271"/>
                      </a:lnTo>
                      <a:lnTo>
                        <a:pt x="773" y="273"/>
                      </a:lnTo>
                      <a:lnTo>
                        <a:pt x="758" y="271"/>
                      </a:lnTo>
                      <a:lnTo>
                        <a:pt x="752" y="277"/>
                      </a:lnTo>
                      <a:lnTo>
                        <a:pt x="745" y="279"/>
                      </a:lnTo>
                      <a:lnTo>
                        <a:pt x="739" y="273"/>
                      </a:lnTo>
                      <a:lnTo>
                        <a:pt x="735" y="269"/>
                      </a:lnTo>
                      <a:lnTo>
                        <a:pt x="730" y="269"/>
                      </a:lnTo>
                      <a:lnTo>
                        <a:pt x="722" y="271"/>
                      </a:lnTo>
                      <a:lnTo>
                        <a:pt x="709" y="265"/>
                      </a:lnTo>
                      <a:lnTo>
                        <a:pt x="702" y="262"/>
                      </a:lnTo>
                      <a:lnTo>
                        <a:pt x="694" y="263"/>
                      </a:lnTo>
                      <a:lnTo>
                        <a:pt x="692" y="262"/>
                      </a:lnTo>
                      <a:lnTo>
                        <a:pt x="685" y="262"/>
                      </a:lnTo>
                      <a:lnTo>
                        <a:pt x="683" y="254"/>
                      </a:lnTo>
                      <a:lnTo>
                        <a:pt x="683" y="248"/>
                      </a:lnTo>
                      <a:lnTo>
                        <a:pt x="677" y="241"/>
                      </a:lnTo>
                      <a:lnTo>
                        <a:pt x="672" y="237"/>
                      </a:lnTo>
                      <a:lnTo>
                        <a:pt x="670" y="233"/>
                      </a:lnTo>
                      <a:lnTo>
                        <a:pt x="666" y="241"/>
                      </a:lnTo>
                      <a:lnTo>
                        <a:pt x="658" y="243"/>
                      </a:lnTo>
                      <a:lnTo>
                        <a:pt x="651" y="239"/>
                      </a:lnTo>
                      <a:lnTo>
                        <a:pt x="645" y="243"/>
                      </a:lnTo>
                      <a:lnTo>
                        <a:pt x="638" y="239"/>
                      </a:lnTo>
                      <a:lnTo>
                        <a:pt x="626" y="226"/>
                      </a:lnTo>
                      <a:lnTo>
                        <a:pt x="619" y="220"/>
                      </a:lnTo>
                      <a:lnTo>
                        <a:pt x="613" y="220"/>
                      </a:lnTo>
                      <a:lnTo>
                        <a:pt x="613" y="209"/>
                      </a:lnTo>
                      <a:lnTo>
                        <a:pt x="619" y="15"/>
                      </a:lnTo>
                      <a:lnTo>
                        <a:pt x="611" y="12"/>
                      </a:lnTo>
                      <a:lnTo>
                        <a:pt x="604" y="12"/>
                      </a:lnTo>
                      <a:lnTo>
                        <a:pt x="568" y="12"/>
                      </a:lnTo>
                      <a:lnTo>
                        <a:pt x="480" y="6"/>
                      </a:lnTo>
                      <a:lnTo>
                        <a:pt x="363" y="0"/>
                      </a:lnTo>
                      <a:lnTo>
                        <a:pt x="360" y="2"/>
                      </a:lnTo>
                      <a:lnTo>
                        <a:pt x="358" y="8"/>
                      </a:lnTo>
                      <a:lnTo>
                        <a:pt x="343" y="269"/>
                      </a:lnTo>
                      <a:lnTo>
                        <a:pt x="333" y="367"/>
                      </a:lnTo>
                      <a:lnTo>
                        <a:pt x="326" y="478"/>
                      </a:lnTo>
                      <a:lnTo>
                        <a:pt x="320" y="485"/>
                      </a:lnTo>
                      <a:lnTo>
                        <a:pt x="316" y="485"/>
                      </a:lnTo>
                      <a:lnTo>
                        <a:pt x="237" y="480"/>
                      </a:lnTo>
                      <a:lnTo>
                        <a:pt x="158" y="474"/>
                      </a:lnTo>
                      <a:lnTo>
                        <a:pt x="70" y="467"/>
                      </a:lnTo>
                      <a:lnTo>
                        <a:pt x="0" y="459"/>
                      </a:lnTo>
                      <a:lnTo>
                        <a:pt x="0" y="463"/>
                      </a:lnTo>
                      <a:lnTo>
                        <a:pt x="4" y="476"/>
                      </a:lnTo>
                      <a:lnTo>
                        <a:pt x="10" y="480"/>
                      </a:lnTo>
                      <a:lnTo>
                        <a:pt x="10" y="483"/>
                      </a:lnTo>
                      <a:lnTo>
                        <a:pt x="16" y="487"/>
                      </a:lnTo>
                      <a:lnTo>
                        <a:pt x="16" y="487"/>
                      </a:lnTo>
                      <a:lnTo>
                        <a:pt x="19" y="487"/>
                      </a:lnTo>
                      <a:lnTo>
                        <a:pt x="25" y="493"/>
                      </a:lnTo>
                      <a:lnTo>
                        <a:pt x="29" y="500"/>
                      </a:lnTo>
                      <a:lnTo>
                        <a:pt x="31" y="506"/>
                      </a:lnTo>
                      <a:lnTo>
                        <a:pt x="36" y="519"/>
                      </a:lnTo>
                      <a:lnTo>
                        <a:pt x="44" y="525"/>
                      </a:lnTo>
                      <a:lnTo>
                        <a:pt x="57" y="532"/>
                      </a:lnTo>
                      <a:lnTo>
                        <a:pt x="63" y="538"/>
                      </a:lnTo>
                      <a:lnTo>
                        <a:pt x="78" y="557"/>
                      </a:lnTo>
                      <a:lnTo>
                        <a:pt x="91" y="570"/>
                      </a:lnTo>
                      <a:lnTo>
                        <a:pt x="93" y="577"/>
                      </a:lnTo>
                      <a:lnTo>
                        <a:pt x="106" y="591"/>
                      </a:lnTo>
                      <a:lnTo>
                        <a:pt x="113" y="596"/>
                      </a:lnTo>
                      <a:lnTo>
                        <a:pt x="119" y="598"/>
                      </a:lnTo>
                      <a:lnTo>
                        <a:pt x="132" y="611"/>
                      </a:lnTo>
                      <a:lnTo>
                        <a:pt x="140" y="615"/>
                      </a:lnTo>
                      <a:lnTo>
                        <a:pt x="141" y="621"/>
                      </a:lnTo>
                      <a:lnTo>
                        <a:pt x="147" y="624"/>
                      </a:lnTo>
                      <a:lnTo>
                        <a:pt x="149" y="632"/>
                      </a:lnTo>
                      <a:lnTo>
                        <a:pt x="151" y="645"/>
                      </a:lnTo>
                      <a:lnTo>
                        <a:pt x="155" y="649"/>
                      </a:lnTo>
                      <a:lnTo>
                        <a:pt x="160" y="662"/>
                      </a:lnTo>
                      <a:lnTo>
                        <a:pt x="164" y="668"/>
                      </a:lnTo>
                      <a:lnTo>
                        <a:pt x="164" y="675"/>
                      </a:lnTo>
                      <a:lnTo>
                        <a:pt x="162" y="683"/>
                      </a:lnTo>
                      <a:lnTo>
                        <a:pt x="162" y="696"/>
                      </a:lnTo>
                      <a:lnTo>
                        <a:pt x="177" y="730"/>
                      </a:lnTo>
                      <a:lnTo>
                        <a:pt x="187" y="739"/>
                      </a:lnTo>
                      <a:lnTo>
                        <a:pt x="194" y="743"/>
                      </a:lnTo>
                      <a:lnTo>
                        <a:pt x="200" y="747"/>
                      </a:lnTo>
                      <a:lnTo>
                        <a:pt x="205" y="754"/>
                      </a:lnTo>
                      <a:lnTo>
                        <a:pt x="220" y="767"/>
                      </a:lnTo>
                      <a:lnTo>
                        <a:pt x="226" y="771"/>
                      </a:lnTo>
                      <a:lnTo>
                        <a:pt x="241" y="773"/>
                      </a:lnTo>
                      <a:lnTo>
                        <a:pt x="245" y="780"/>
                      </a:lnTo>
                      <a:lnTo>
                        <a:pt x="264" y="790"/>
                      </a:lnTo>
                      <a:lnTo>
                        <a:pt x="269" y="797"/>
                      </a:lnTo>
                      <a:lnTo>
                        <a:pt x="277" y="803"/>
                      </a:lnTo>
                      <a:lnTo>
                        <a:pt x="282" y="803"/>
                      </a:lnTo>
                      <a:lnTo>
                        <a:pt x="282" y="805"/>
                      </a:lnTo>
                      <a:lnTo>
                        <a:pt x="290" y="807"/>
                      </a:lnTo>
                      <a:lnTo>
                        <a:pt x="301" y="807"/>
                      </a:lnTo>
                      <a:lnTo>
                        <a:pt x="303" y="801"/>
                      </a:lnTo>
                      <a:lnTo>
                        <a:pt x="311" y="796"/>
                      </a:lnTo>
                      <a:lnTo>
                        <a:pt x="314" y="790"/>
                      </a:lnTo>
                      <a:lnTo>
                        <a:pt x="322" y="788"/>
                      </a:lnTo>
                      <a:lnTo>
                        <a:pt x="324" y="780"/>
                      </a:lnTo>
                      <a:lnTo>
                        <a:pt x="326" y="773"/>
                      </a:lnTo>
                      <a:lnTo>
                        <a:pt x="329" y="771"/>
                      </a:lnTo>
                      <a:lnTo>
                        <a:pt x="341" y="743"/>
                      </a:lnTo>
                      <a:lnTo>
                        <a:pt x="346" y="733"/>
                      </a:lnTo>
                      <a:lnTo>
                        <a:pt x="350" y="732"/>
                      </a:lnTo>
                      <a:lnTo>
                        <a:pt x="356" y="730"/>
                      </a:lnTo>
                      <a:lnTo>
                        <a:pt x="363" y="726"/>
                      </a:lnTo>
                      <a:lnTo>
                        <a:pt x="371" y="728"/>
                      </a:lnTo>
                      <a:lnTo>
                        <a:pt x="376" y="726"/>
                      </a:lnTo>
                      <a:lnTo>
                        <a:pt x="380" y="718"/>
                      </a:lnTo>
                      <a:lnTo>
                        <a:pt x="388" y="718"/>
                      </a:lnTo>
                      <a:lnTo>
                        <a:pt x="399" y="726"/>
                      </a:lnTo>
                      <a:lnTo>
                        <a:pt x="407" y="728"/>
                      </a:lnTo>
                      <a:lnTo>
                        <a:pt x="414" y="726"/>
                      </a:lnTo>
                      <a:lnTo>
                        <a:pt x="420" y="728"/>
                      </a:lnTo>
                      <a:lnTo>
                        <a:pt x="427" y="728"/>
                      </a:lnTo>
                      <a:lnTo>
                        <a:pt x="446" y="733"/>
                      </a:lnTo>
                      <a:lnTo>
                        <a:pt x="454" y="728"/>
                      </a:lnTo>
                      <a:lnTo>
                        <a:pt x="459" y="732"/>
                      </a:lnTo>
                      <a:lnTo>
                        <a:pt x="467" y="735"/>
                      </a:lnTo>
                      <a:lnTo>
                        <a:pt x="469" y="743"/>
                      </a:lnTo>
                      <a:lnTo>
                        <a:pt x="474" y="749"/>
                      </a:lnTo>
                      <a:lnTo>
                        <a:pt x="476" y="754"/>
                      </a:lnTo>
                      <a:lnTo>
                        <a:pt x="482" y="752"/>
                      </a:lnTo>
                      <a:lnTo>
                        <a:pt x="485" y="760"/>
                      </a:lnTo>
                      <a:lnTo>
                        <a:pt x="491" y="765"/>
                      </a:lnTo>
                      <a:lnTo>
                        <a:pt x="499" y="769"/>
                      </a:lnTo>
                      <a:lnTo>
                        <a:pt x="499" y="775"/>
                      </a:lnTo>
                      <a:lnTo>
                        <a:pt x="519" y="790"/>
                      </a:lnTo>
                      <a:lnTo>
                        <a:pt x="527" y="803"/>
                      </a:lnTo>
                      <a:lnTo>
                        <a:pt x="532" y="811"/>
                      </a:lnTo>
                      <a:lnTo>
                        <a:pt x="536" y="827"/>
                      </a:lnTo>
                      <a:lnTo>
                        <a:pt x="544" y="843"/>
                      </a:lnTo>
                      <a:lnTo>
                        <a:pt x="548" y="850"/>
                      </a:lnTo>
                      <a:lnTo>
                        <a:pt x="548" y="852"/>
                      </a:lnTo>
                      <a:lnTo>
                        <a:pt x="551" y="858"/>
                      </a:lnTo>
                      <a:lnTo>
                        <a:pt x="555" y="865"/>
                      </a:lnTo>
                      <a:lnTo>
                        <a:pt x="561" y="873"/>
                      </a:lnTo>
                      <a:lnTo>
                        <a:pt x="559" y="874"/>
                      </a:lnTo>
                      <a:lnTo>
                        <a:pt x="563" y="888"/>
                      </a:lnTo>
                      <a:lnTo>
                        <a:pt x="568" y="903"/>
                      </a:lnTo>
                      <a:lnTo>
                        <a:pt x="576" y="908"/>
                      </a:lnTo>
                      <a:lnTo>
                        <a:pt x="583" y="910"/>
                      </a:lnTo>
                      <a:lnTo>
                        <a:pt x="589" y="920"/>
                      </a:lnTo>
                      <a:lnTo>
                        <a:pt x="591" y="927"/>
                      </a:lnTo>
                      <a:lnTo>
                        <a:pt x="596" y="931"/>
                      </a:lnTo>
                      <a:lnTo>
                        <a:pt x="602" y="938"/>
                      </a:lnTo>
                      <a:lnTo>
                        <a:pt x="604" y="946"/>
                      </a:lnTo>
                      <a:lnTo>
                        <a:pt x="617" y="965"/>
                      </a:lnTo>
                      <a:lnTo>
                        <a:pt x="628" y="967"/>
                      </a:lnTo>
                      <a:lnTo>
                        <a:pt x="634" y="972"/>
                      </a:lnTo>
                      <a:lnTo>
                        <a:pt x="636" y="976"/>
                      </a:lnTo>
                      <a:lnTo>
                        <a:pt x="636" y="984"/>
                      </a:lnTo>
                      <a:lnTo>
                        <a:pt x="638" y="989"/>
                      </a:lnTo>
                      <a:lnTo>
                        <a:pt x="638" y="997"/>
                      </a:lnTo>
                      <a:lnTo>
                        <a:pt x="634" y="1004"/>
                      </a:lnTo>
                      <a:lnTo>
                        <a:pt x="641" y="1010"/>
                      </a:lnTo>
                      <a:lnTo>
                        <a:pt x="641" y="1015"/>
                      </a:lnTo>
                      <a:lnTo>
                        <a:pt x="640" y="1023"/>
                      </a:lnTo>
                      <a:lnTo>
                        <a:pt x="641" y="1030"/>
                      </a:lnTo>
                      <a:lnTo>
                        <a:pt x="647" y="1036"/>
                      </a:lnTo>
                      <a:lnTo>
                        <a:pt x="653" y="1049"/>
                      </a:lnTo>
                      <a:lnTo>
                        <a:pt x="658" y="1057"/>
                      </a:lnTo>
                      <a:lnTo>
                        <a:pt x="664" y="1072"/>
                      </a:lnTo>
                      <a:lnTo>
                        <a:pt x="666" y="1085"/>
                      </a:lnTo>
                      <a:lnTo>
                        <a:pt x="673" y="1093"/>
                      </a:lnTo>
                      <a:lnTo>
                        <a:pt x="672" y="1100"/>
                      </a:lnTo>
                      <a:lnTo>
                        <a:pt x="675" y="1102"/>
                      </a:lnTo>
                      <a:lnTo>
                        <a:pt x="690" y="1102"/>
                      </a:lnTo>
                      <a:lnTo>
                        <a:pt x="696" y="1106"/>
                      </a:lnTo>
                      <a:lnTo>
                        <a:pt x="700" y="1106"/>
                      </a:lnTo>
                      <a:lnTo>
                        <a:pt x="707" y="1109"/>
                      </a:lnTo>
                      <a:lnTo>
                        <a:pt x="711" y="1117"/>
                      </a:lnTo>
                      <a:lnTo>
                        <a:pt x="717" y="1119"/>
                      </a:lnTo>
                      <a:lnTo>
                        <a:pt x="722" y="1117"/>
                      </a:lnTo>
                      <a:lnTo>
                        <a:pt x="730" y="1121"/>
                      </a:lnTo>
                      <a:lnTo>
                        <a:pt x="737" y="1123"/>
                      </a:lnTo>
                      <a:lnTo>
                        <a:pt x="751" y="1134"/>
                      </a:lnTo>
                      <a:lnTo>
                        <a:pt x="756" y="1138"/>
                      </a:lnTo>
                      <a:lnTo>
                        <a:pt x="784" y="1140"/>
                      </a:lnTo>
                      <a:lnTo>
                        <a:pt x="799" y="1140"/>
                      </a:lnTo>
                      <a:lnTo>
                        <a:pt x="807" y="1141"/>
                      </a:lnTo>
                      <a:lnTo>
                        <a:pt x="813" y="1143"/>
                      </a:lnTo>
                      <a:lnTo>
                        <a:pt x="826" y="1156"/>
                      </a:lnTo>
                      <a:lnTo>
                        <a:pt x="828" y="1156"/>
                      </a:lnTo>
                      <a:lnTo>
                        <a:pt x="835" y="1162"/>
                      </a:lnTo>
                      <a:lnTo>
                        <a:pt x="843" y="1162"/>
                      </a:lnTo>
                      <a:lnTo>
                        <a:pt x="843" y="1155"/>
                      </a:lnTo>
                      <a:lnTo>
                        <a:pt x="860" y="1151"/>
                      </a:lnTo>
                      <a:lnTo>
                        <a:pt x="861" y="1149"/>
                      </a:lnTo>
                      <a:lnTo>
                        <a:pt x="861" y="1141"/>
                      </a:lnTo>
                      <a:lnTo>
                        <a:pt x="854" y="1149"/>
                      </a:lnTo>
                      <a:lnTo>
                        <a:pt x="856" y="1141"/>
                      </a:lnTo>
                      <a:lnTo>
                        <a:pt x="850" y="1149"/>
                      </a:lnTo>
                      <a:lnTo>
                        <a:pt x="845" y="1140"/>
                      </a:lnTo>
                      <a:lnTo>
                        <a:pt x="852" y="1140"/>
                      </a:lnTo>
                      <a:lnTo>
                        <a:pt x="846" y="1132"/>
                      </a:lnTo>
                      <a:lnTo>
                        <a:pt x="845" y="1119"/>
                      </a:lnTo>
                      <a:lnTo>
                        <a:pt x="833" y="1094"/>
                      </a:lnTo>
                      <a:lnTo>
                        <a:pt x="835" y="1089"/>
                      </a:lnTo>
                      <a:lnTo>
                        <a:pt x="829" y="1064"/>
                      </a:lnTo>
                      <a:lnTo>
                        <a:pt x="822" y="1057"/>
                      </a:lnTo>
                      <a:lnTo>
                        <a:pt x="822" y="1051"/>
                      </a:lnTo>
                      <a:lnTo>
                        <a:pt x="829" y="1053"/>
                      </a:lnTo>
                      <a:lnTo>
                        <a:pt x="822" y="1046"/>
                      </a:lnTo>
                      <a:lnTo>
                        <a:pt x="822" y="1038"/>
                      </a:lnTo>
                      <a:lnTo>
                        <a:pt x="829" y="1038"/>
                      </a:lnTo>
                      <a:lnTo>
                        <a:pt x="829" y="1030"/>
                      </a:lnTo>
                      <a:lnTo>
                        <a:pt x="833" y="1025"/>
                      </a:lnTo>
                      <a:lnTo>
                        <a:pt x="833" y="1017"/>
                      </a:lnTo>
                      <a:lnTo>
                        <a:pt x="835" y="1010"/>
                      </a:lnTo>
                      <a:lnTo>
                        <a:pt x="822" y="1014"/>
                      </a:lnTo>
                      <a:lnTo>
                        <a:pt x="809" y="1010"/>
                      </a:lnTo>
                      <a:lnTo>
                        <a:pt x="809" y="1002"/>
                      </a:lnTo>
                      <a:lnTo>
                        <a:pt x="805" y="999"/>
                      </a:lnTo>
                      <a:lnTo>
                        <a:pt x="801" y="991"/>
                      </a:lnTo>
                      <a:lnTo>
                        <a:pt x="809" y="997"/>
                      </a:lnTo>
                      <a:lnTo>
                        <a:pt x="814" y="1002"/>
                      </a:lnTo>
                      <a:lnTo>
                        <a:pt x="820" y="1002"/>
                      </a:lnTo>
                      <a:lnTo>
                        <a:pt x="826" y="1000"/>
                      </a:lnTo>
                      <a:lnTo>
                        <a:pt x="831" y="1002"/>
                      </a:lnTo>
                      <a:lnTo>
                        <a:pt x="826" y="1008"/>
                      </a:lnTo>
                      <a:lnTo>
                        <a:pt x="835" y="1004"/>
                      </a:lnTo>
                      <a:lnTo>
                        <a:pt x="848" y="970"/>
                      </a:lnTo>
                      <a:lnTo>
                        <a:pt x="846" y="963"/>
                      </a:lnTo>
                      <a:lnTo>
                        <a:pt x="845" y="961"/>
                      </a:lnTo>
                      <a:lnTo>
                        <a:pt x="839" y="955"/>
                      </a:lnTo>
                      <a:lnTo>
                        <a:pt x="839" y="950"/>
                      </a:lnTo>
                      <a:lnTo>
                        <a:pt x="831" y="952"/>
                      </a:lnTo>
                      <a:lnTo>
                        <a:pt x="828" y="950"/>
                      </a:lnTo>
                      <a:lnTo>
                        <a:pt x="835" y="946"/>
                      </a:lnTo>
                      <a:lnTo>
                        <a:pt x="850" y="946"/>
                      </a:lnTo>
                      <a:lnTo>
                        <a:pt x="856" y="952"/>
                      </a:lnTo>
                      <a:lnTo>
                        <a:pt x="869" y="933"/>
                      </a:lnTo>
                      <a:lnTo>
                        <a:pt x="873" y="927"/>
                      </a:lnTo>
                      <a:lnTo>
                        <a:pt x="873" y="920"/>
                      </a:lnTo>
                      <a:lnTo>
                        <a:pt x="867" y="925"/>
                      </a:lnTo>
                      <a:lnTo>
                        <a:pt x="863" y="931"/>
                      </a:lnTo>
                      <a:lnTo>
                        <a:pt x="858" y="925"/>
                      </a:lnTo>
                      <a:lnTo>
                        <a:pt x="861" y="920"/>
                      </a:lnTo>
                      <a:lnTo>
                        <a:pt x="860" y="916"/>
                      </a:lnTo>
                      <a:lnTo>
                        <a:pt x="867" y="916"/>
                      </a:lnTo>
                      <a:lnTo>
                        <a:pt x="873" y="912"/>
                      </a:lnTo>
                      <a:lnTo>
                        <a:pt x="875" y="918"/>
                      </a:lnTo>
                      <a:lnTo>
                        <a:pt x="882" y="912"/>
                      </a:lnTo>
                      <a:lnTo>
                        <a:pt x="884" y="905"/>
                      </a:lnTo>
                      <a:lnTo>
                        <a:pt x="884" y="912"/>
                      </a:lnTo>
                      <a:lnTo>
                        <a:pt x="882" y="918"/>
                      </a:lnTo>
                      <a:lnTo>
                        <a:pt x="888" y="916"/>
                      </a:lnTo>
                      <a:lnTo>
                        <a:pt x="895" y="906"/>
                      </a:lnTo>
                      <a:lnTo>
                        <a:pt x="895" y="899"/>
                      </a:lnTo>
                      <a:lnTo>
                        <a:pt x="893" y="891"/>
                      </a:lnTo>
                      <a:lnTo>
                        <a:pt x="895" y="884"/>
                      </a:lnTo>
                      <a:lnTo>
                        <a:pt x="895" y="882"/>
                      </a:lnTo>
                      <a:lnTo>
                        <a:pt x="905" y="895"/>
                      </a:lnTo>
                      <a:lnTo>
                        <a:pt x="910" y="897"/>
                      </a:lnTo>
                      <a:lnTo>
                        <a:pt x="931" y="886"/>
                      </a:lnTo>
                      <a:lnTo>
                        <a:pt x="933" y="884"/>
                      </a:lnTo>
                      <a:lnTo>
                        <a:pt x="925" y="880"/>
                      </a:lnTo>
                      <a:lnTo>
                        <a:pt x="918" y="882"/>
                      </a:lnTo>
                      <a:lnTo>
                        <a:pt x="923" y="874"/>
                      </a:lnTo>
                      <a:lnTo>
                        <a:pt x="916" y="871"/>
                      </a:lnTo>
                      <a:lnTo>
                        <a:pt x="908" y="858"/>
                      </a:lnTo>
                      <a:lnTo>
                        <a:pt x="916" y="856"/>
                      </a:lnTo>
                      <a:lnTo>
                        <a:pt x="918" y="861"/>
                      </a:lnTo>
                      <a:lnTo>
                        <a:pt x="927" y="869"/>
                      </a:lnTo>
                      <a:lnTo>
                        <a:pt x="935" y="867"/>
                      </a:lnTo>
                      <a:lnTo>
                        <a:pt x="929" y="854"/>
                      </a:lnTo>
                      <a:lnTo>
                        <a:pt x="929" y="852"/>
                      </a:lnTo>
                      <a:lnTo>
                        <a:pt x="935" y="859"/>
                      </a:lnTo>
                      <a:lnTo>
                        <a:pt x="940" y="863"/>
                      </a:lnTo>
                      <a:lnTo>
                        <a:pt x="948" y="859"/>
                      </a:lnTo>
                      <a:lnTo>
                        <a:pt x="950" y="865"/>
                      </a:lnTo>
                      <a:lnTo>
                        <a:pt x="957" y="865"/>
                      </a:lnTo>
                      <a:lnTo>
                        <a:pt x="954" y="869"/>
                      </a:lnTo>
                      <a:lnTo>
                        <a:pt x="967" y="863"/>
                      </a:lnTo>
                      <a:lnTo>
                        <a:pt x="965" y="871"/>
                      </a:lnTo>
                      <a:lnTo>
                        <a:pt x="952" y="878"/>
                      </a:lnTo>
                      <a:lnTo>
                        <a:pt x="950" y="880"/>
                      </a:lnTo>
                      <a:lnTo>
                        <a:pt x="970" y="869"/>
                      </a:lnTo>
                      <a:lnTo>
                        <a:pt x="985" y="863"/>
                      </a:lnTo>
                      <a:lnTo>
                        <a:pt x="993" y="858"/>
                      </a:lnTo>
                      <a:lnTo>
                        <a:pt x="985" y="859"/>
                      </a:lnTo>
                      <a:lnTo>
                        <a:pt x="978" y="863"/>
                      </a:lnTo>
                      <a:lnTo>
                        <a:pt x="978" y="858"/>
                      </a:lnTo>
                      <a:lnTo>
                        <a:pt x="991" y="852"/>
                      </a:lnTo>
                      <a:lnTo>
                        <a:pt x="1004" y="852"/>
                      </a:lnTo>
                      <a:lnTo>
                        <a:pt x="1017" y="843"/>
                      </a:lnTo>
                      <a:lnTo>
                        <a:pt x="1029" y="837"/>
                      </a:lnTo>
                      <a:lnTo>
                        <a:pt x="1034" y="833"/>
                      </a:lnTo>
                      <a:lnTo>
                        <a:pt x="1048" y="820"/>
                      </a:lnTo>
                      <a:lnTo>
                        <a:pt x="1049" y="807"/>
                      </a:lnTo>
                      <a:lnTo>
                        <a:pt x="1061" y="799"/>
                      </a:lnTo>
                      <a:lnTo>
                        <a:pt x="1064" y="794"/>
                      </a:lnTo>
                      <a:lnTo>
                        <a:pt x="1072" y="790"/>
                      </a:lnTo>
                      <a:lnTo>
                        <a:pt x="1076" y="780"/>
                      </a:lnTo>
                      <a:lnTo>
                        <a:pt x="1068" y="779"/>
                      </a:lnTo>
                      <a:lnTo>
                        <a:pt x="1068" y="769"/>
                      </a:lnTo>
                      <a:lnTo>
                        <a:pt x="1061" y="764"/>
                      </a:lnTo>
                      <a:lnTo>
                        <a:pt x="1063" y="756"/>
                      </a:lnTo>
                      <a:lnTo>
                        <a:pt x="1059" y="749"/>
                      </a:lnTo>
                      <a:lnTo>
                        <a:pt x="1063" y="747"/>
                      </a:lnTo>
                      <a:lnTo>
                        <a:pt x="1072" y="752"/>
                      </a:lnTo>
                      <a:lnTo>
                        <a:pt x="1076" y="745"/>
                      </a:lnTo>
                      <a:lnTo>
                        <a:pt x="1081" y="741"/>
                      </a:lnTo>
                      <a:lnTo>
                        <a:pt x="1089" y="741"/>
                      </a:lnTo>
                      <a:lnTo>
                        <a:pt x="1089" y="752"/>
                      </a:lnTo>
                      <a:lnTo>
                        <a:pt x="1083" y="767"/>
                      </a:lnTo>
                      <a:lnTo>
                        <a:pt x="1098" y="762"/>
                      </a:lnTo>
                      <a:lnTo>
                        <a:pt x="1111" y="762"/>
                      </a:lnTo>
                      <a:lnTo>
                        <a:pt x="1110" y="765"/>
                      </a:lnTo>
                      <a:lnTo>
                        <a:pt x="1102" y="765"/>
                      </a:lnTo>
                      <a:lnTo>
                        <a:pt x="1087" y="777"/>
                      </a:lnTo>
                      <a:lnTo>
                        <a:pt x="1083" y="784"/>
                      </a:lnTo>
                      <a:lnTo>
                        <a:pt x="1085" y="784"/>
                      </a:lnTo>
                      <a:lnTo>
                        <a:pt x="1093" y="777"/>
                      </a:lnTo>
                      <a:lnTo>
                        <a:pt x="1100" y="773"/>
                      </a:lnTo>
                      <a:lnTo>
                        <a:pt x="1106" y="769"/>
                      </a:lnTo>
                      <a:lnTo>
                        <a:pt x="1126" y="760"/>
                      </a:lnTo>
                      <a:lnTo>
                        <a:pt x="1149" y="749"/>
                      </a:lnTo>
                      <a:lnTo>
                        <a:pt x="1170" y="747"/>
                      </a:lnTo>
                      <a:lnTo>
                        <a:pt x="1158" y="733"/>
                      </a:lnTo>
                      <a:lnTo>
                        <a:pt x="1168" y="718"/>
                      </a:lnTo>
                      <a:lnTo>
                        <a:pt x="1173" y="713"/>
                      </a:lnTo>
                      <a:lnTo>
                        <a:pt x="1173" y="713"/>
                      </a:lnTo>
                      <a:lnTo>
                        <a:pt x="1181" y="70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6" name="Freeform 37"/>
                <p:cNvSpPr>
                  <a:spLocks/>
                </p:cNvSpPr>
                <p:nvPr/>
              </p:nvSpPr>
              <p:spPr bwMode="auto">
                <a:xfrm>
                  <a:off x="3099948" y="3582312"/>
                  <a:ext cx="24978" cy="54939"/>
                </a:xfrm>
                <a:custGeom>
                  <a:avLst/>
                  <a:gdLst>
                    <a:gd name="T0" fmla="*/ 26 w 26"/>
                    <a:gd name="T1" fmla="*/ 0 h 63"/>
                    <a:gd name="T2" fmla="*/ 19 w 26"/>
                    <a:gd name="T3" fmla="*/ 15 h 63"/>
                    <a:gd name="T4" fmla="*/ 15 w 26"/>
                    <a:gd name="T5" fmla="*/ 20 h 63"/>
                    <a:gd name="T6" fmla="*/ 6 w 26"/>
                    <a:gd name="T7" fmla="*/ 37 h 63"/>
                    <a:gd name="T8" fmla="*/ 0 w 26"/>
                    <a:gd name="T9" fmla="*/ 50 h 63"/>
                    <a:gd name="T10" fmla="*/ 0 w 26"/>
                    <a:gd name="T11" fmla="*/ 63 h 63"/>
                    <a:gd name="T12" fmla="*/ 7 w 26"/>
                    <a:gd name="T13" fmla="*/ 43 h 63"/>
                    <a:gd name="T14" fmla="*/ 13 w 26"/>
                    <a:gd name="T15" fmla="*/ 30 h 63"/>
                    <a:gd name="T16" fmla="*/ 26 w 26"/>
                    <a:gd name="T17" fmla="*/ 7 h 63"/>
                    <a:gd name="T18" fmla="*/ 26 w 26"/>
                    <a:gd name="T1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63">
                      <a:moveTo>
                        <a:pt x="26" y="0"/>
                      </a:moveTo>
                      <a:lnTo>
                        <a:pt x="19" y="15"/>
                      </a:lnTo>
                      <a:lnTo>
                        <a:pt x="15" y="20"/>
                      </a:lnTo>
                      <a:lnTo>
                        <a:pt x="6" y="37"/>
                      </a:lnTo>
                      <a:lnTo>
                        <a:pt x="0" y="50"/>
                      </a:lnTo>
                      <a:lnTo>
                        <a:pt x="0" y="63"/>
                      </a:lnTo>
                      <a:lnTo>
                        <a:pt x="7" y="43"/>
                      </a:lnTo>
                      <a:lnTo>
                        <a:pt x="13" y="30"/>
                      </a:lnTo>
                      <a:lnTo>
                        <a:pt x="26" y="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7" name="Freeform 38"/>
                <p:cNvSpPr>
                  <a:spLocks/>
                </p:cNvSpPr>
                <p:nvPr/>
              </p:nvSpPr>
              <p:spPr bwMode="auto">
                <a:xfrm>
                  <a:off x="3099948" y="3582312"/>
                  <a:ext cx="24978" cy="54939"/>
                </a:xfrm>
                <a:custGeom>
                  <a:avLst/>
                  <a:gdLst>
                    <a:gd name="T0" fmla="*/ 26 w 26"/>
                    <a:gd name="T1" fmla="*/ 0 h 63"/>
                    <a:gd name="T2" fmla="*/ 19 w 26"/>
                    <a:gd name="T3" fmla="*/ 15 h 63"/>
                    <a:gd name="T4" fmla="*/ 15 w 26"/>
                    <a:gd name="T5" fmla="*/ 20 h 63"/>
                    <a:gd name="T6" fmla="*/ 6 w 26"/>
                    <a:gd name="T7" fmla="*/ 37 h 63"/>
                    <a:gd name="T8" fmla="*/ 0 w 26"/>
                    <a:gd name="T9" fmla="*/ 50 h 63"/>
                    <a:gd name="T10" fmla="*/ 0 w 26"/>
                    <a:gd name="T11" fmla="*/ 63 h 63"/>
                    <a:gd name="T12" fmla="*/ 7 w 26"/>
                    <a:gd name="T13" fmla="*/ 43 h 63"/>
                    <a:gd name="T14" fmla="*/ 13 w 26"/>
                    <a:gd name="T15" fmla="*/ 30 h 63"/>
                    <a:gd name="T16" fmla="*/ 26 w 26"/>
                    <a:gd name="T17" fmla="*/ 7 h 63"/>
                    <a:gd name="T18" fmla="*/ 26 w 26"/>
                    <a:gd name="T1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6" h="63">
                      <a:moveTo>
                        <a:pt x="26" y="0"/>
                      </a:moveTo>
                      <a:lnTo>
                        <a:pt x="19" y="15"/>
                      </a:lnTo>
                      <a:lnTo>
                        <a:pt x="15" y="20"/>
                      </a:lnTo>
                      <a:lnTo>
                        <a:pt x="6" y="37"/>
                      </a:lnTo>
                      <a:lnTo>
                        <a:pt x="0" y="50"/>
                      </a:lnTo>
                      <a:lnTo>
                        <a:pt x="0" y="63"/>
                      </a:lnTo>
                      <a:lnTo>
                        <a:pt x="7" y="43"/>
                      </a:lnTo>
                      <a:lnTo>
                        <a:pt x="13" y="30"/>
                      </a:lnTo>
                      <a:lnTo>
                        <a:pt x="26" y="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8" name="Freeform 39"/>
                <p:cNvSpPr>
                  <a:spLocks/>
                </p:cNvSpPr>
                <p:nvPr/>
              </p:nvSpPr>
              <p:spPr bwMode="auto">
                <a:xfrm>
                  <a:off x="3309379" y="3437553"/>
                  <a:ext cx="24978" cy="21801"/>
                </a:xfrm>
                <a:custGeom>
                  <a:avLst/>
                  <a:gdLst>
                    <a:gd name="T0" fmla="*/ 26 w 26"/>
                    <a:gd name="T1" fmla="*/ 0 h 25"/>
                    <a:gd name="T2" fmla="*/ 19 w 26"/>
                    <a:gd name="T3" fmla="*/ 6 h 25"/>
                    <a:gd name="T4" fmla="*/ 9 w 26"/>
                    <a:gd name="T5" fmla="*/ 15 h 25"/>
                    <a:gd name="T6" fmla="*/ 4 w 26"/>
                    <a:gd name="T7" fmla="*/ 19 h 25"/>
                    <a:gd name="T8" fmla="*/ 0 w 26"/>
                    <a:gd name="T9" fmla="*/ 25 h 25"/>
                    <a:gd name="T10" fmla="*/ 21 w 26"/>
                    <a:gd name="T11" fmla="*/ 8 h 25"/>
                    <a:gd name="T12" fmla="*/ 26 w 26"/>
                    <a:gd name="T1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19" y="6"/>
                      </a:lnTo>
                      <a:lnTo>
                        <a:pt x="9" y="15"/>
                      </a:lnTo>
                      <a:lnTo>
                        <a:pt x="4" y="19"/>
                      </a:lnTo>
                      <a:lnTo>
                        <a:pt x="0" y="25"/>
                      </a:lnTo>
                      <a:lnTo>
                        <a:pt x="21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79" name="Freeform 40"/>
                <p:cNvSpPr>
                  <a:spLocks/>
                </p:cNvSpPr>
                <p:nvPr/>
              </p:nvSpPr>
              <p:spPr bwMode="auto">
                <a:xfrm>
                  <a:off x="3309379" y="3437553"/>
                  <a:ext cx="24978" cy="21801"/>
                </a:xfrm>
                <a:custGeom>
                  <a:avLst/>
                  <a:gdLst>
                    <a:gd name="T0" fmla="*/ 26 w 26"/>
                    <a:gd name="T1" fmla="*/ 0 h 25"/>
                    <a:gd name="T2" fmla="*/ 19 w 26"/>
                    <a:gd name="T3" fmla="*/ 6 h 25"/>
                    <a:gd name="T4" fmla="*/ 9 w 26"/>
                    <a:gd name="T5" fmla="*/ 15 h 25"/>
                    <a:gd name="T6" fmla="*/ 4 w 26"/>
                    <a:gd name="T7" fmla="*/ 19 h 25"/>
                    <a:gd name="T8" fmla="*/ 0 w 26"/>
                    <a:gd name="T9" fmla="*/ 25 h 25"/>
                    <a:gd name="T10" fmla="*/ 21 w 26"/>
                    <a:gd name="T11" fmla="*/ 8 h 25"/>
                    <a:gd name="T12" fmla="*/ 26 w 26"/>
                    <a:gd name="T13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25">
                      <a:moveTo>
                        <a:pt x="26" y="0"/>
                      </a:moveTo>
                      <a:lnTo>
                        <a:pt x="19" y="6"/>
                      </a:lnTo>
                      <a:lnTo>
                        <a:pt x="9" y="15"/>
                      </a:lnTo>
                      <a:lnTo>
                        <a:pt x="4" y="19"/>
                      </a:lnTo>
                      <a:lnTo>
                        <a:pt x="0" y="25"/>
                      </a:lnTo>
                      <a:lnTo>
                        <a:pt x="21" y="8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0" name="Freeform 41"/>
                <p:cNvSpPr>
                  <a:spLocks/>
                </p:cNvSpPr>
                <p:nvPr/>
              </p:nvSpPr>
              <p:spPr bwMode="auto">
                <a:xfrm>
                  <a:off x="3135494" y="3554407"/>
                  <a:ext cx="15371" cy="19185"/>
                </a:xfrm>
                <a:custGeom>
                  <a:avLst/>
                  <a:gdLst>
                    <a:gd name="T0" fmla="*/ 6 w 16"/>
                    <a:gd name="T1" fmla="*/ 7 h 22"/>
                    <a:gd name="T2" fmla="*/ 4 w 16"/>
                    <a:gd name="T3" fmla="*/ 13 h 22"/>
                    <a:gd name="T4" fmla="*/ 0 w 16"/>
                    <a:gd name="T5" fmla="*/ 20 h 22"/>
                    <a:gd name="T6" fmla="*/ 0 w 16"/>
                    <a:gd name="T7" fmla="*/ 22 h 22"/>
                    <a:gd name="T8" fmla="*/ 12 w 16"/>
                    <a:gd name="T9" fmla="*/ 9 h 22"/>
                    <a:gd name="T10" fmla="*/ 16 w 16"/>
                    <a:gd name="T11" fmla="*/ 1 h 22"/>
                    <a:gd name="T12" fmla="*/ 12 w 16"/>
                    <a:gd name="T13" fmla="*/ 0 h 22"/>
                    <a:gd name="T14" fmla="*/ 6 w 16"/>
                    <a:gd name="T15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2">
                      <a:moveTo>
                        <a:pt x="6" y="7"/>
                      </a:move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12" y="9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1" name="Freeform 42"/>
                <p:cNvSpPr>
                  <a:spLocks/>
                </p:cNvSpPr>
                <p:nvPr/>
              </p:nvSpPr>
              <p:spPr bwMode="auto">
                <a:xfrm>
                  <a:off x="3135494" y="3554407"/>
                  <a:ext cx="15371" cy="19185"/>
                </a:xfrm>
                <a:custGeom>
                  <a:avLst/>
                  <a:gdLst>
                    <a:gd name="T0" fmla="*/ 6 w 16"/>
                    <a:gd name="T1" fmla="*/ 7 h 22"/>
                    <a:gd name="T2" fmla="*/ 4 w 16"/>
                    <a:gd name="T3" fmla="*/ 13 h 22"/>
                    <a:gd name="T4" fmla="*/ 0 w 16"/>
                    <a:gd name="T5" fmla="*/ 20 h 22"/>
                    <a:gd name="T6" fmla="*/ 0 w 16"/>
                    <a:gd name="T7" fmla="*/ 22 h 22"/>
                    <a:gd name="T8" fmla="*/ 12 w 16"/>
                    <a:gd name="T9" fmla="*/ 9 h 22"/>
                    <a:gd name="T10" fmla="*/ 16 w 16"/>
                    <a:gd name="T11" fmla="*/ 1 h 22"/>
                    <a:gd name="T12" fmla="*/ 12 w 16"/>
                    <a:gd name="T13" fmla="*/ 0 h 22"/>
                    <a:gd name="T14" fmla="*/ 6 w 16"/>
                    <a:gd name="T15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6" h="22">
                      <a:moveTo>
                        <a:pt x="6" y="7"/>
                      </a:move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12" y="9"/>
                      </a:lnTo>
                      <a:lnTo>
                        <a:pt x="16" y="1"/>
                      </a:lnTo>
                      <a:lnTo>
                        <a:pt x="12" y="0"/>
                      </a:lnTo>
                      <a:lnTo>
                        <a:pt x="6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2" name="Freeform 43"/>
                <p:cNvSpPr>
                  <a:spLocks/>
                </p:cNvSpPr>
                <p:nvPr/>
              </p:nvSpPr>
              <p:spPr bwMode="auto">
                <a:xfrm>
                  <a:off x="3153747" y="3528245"/>
                  <a:ext cx="36506" cy="26161"/>
                </a:xfrm>
                <a:custGeom>
                  <a:avLst/>
                  <a:gdLst>
                    <a:gd name="T0" fmla="*/ 28 w 38"/>
                    <a:gd name="T1" fmla="*/ 7 h 30"/>
                    <a:gd name="T2" fmla="*/ 15 w 38"/>
                    <a:gd name="T3" fmla="*/ 15 h 30"/>
                    <a:gd name="T4" fmla="*/ 10 w 38"/>
                    <a:gd name="T5" fmla="*/ 20 h 30"/>
                    <a:gd name="T6" fmla="*/ 2 w 38"/>
                    <a:gd name="T7" fmla="*/ 22 h 30"/>
                    <a:gd name="T8" fmla="*/ 0 w 38"/>
                    <a:gd name="T9" fmla="*/ 22 h 30"/>
                    <a:gd name="T10" fmla="*/ 2 w 38"/>
                    <a:gd name="T11" fmla="*/ 30 h 30"/>
                    <a:gd name="T12" fmla="*/ 23 w 38"/>
                    <a:gd name="T13" fmla="*/ 15 h 30"/>
                    <a:gd name="T14" fmla="*/ 36 w 38"/>
                    <a:gd name="T15" fmla="*/ 7 h 30"/>
                    <a:gd name="T16" fmla="*/ 38 w 38"/>
                    <a:gd name="T17" fmla="*/ 1 h 30"/>
                    <a:gd name="T18" fmla="*/ 36 w 38"/>
                    <a:gd name="T19" fmla="*/ 0 h 30"/>
                    <a:gd name="T20" fmla="*/ 28 w 38"/>
                    <a:gd name="T21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0">
                      <a:moveTo>
                        <a:pt x="28" y="7"/>
                      </a:moveTo>
                      <a:lnTo>
                        <a:pt x="15" y="15"/>
                      </a:lnTo>
                      <a:lnTo>
                        <a:pt x="10" y="20"/>
                      </a:lnTo>
                      <a:lnTo>
                        <a:pt x="2" y="22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23" y="15"/>
                      </a:lnTo>
                      <a:lnTo>
                        <a:pt x="36" y="7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3" name="Freeform 44"/>
                <p:cNvSpPr>
                  <a:spLocks/>
                </p:cNvSpPr>
                <p:nvPr/>
              </p:nvSpPr>
              <p:spPr bwMode="auto">
                <a:xfrm>
                  <a:off x="3153747" y="3528245"/>
                  <a:ext cx="36506" cy="26161"/>
                </a:xfrm>
                <a:custGeom>
                  <a:avLst/>
                  <a:gdLst>
                    <a:gd name="T0" fmla="*/ 28 w 38"/>
                    <a:gd name="T1" fmla="*/ 7 h 30"/>
                    <a:gd name="T2" fmla="*/ 15 w 38"/>
                    <a:gd name="T3" fmla="*/ 15 h 30"/>
                    <a:gd name="T4" fmla="*/ 10 w 38"/>
                    <a:gd name="T5" fmla="*/ 20 h 30"/>
                    <a:gd name="T6" fmla="*/ 2 w 38"/>
                    <a:gd name="T7" fmla="*/ 22 h 30"/>
                    <a:gd name="T8" fmla="*/ 0 w 38"/>
                    <a:gd name="T9" fmla="*/ 22 h 30"/>
                    <a:gd name="T10" fmla="*/ 2 w 38"/>
                    <a:gd name="T11" fmla="*/ 30 h 30"/>
                    <a:gd name="T12" fmla="*/ 23 w 38"/>
                    <a:gd name="T13" fmla="*/ 15 h 30"/>
                    <a:gd name="T14" fmla="*/ 36 w 38"/>
                    <a:gd name="T15" fmla="*/ 7 h 30"/>
                    <a:gd name="T16" fmla="*/ 38 w 38"/>
                    <a:gd name="T17" fmla="*/ 1 h 30"/>
                    <a:gd name="T18" fmla="*/ 36 w 38"/>
                    <a:gd name="T19" fmla="*/ 0 h 30"/>
                    <a:gd name="T20" fmla="*/ 28 w 38"/>
                    <a:gd name="T21" fmla="*/ 7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8" h="30">
                      <a:moveTo>
                        <a:pt x="28" y="7"/>
                      </a:moveTo>
                      <a:lnTo>
                        <a:pt x="15" y="15"/>
                      </a:lnTo>
                      <a:lnTo>
                        <a:pt x="10" y="20"/>
                      </a:lnTo>
                      <a:lnTo>
                        <a:pt x="2" y="22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23" y="15"/>
                      </a:lnTo>
                      <a:lnTo>
                        <a:pt x="36" y="7"/>
                      </a:lnTo>
                      <a:lnTo>
                        <a:pt x="38" y="1"/>
                      </a:lnTo>
                      <a:lnTo>
                        <a:pt x="36" y="0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292" name="Freeform 53"/>
              <p:cNvSpPr>
                <a:spLocks/>
              </p:cNvSpPr>
              <p:nvPr/>
            </p:nvSpPr>
            <p:spPr bwMode="auto">
              <a:xfrm>
                <a:off x="4199938" y="3337269"/>
                <a:ext cx="33624" cy="18313"/>
              </a:xfrm>
              <a:custGeom>
                <a:avLst/>
                <a:gdLst>
                  <a:gd name="T0" fmla="*/ 17 w 35"/>
                  <a:gd name="T1" fmla="*/ 15 h 21"/>
                  <a:gd name="T2" fmla="*/ 30 w 35"/>
                  <a:gd name="T3" fmla="*/ 6 h 21"/>
                  <a:gd name="T4" fmla="*/ 35 w 35"/>
                  <a:gd name="T5" fmla="*/ 0 h 21"/>
                  <a:gd name="T6" fmla="*/ 28 w 35"/>
                  <a:gd name="T7" fmla="*/ 6 h 21"/>
                  <a:gd name="T8" fmla="*/ 28 w 35"/>
                  <a:gd name="T9" fmla="*/ 8 h 21"/>
                  <a:gd name="T10" fmla="*/ 20 w 35"/>
                  <a:gd name="T11" fmla="*/ 12 h 21"/>
                  <a:gd name="T12" fmla="*/ 15 w 35"/>
                  <a:gd name="T13" fmla="*/ 15 h 21"/>
                  <a:gd name="T14" fmla="*/ 7 w 35"/>
                  <a:gd name="T15" fmla="*/ 19 h 21"/>
                  <a:gd name="T16" fmla="*/ 0 w 35"/>
                  <a:gd name="T17" fmla="*/ 19 h 21"/>
                  <a:gd name="T18" fmla="*/ 5 w 35"/>
                  <a:gd name="T19" fmla="*/ 21 h 21"/>
                  <a:gd name="T20" fmla="*/ 13 w 35"/>
                  <a:gd name="T21" fmla="*/ 17 h 21"/>
                  <a:gd name="T22" fmla="*/ 17 w 35"/>
                  <a:gd name="T2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17" y="15"/>
                    </a:moveTo>
                    <a:lnTo>
                      <a:pt x="30" y="6"/>
                    </a:lnTo>
                    <a:lnTo>
                      <a:pt x="35" y="0"/>
                    </a:lnTo>
                    <a:lnTo>
                      <a:pt x="28" y="6"/>
                    </a:lnTo>
                    <a:lnTo>
                      <a:pt x="28" y="8"/>
                    </a:lnTo>
                    <a:lnTo>
                      <a:pt x="20" y="12"/>
                    </a:lnTo>
                    <a:lnTo>
                      <a:pt x="15" y="15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5" y="21"/>
                    </a:lnTo>
                    <a:lnTo>
                      <a:pt x="13" y="17"/>
                    </a:lnTo>
                    <a:lnTo>
                      <a:pt x="17" y="1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93" name="Freeform 54"/>
              <p:cNvSpPr>
                <a:spLocks/>
              </p:cNvSpPr>
              <p:nvPr/>
            </p:nvSpPr>
            <p:spPr bwMode="auto">
              <a:xfrm>
                <a:off x="4199938" y="3337269"/>
                <a:ext cx="33624" cy="18313"/>
              </a:xfrm>
              <a:custGeom>
                <a:avLst/>
                <a:gdLst>
                  <a:gd name="T0" fmla="*/ 17 w 35"/>
                  <a:gd name="T1" fmla="*/ 15 h 21"/>
                  <a:gd name="T2" fmla="*/ 30 w 35"/>
                  <a:gd name="T3" fmla="*/ 6 h 21"/>
                  <a:gd name="T4" fmla="*/ 35 w 35"/>
                  <a:gd name="T5" fmla="*/ 0 h 21"/>
                  <a:gd name="T6" fmla="*/ 28 w 35"/>
                  <a:gd name="T7" fmla="*/ 6 h 21"/>
                  <a:gd name="T8" fmla="*/ 28 w 35"/>
                  <a:gd name="T9" fmla="*/ 8 h 21"/>
                  <a:gd name="T10" fmla="*/ 20 w 35"/>
                  <a:gd name="T11" fmla="*/ 12 h 21"/>
                  <a:gd name="T12" fmla="*/ 15 w 35"/>
                  <a:gd name="T13" fmla="*/ 15 h 21"/>
                  <a:gd name="T14" fmla="*/ 7 w 35"/>
                  <a:gd name="T15" fmla="*/ 19 h 21"/>
                  <a:gd name="T16" fmla="*/ 0 w 35"/>
                  <a:gd name="T17" fmla="*/ 19 h 21"/>
                  <a:gd name="T18" fmla="*/ 5 w 35"/>
                  <a:gd name="T19" fmla="*/ 21 h 21"/>
                  <a:gd name="T20" fmla="*/ 13 w 35"/>
                  <a:gd name="T21" fmla="*/ 17 h 21"/>
                  <a:gd name="T22" fmla="*/ 17 w 35"/>
                  <a:gd name="T23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17" y="15"/>
                    </a:moveTo>
                    <a:lnTo>
                      <a:pt x="30" y="6"/>
                    </a:lnTo>
                    <a:lnTo>
                      <a:pt x="35" y="0"/>
                    </a:lnTo>
                    <a:lnTo>
                      <a:pt x="28" y="6"/>
                    </a:lnTo>
                    <a:lnTo>
                      <a:pt x="28" y="8"/>
                    </a:lnTo>
                    <a:lnTo>
                      <a:pt x="20" y="12"/>
                    </a:lnTo>
                    <a:lnTo>
                      <a:pt x="15" y="15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5" y="21"/>
                    </a:lnTo>
                    <a:lnTo>
                      <a:pt x="13" y="17"/>
                    </a:lnTo>
                    <a:lnTo>
                      <a:pt x="17" y="1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6" name="Freeform 67"/>
              <p:cNvSpPr>
                <a:spLocks/>
              </p:cNvSpPr>
              <p:nvPr/>
            </p:nvSpPr>
            <p:spPr bwMode="auto">
              <a:xfrm>
                <a:off x="3120123" y="1555689"/>
                <a:ext cx="532222" cy="549386"/>
              </a:xfrm>
              <a:custGeom>
                <a:avLst/>
                <a:gdLst>
                  <a:gd name="T0" fmla="*/ 7 w 554"/>
                  <a:gd name="T1" fmla="*/ 69 h 630"/>
                  <a:gd name="T2" fmla="*/ 7 w 554"/>
                  <a:gd name="T3" fmla="*/ 103 h 630"/>
                  <a:gd name="T4" fmla="*/ 7 w 554"/>
                  <a:gd name="T5" fmla="*/ 126 h 630"/>
                  <a:gd name="T6" fmla="*/ 15 w 554"/>
                  <a:gd name="T7" fmla="*/ 160 h 630"/>
                  <a:gd name="T8" fmla="*/ 26 w 554"/>
                  <a:gd name="T9" fmla="*/ 203 h 630"/>
                  <a:gd name="T10" fmla="*/ 28 w 554"/>
                  <a:gd name="T11" fmla="*/ 229 h 630"/>
                  <a:gd name="T12" fmla="*/ 33 w 554"/>
                  <a:gd name="T13" fmla="*/ 261 h 630"/>
                  <a:gd name="T14" fmla="*/ 35 w 554"/>
                  <a:gd name="T15" fmla="*/ 301 h 630"/>
                  <a:gd name="T16" fmla="*/ 45 w 554"/>
                  <a:gd name="T17" fmla="*/ 325 h 630"/>
                  <a:gd name="T18" fmla="*/ 48 w 554"/>
                  <a:gd name="T19" fmla="*/ 353 h 630"/>
                  <a:gd name="T20" fmla="*/ 45 w 554"/>
                  <a:gd name="T21" fmla="*/ 382 h 630"/>
                  <a:gd name="T22" fmla="*/ 28 w 554"/>
                  <a:gd name="T23" fmla="*/ 400 h 630"/>
                  <a:gd name="T24" fmla="*/ 39 w 554"/>
                  <a:gd name="T25" fmla="*/ 425 h 630"/>
                  <a:gd name="T26" fmla="*/ 58 w 554"/>
                  <a:gd name="T27" fmla="*/ 436 h 630"/>
                  <a:gd name="T28" fmla="*/ 272 w 554"/>
                  <a:gd name="T29" fmla="*/ 626 h 630"/>
                  <a:gd name="T30" fmla="*/ 462 w 554"/>
                  <a:gd name="T31" fmla="*/ 609 h 630"/>
                  <a:gd name="T32" fmla="*/ 458 w 554"/>
                  <a:gd name="T33" fmla="*/ 581 h 630"/>
                  <a:gd name="T34" fmla="*/ 439 w 554"/>
                  <a:gd name="T35" fmla="*/ 562 h 630"/>
                  <a:gd name="T36" fmla="*/ 411 w 554"/>
                  <a:gd name="T37" fmla="*/ 543 h 630"/>
                  <a:gd name="T38" fmla="*/ 383 w 554"/>
                  <a:gd name="T39" fmla="*/ 519 h 630"/>
                  <a:gd name="T40" fmla="*/ 360 w 554"/>
                  <a:gd name="T41" fmla="*/ 506 h 630"/>
                  <a:gd name="T42" fmla="*/ 334 w 554"/>
                  <a:gd name="T43" fmla="*/ 489 h 630"/>
                  <a:gd name="T44" fmla="*/ 334 w 554"/>
                  <a:gd name="T45" fmla="*/ 455 h 630"/>
                  <a:gd name="T46" fmla="*/ 344 w 554"/>
                  <a:gd name="T47" fmla="*/ 415 h 630"/>
                  <a:gd name="T48" fmla="*/ 325 w 554"/>
                  <a:gd name="T49" fmla="*/ 395 h 630"/>
                  <a:gd name="T50" fmla="*/ 334 w 554"/>
                  <a:gd name="T51" fmla="*/ 374 h 630"/>
                  <a:gd name="T52" fmla="*/ 362 w 554"/>
                  <a:gd name="T53" fmla="*/ 351 h 630"/>
                  <a:gd name="T54" fmla="*/ 366 w 554"/>
                  <a:gd name="T55" fmla="*/ 282 h 630"/>
                  <a:gd name="T56" fmla="*/ 376 w 554"/>
                  <a:gd name="T57" fmla="*/ 273 h 630"/>
                  <a:gd name="T58" fmla="*/ 402 w 554"/>
                  <a:gd name="T59" fmla="*/ 248 h 630"/>
                  <a:gd name="T60" fmla="*/ 419 w 554"/>
                  <a:gd name="T61" fmla="*/ 231 h 630"/>
                  <a:gd name="T62" fmla="*/ 471 w 554"/>
                  <a:gd name="T63" fmla="*/ 173 h 630"/>
                  <a:gd name="T64" fmla="*/ 513 w 554"/>
                  <a:gd name="T65" fmla="*/ 152 h 630"/>
                  <a:gd name="T66" fmla="*/ 548 w 554"/>
                  <a:gd name="T67" fmla="*/ 132 h 630"/>
                  <a:gd name="T68" fmla="*/ 532 w 554"/>
                  <a:gd name="T69" fmla="*/ 130 h 630"/>
                  <a:gd name="T70" fmla="*/ 516 w 554"/>
                  <a:gd name="T71" fmla="*/ 116 h 630"/>
                  <a:gd name="T72" fmla="*/ 483 w 554"/>
                  <a:gd name="T73" fmla="*/ 120 h 630"/>
                  <a:gd name="T74" fmla="*/ 466 w 554"/>
                  <a:gd name="T75" fmla="*/ 115 h 630"/>
                  <a:gd name="T76" fmla="*/ 454 w 554"/>
                  <a:gd name="T77" fmla="*/ 109 h 630"/>
                  <a:gd name="T78" fmla="*/ 421 w 554"/>
                  <a:gd name="T79" fmla="*/ 132 h 630"/>
                  <a:gd name="T80" fmla="*/ 398 w 554"/>
                  <a:gd name="T81" fmla="*/ 118 h 630"/>
                  <a:gd name="T82" fmla="*/ 368 w 554"/>
                  <a:gd name="T83" fmla="*/ 101 h 630"/>
                  <a:gd name="T84" fmla="*/ 349 w 554"/>
                  <a:gd name="T85" fmla="*/ 111 h 630"/>
                  <a:gd name="T86" fmla="*/ 338 w 554"/>
                  <a:gd name="T87" fmla="*/ 92 h 630"/>
                  <a:gd name="T88" fmla="*/ 304 w 554"/>
                  <a:gd name="T89" fmla="*/ 75 h 630"/>
                  <a:gd name="T90" fmla="*/ 280 w 554"/>
                  <a:gd name="T91" fmla="*/ 77 h 630"/>
                  <a:gd name="T92" fmla="*/ 270 w 554"/>
                  <a:gd name="T93" fmla="*/ 85 h 630"/>
                  <a:gd name="T94" fmla="*/ 244 w 554"/>
                  <a:gd name="T95" fmla="*/ 79 h 630"/>
                  <a:gd name="T96" fmla="*/ 193 w 554"/>
                  <a:gd name="T97" fmla="*/ 69 h 630"/>
                  <a:gd name="T98" fmla="*/ 182 w 554"/>
                  <a:gd name="T99" fmla="*/ 51 h 630"/>
                  <a:gd name="T100" fmla="*/ 165 w 554"/>
                  <a:gd name="T101" fmla="*/ 4 h 630"/>
                  <a:gd name="T102" fmla="*/ 148 w 554"/>
                  <a:gd name="T103" fmla="*/ 34 h 630"/>
                  <a:gd name="T104" fmla="*/ 0 w 554"/>
                  <a:gd name="T105" fmla="*/ 4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54" h="630">
                    <a:moveTo>
                      <a:pt x="0" y="45"/>
                    </a:moveTo>
                    <a:lnTo>
                      <a:pt x="1" y="51"/>
                    </a:lnTo>
                    <a:lnTo>
                      <a:pt x="7" y="69"/>
                    </a:lnTo>
                    <a:lnTo>
                      <a:pt x="9" y="77"/>
                    </a:lnTo>
                    <a:lnTo>
                      <a:pt x="5" y="90"/>
                    </a:lnTo>
                    <a:lnTo>
                      <a:pt x="7" y="103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7" y="126"/>
                    </a:lnTo>
                    <a:lnTo>
                      <a:pt x="7" y="133"/>
                    </a:lnTo>
                    <a:lnTo>
                      <a:pt x="15" y="156"/>
                    </a:lnTo>
                    <a:lnTo>
                      <a:pt x="15" y="160"/>
                    </a:lnTo>
                    <a:lnTo>
                      <a:pt x="24" y="180"/>
                    </a:lnTo>
                    <a:lnTo>
                      <a:pt x="26" y="195"/>
                    </a:lnTo>
                    <a:lnTo>
                      <a:pt x="26" y="203"/>
                    </a:lnTo>
                    <a:lnTo>
                      <a:pt x="26" y="209"/>
                    </a:lnTo>
                    <a:lnTo>
                      <a:pt x="28" y="216"/>
                    </a:lnTo>
                    <a:lnTo>
                      <a:pt x="28" y="229"/>
                    </a:lnTo>
                    <a:lnTo>
                      <a:pt x="30" y="244"/>
                    </a:lnTo>
                    <a:lnTo>
                      <a:pt x="30" y="254"/>
                    </a:lnTo>
                    <a:lnTo>
                      <a:pt x="33" y="261"/>
                    </a:lnTo>
                    <a:lnTo>
                      <a:pt x="32" y="269"/>
                    </a:lnTo>
                    <a:lnTo>
                      <a:pt x="32" y="295"/>
                    </a:lnTo>
                    <a:lnTo>
                      <a:pt x="35" y="301"/>
                    </a:lnTo>
                    <a:lnTo>
                      <a:pt x="35" y="308"/>
                    </a:lnTo>
                    <a:lnTo>
                      <a:pt x="37" y="314"/>
                    </a:lnTo>
                    <a:lnTo>
                      <a:pt x="45" y="325"/>
                    </a:lnTo>
                    <a:lnTo>
                      <a:pt x="47" y="333"/>
                    </a:lnTo>
                    <a:lnTo>
                      <a:pt x="47" y="340"/>
                    </a:lnTo>
                    <a:lnTo>
                      <a:pt x="48" y="353"/>
                    </a:lnTo>
                    <a:lnTo>
                      <a:pt x="48" y="361"/>
                    </a:lnTo>
                    <a:lnTo>
                      <a:pt x="48" y="368"/>
                    </a:lnTo>
                    <a:lnTo>
                      <a:pt x="45" y="382"/>
                    </a:lnTo>
                    <a:lnTo>
                      <a:pt x="41" y="389"/>
                    </a:lnTo>
                    <a:lnTo>
                      <a:pt x="35" y="393"/>
                    </a:lnTo>
                    <a:lnTo>
                      <a:pt x="28" y="400"/>
                    </a:lnTo>
                    <a:lnTo>
                      <a:pt x="26" y="404"/>
                    </a:lnTo>
                    <a:lnTo>
                      <a:pt x="32" y="412"/>
                    </a:lnTo>
                    <a:lnTo>
                      <a:pt x="39" y="425"/>
                    </a:lnTo>
                    <a:lnTo>
                      <a:pt x="47" y="427"/>
                    </a:lnTo>
                    <a:lnTo>
                      <a:pt x="52" y="430"/>
                    </a:lnTo>
                    <a:lnTo>
                      <a:pt x="58" y="436"/>
                    </a:lnTo>
                    <a:lnTo>
                      <a:pt x="58" y="630"/>
                    </a:lnTo>
                    <a:lnTo>
                      <a:pt x="139" y="630"/>
                    </a:lnTo>
                    <a:lnTo>
                      <a:pt x="272" y="626"/>
                    </a:lnTo>
                    <a:lnTo>
                      <a:pt x="383" y="622"/>
                    </a:lnTo>
                    <a:lnTo>
                      <a:pt x="464" y="617"/>
                    </a:lnTo>
                    <a:lnTo>
                      <a:pt x="462" y="609"/>
                    </a:lnTo>
                    <a:lnTo>
                      <a:pt x="462" y="607"/>
                    </a:lnTo>
                    <a:lnTo>
                      <a:pt x="460" y="600"/>
                    </a:lnTo>
                    <a:lnTo>
                      <a:pt x="458" y="581"/>
                    </a:lnTo>
                    <a:lnTo>
                      <a:pt x="453" y="573"/>
                    </a:lnTo>
                    <a:lnTo>
                      <a:pt x="445" y="566"/>
                    </a:lnTo>
                    <a:lnTo>
                      <a:pt x="439" y="562"/>
                    </a:lnTo>
                    <a:lnTo>
                      <a:pt x="432" y="560"/>
                    </a:lnTo>
                    <a:lnTo>
                      <a:pt x="424" y="556"/>
                    </a:lnTo>
                    <a:lnTo>
                      <a:pt x="411" y="543"/>
                    </a:lnTo>
                    <a:lnTo>
                      <a:pt x="402" y="530"/>
                    </a:lnTo>
                    <a:lnTo>
                      <a:pt x="392" y="523"/>
                    </a:lnTo>
                    <a:lnTo>
                      <a:pt x="383" y="519"/>
                    </a:lnTo>
                    <a:lnTo>
                      <a:pt x="377" y="515"/>
                    </a:lnTo>
                    <a:lnTo>
                      <a:pt x="372" y="508"/>
                    </a:lnTo>
                    <a:lnTo>
                      <a:pt x="360" y="506"/>
                    </a:lnTo>
                    <a:lnTo>
                      <a:pt x="353" y="504"/>
                    </a:lnTo>
                    <a:lnTo>
                      <a:pt x="345" y="496"/>
                    </a:lnTo>
                    <a:lnTo>
                      <a:pt x="334" y="489"/>
                    </a:lnTo>
                    <a:lnTo>
                      <a:pt x="338" y="481"/>
                    </a:lnTo>
                    <a:lnTo>
                      <a:pt x="338" y="470"/>
                    </a:lnTo>
                    <a:lnTo>
                      <a:pt x="334" y="455"/>
                    </a:lnTo>
                    <a:lnTo>
                      <a:pt x="338" y="447"/>
                    </a:lnTo>
                    <a:lnTo>
                      <a:pt x="336" y="434"/>
                    </a:lnTo>
                    <a:lnTo>
                      <a:pt x="344" y="415"/>
                    </a:lnTo>
                    <a:lnTo>
                      <a:pt x="336" y="402"/>
                    </a:lnTo>
                    <a:lnTo>
                      <a:pt x="330" y="402"/>
                    </a:lnTo>
                    <a:lnTo>
                      <a:pt x="325" y="395"/>
                    </a:lnTo>
                    <a:lnTo>
                      <a:pt x="325" y="387"/>
                    </a:lnTo>
                    <a:lnTo>
                      <a:pt x="330" y="382"/>
                    </a:lnTo>
                    <a:lnTo>
                      <a:pt x="334" y="374"/>
                    </a:lnTo>
                    <a:lnTo>
                      <a:pt x="336" y="367"/>
                    </a:lnTo>
                    <a:lnTo>
                      <a:pt x="349" y="357"/>
                    </a:lnTo>
                    <a:lnTo>
                      <a:pt x="362" y="351"/>
                    </a:lnTo>
                    <a:lnTo>
                      <a:pt x="366" y="344"/>
                    </a:lnTo>
                    <a:lnTo>
                      <a:pt x="368" y="336"/>
                    </a:lnTo>
                    <a:lnTo>
                      <a:pt x="366" y="282"/>
                    </a:lnTo>
                    <a:lnTo>
                      <a:pt x="372" y="282"/>
                    </a:lnTo>
                    <a:lnTo>
                      <a:pt x="374" y="274"/>
                    </a:lnTo>
                    <a:lnTo>
                      <a:pt x="376" y="273"/>
                    </a:lnTo>
                    <a:lnTo>
                      <a:pt x="377" y="271"/>
                    </a:lnTo>
                    <a:lnTo>
                      <a:pt x="381" y="265"/>
                    </a:lnTo>
                    <a:lnTo>
                      <a:pt x="402" y="248"/>
                    </a:lnTo>
                    <a:lnTo>
                      <a:pt x="407" y="242"/>
                    </a:lnTo>
                    <a:lnTo>
                      <a:pt x="413" y="237"/>
                    </a:lnTo>
                    <a:lnTo>
                      <a:pt x="419" y="231"/>
                    </a:lnTo>
                    <a:lnTo>
                      <a:pt x="438" y="210"/>
                    </a:lnTo>
                    <a:lnTo>
                      <a:pt x="445" y="199"/>
                    </a:lnTo>
                    <a:lnTo>
                      <a:pt x="471" y="173"/>
                    </a:lnTo>
                    <a:lnTo>
                      <a:pt x="492" y="162"/>
                    </a:lnTo>
                    <a:lnTo>
                      <a:pt x="505" y="156"/>
                    </a:lnTo>
                    <a:lnTo>
                      <a:pt x="513" y="152"/>
                    </a:lnTo>
                    <a:lnTo>
                      <a:pt x="535" y="141"/>
                    </a:lnTo>
                    <a:lnTo>
                      <a:pt x="541" y="137"/>
                    </a:lnTo>
                    <a:lnTo>
                      <a:pt x="548" y="132"/>
                    </a:lnTo>
                    <a:lnTo>
                      <a:pt x="554" y="126"/>
                    </a:lnTo>
                    <a:lnTo>
                      <a:pt x="539" y="126"/>
                    </a:lnTo>
                    <a:lnTo>
                      <a:pt x="532" y="130"/>
                    </a:lnTo>
                    <a:lnTo>
                      <a:pt x="524" y="126"/>
                    </a:lnTo>
                    <a:lnTo>
                      <a:pt x="524" y="124"/>
                    </a:lnTo>
                    <a:lnTo>
                      <a:pt x="516" y="116"/>
                    </a:lnTo>
                    <a:lnTo>
                      <a:pt x="503" y="118"/>
                    </a:lnTo>
                    <a:lnTo>
                      <a:pt x="496" y="120"/>
                    </a:lnTo>
                    <a:lnTo>
                      <a:pt x="483" y="120"/>
                    </a:lnTo>
                    <a:lnTo>
                      <a:pt x="475" y="122"/>
                    </a:lnTo>
                    <a:lnTo>
                      <a:pt x="468" y="122"/>
                    </a:lnTo>
                    <a:lnTo>
                      <a:pt x="466" y="115"/>
                    </a:lnTo>
                    <a:lnTo>
                      <a:pt x="462" y="113"/>
                    </a:lnTo>
                    <a:lnTo>
                      <a:pt x="462" y="109"/>
                    </a:lnTo>
                    <a:lnTo>
                      <a:pt x="454" y="109"/>
                    </a:lnTo>
                    <a:lnTo>
                      <a:pt x="441" y="118"/>
                    </a:lnTo>
                    <a:lnTo>
                      <a:pt x="436" y="126"/>
                    </a:lnTo>
                    <a:lnTo>
                      <a:pt x="421" y="132"/>
                    </a:lnTo>
                    <a:lnTo>
                      <a:pt x="413" y="132"/>
                    </a:lnTo>
                    <a:lnTo>
                      <a:pt x="400" y="124"/>
                    </a:lnTo>
                    <a:lnTo>
                      <a:pt x="398" y="118"/>
                    </a:lnTo>
                    <a:lnTo>
                      <a:pt x="379" y="111"/>
                    </a:lnTo>
                    <a:lnTo>
                      <a:pt x="376" y="103"/>
                    </a:lnTo>
                    <a:lnTo>
                      <a:pt x="368" y="101"/>
                    </a:lnTo>
                    <a:lnTo>
                      <a:pt x="359" y="103"/>
                    </a:lnTo>
                    <a:lnTo>
                      <a:pt x="357" y="113"/>
                    </a:lnTo>
                    <a:lnTo>
                      <a:pt x="349" y="111"/>
                    </a:lnTo>
                    <a:lnTo>
                      <a:pt x="345" y="105"/>
                    </a:lnTo>
                    <a:lnTo>
                      <a:pt x="344" y="100"/>
                    </a:lnTo>
                    <a:lnTo>
                      <a:pt x="338" y="92"/>
                    </a:lnTo>
                    <a:lnTo>
                      <a:pt x="330" y="94"/>
                    </a:lnTo>
                    <a:lnTo>
                      <a:pt x="332" y="86"/>
                    </a:lnTo>
                    <a:lnTo>
                      <a:pt x="304" y="75"/>
                    </a:lnTo>
                    <a:lnTo>
                      <a:pt x="289" y="75"/>
                    </a:lnTo>
                    <a:lnTo>
                      <a:pt x="283" y="75"/>
                    </a:lnTo>
                    <a:lnTo>
                      <a:pt x="280" y="77"/>
                    </a:lnTo>
                    <a:lnTo>
                      <a:pt x="278" y="77"/>
                    </a:lnTo>
                    <a:lnTo>
                      <a:pt x="274" y="79"/>
                    </a:lnTo>
                    <a:lnTo>
                      <a:pt x="270" y="85"/>
                    </a:lnTo>
                    <a:lnTo>
                      <a:pt x="253" y="88"/>
                    </a:lnTo>
                    <a:lnTo>
                      <a:pt x="246" y="85"/>
                    </a:lnTo>
                    <a:lnTo>
                      <a:pt x="244" y="79"/>
                    </a:lnTo>
                    <a:lnTo>
                      <a:pt x="214" y="75"/>
                    </a:lnTo>
                    <a:lnTo>
                      <a:pt x="206" y="69"/>
                    </a:lnTo>
                    <a:lnTo>
                      <a:pt x="193" y="69"/>
                    </a:lnTo>
                    <a:lnTo>
                      <a:pt x="186" y="68"/>
                    </a:lnTo>
                    <a:lnTo>
                      <a:pt x="180" y="62"/>
                    </a:lnTo>
                    <a:lnTo>
                      <a:pt x="182" y="51"/>
                    </a:lnTo>
                    <a:lnTo>
                      <a:pt x="174" y="32"/>
                    </a:lnTo>
                    <a:lnTo>
                      <a:pt x="171" y="9"/>
                    </a:lnTo>
                    <a:lnTo>
                      <a:pt x="165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48" y="34"/>
                    </a:lnTo>
                    <a:lnTo>
                      <a:pt x="146" y="39"/>
                    </a:lnTo>
                    <a:lnTo>
                      <a:pt x="92" y="41"/>
                    </a:lnTo>
                    <a:lnTo>
                      <a:pt x="0" y="41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7" name="Freeform 68"/>
              <p:cNvSpPr>
                <a:spLocks/>
              </p:cNvSpPr>
              <p:nvPr/>
            </p:nvSpPr>
            <p:spPr bwMode="auto">
              <a:xfrm>
                <a:off x="3163354" y="2093738"/>
                <a:ext cx="494755" cy="294750"/>
              </a:xfrm>
              <a:custGeom>
                <a:avLst/>
                <a:gdLst>
                  <a:gd name="T0" fmla="*/ 7 w 515"/>
                  <a:gd name="T1" fmla="*/ 28 h 338"/>
                  <a:gd name="T2" fmla="*/ 3 w 515"/>
                  <a:gd name="T3" fmla="*/ 37 h 338"/>
                  <a:gd name="T4" fmla="*/ 13 w 515"/>
                  <a:gd name="T5" fmla="*/ 50 h 338"/>
                  <a:gd name="T6" fmla="*/ 9 w 515"/>
                  <a:gd name="T7" fmla="*/ 63 h 338"/>
                  <a:gd name="T8" fmla="*/ 5 w 515"/>
                  <a:gd name="T9" fmla="*/ 84 h 338"/>
                  <a:gd name="T10" fmla="*/ 0 w 515"/>
                  <a:gd name="T11" fmla="*/ 92 h 338"/>
                  <a:gd name="T12" fmla="*/ 9 w 515"/>
                  <a:gd name="T13" fmla="*/ 105 h 338"/>
                  <a:gd name="T14" fmla="*/ 18 w 515"/>
                  <a:gd name="T15" fmla="*/ 122 h 338"/>
                  <a:gd name="T16" fmla="*/ 18 w 515"/>
                  <a:gd name="T17" fmla="*/ 133 h 338"/>
                  <a:gd name="T18" fmla="*/ 24 w 515"/>
                  <a:gd name="T19" fmla="*/ 148 h 338"/>
                  <a:gd name="T20" fmla="*/ 30 w 515"/>
                  <a:gd name="T21" fmla="*/ 161 h 338"/>
                  <a:gd name="T22" fmla="*/ 39 w 515"/>
                  <a:gd name="T23" fmla="*/ 180 h 338"/>
                  <a:gd name="T24" fmla="*/ 43 w 515"/>
                  <a:gd name="T25" fmla="*/ 193 h 338"/>
                  <a:gd name="T26" fmla="*/ 43 w 515"/>
                  <a:gd name="T27" fmla="*/ 206 h 338"/>
                  <a:gd name="T28" fmla="*/ 45 w 515"/>
                  <a:gd name="T29" fmla="*/ 221 h 338"/>
                  <a:gd name="T30" fmla="*/ 50 w 515"/>
                  <a:gd name="T31" fmla="*/ 223 h 338"/>
                  <a:gd name="T32" fmla="*/ 58 w 515"/>
                  <a:gd name="T33" fmla="*/ 235 h 338"/>
                  <a:gd name="T34" fmla="*/ 60 w 515"/>
                  <a:gd name="T35" fmla="*/ 248 h 338"/>
                  <a:gd name="T36" fmla="*/ 64 w 515"/>
                  <a:gd name="T37" fmla="*/ 263 h 338"/>
                  <a:gd name="T38" fmla="*/ 62 w 515"/>
                  <a:gd name="T39" fmla="*/ 280 h 338"/>
                  <a:gd name="T40" fmla="*/ 62 w 515"/>
                  <a:gd name="T41" fmla="*/ 315 h 338"/>
                  <a:gd name="T42" fmla="*/ 71 w 515"/>
                  <a:gd name="T43" fmla="*/ 327 h 338"/>
                  <a:gd name="T44" fmla="*/ 218 w 515"/>
                  <a:gd name="T45" fmla="*/ 325 h 338"/>
                  <a:gd name="T46" fmla="*/ 396 w 515"/>
                  <a:gd name="T47" fmla="*/ 312 h 338"/>
                  <a:gd name="T48" fmla="*/ 413 w 515"/>
                  <a:gd name="T49" fmla="*/ 329 h 338"/>
                  <a:gd name="T50" fmla="*/ 423 w 515"/>
                  <a:gd name="T51" fmla="*/ 338 h 338"/>
                  <a:gd name="T52" fmla="*/ 428 w 515"/>
                  <a:gd name="T53" fmla="*/ 327 h 338"/>
                  <a:gd name="T54" fmla="*/ 428 w 515"/>
                  <a:gd name="T55" fmla="*/ 312 h 338"/>
                  <a:gd name="T56" fmla="*/ 447 w 515"/>
                  <a:gd name="T57" fmla="*/ 297 h 338"/>
                  <a:gd name="T58" fmla="*/ 449 w 515"/>
                  <a:gd name="T59" fmla="*/ 285 h 338"/>
                  <a:gd name="T60" fmla="*/ 456 w 515"/>
                  <a:gd name="T61" fmla="*/ 257 h 338"/>
                  <a:gd name="T62" fmla="*/ 447 w 515"/>
                  <a:gd name="T63" fmla="*/ 231 h 338"/>
                  <a:gd name="T64" fmla="*/ 475 w 515"/>
                  <a:gd name="T65" fmla="*/ 218 h 338"/>
                  <a:gd name="T66" fmla="*/ 496 w 515"/>
                  <a:gd name="T67" fmla="*/ 206 h 338"/>
                  <a:gd name="T68" fmla="*/ 503 w 515"/>
                  <a:gd name="T69" fmla="*/ 188 h 338"/>
                  <a:gd name="T70" fmla="*/ 515 w 515"/>
                  <a:gd name="T71" fmla="*/ 154 h 338"/>
                  <a:gd name="T72" fmla="*/ 505 w 515"/>
                  <a:gd name="T73" fmla="*/ 139 h 338"/>
                  <a:gd name="T74" fmla="*/ 492 w 515"/>
                  <a:gd name="T75" fmla="*/ 129 h 338"/>
                  <a:gd name="T76" fmla="*/ 477 w 515"/>
                  <a:gd name="T77" fmla="*/ 110 h 338"/>
                  <a:gd name="T78" fmla="*/ 471 w 515"/>
                  <a:gd name="T79" fmla="*/ 103 h 338"/>
                  <a:gd name="T80" fmla="*/ 447 w 515"/>
                  <a:gd name="T81" fmla="*/ 86 h 338"/>
                  <a:gd name="T82" fmla="*/ 436 w 515"/>
                  <a:gd name="T83" fmla="*/ 75 h 338"/>
                  <a:gd name="T84" fmla="*/ 430 w 515"/>
                  <a:gd name="T85" fmla="*/ 60 h 338"/>
                  <a:gd name="T86" fmla="*/ 426 w 515"/>
                  <a:gd name="T87" fmla="*/ 37 h 338"/>
                  <a:gd name="T88" fmla="*/ 428 w 515"/>
                  <a:gd name="T89" fmla="*/ 16 h 338"/>
                  <a:gd name="T90" fmla="*/ 421 w 515"/>
                  <a:gd name="T91" fmla="*/ 7 h 338"/>
                  <a:gd name="T92" fmla="*/ 419 w 515"/>
                  <a:gd name="T93" fmla="*/ 0 h 338"/>
                  <a:gd name="T94" fmla="*/ 227 w 515"/>
                  <a:gd name="T95" fmla="*/ 9 h 338"/>
                  <a:gd name="T96" fmla="*/ 13 w 515"/>
                  <a:gd name="T97" fmla="*/ 13 h 338"/>
                  <a:gd name="T98" fmla="*/ 3 w 515"/>
                  <a:gd name="T99" fmla="*/ 20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15" h="338">
                    <a:moveTo>
                      <a:pt x="3" y="20"/>
                    </a:moveTo>
                    <a:lnTo>
                      <a:pt x="7" y="28"/>
                    </a:lnTo>
                    <a:lnTo>
                      <a:pt x="7" y="35"/>
                    </a:lnTo>
                    <a:lnTo>
                      <a:pt x="3" y="37"/>
                    </a:lnTo>
                    <a:lnTo>
                      <a:pt x="5" y="43"/>
                    </a:lnTo>
                    <a:lnTo>
                      <a:pt x="13" y="50"/>
                    </a:lnTo>
                    <a:lnTo>
                      <a:pt x="13" y="56"/>
                    </a:lnTo>
                    <a:lnTo>
                      <a:pt x="9" y="63"/>
                    </a:lnTo>
                    <a:lnTo>
                      <a:pt x="9" y="71"/>
                    </a:lnTo>
                    <a:lnTo>
                      <a:pt x="5" y="84"/>
                    </a:lnTo>
                    <a:lnTo>
                      <a:pt x="3" y="86"/>
                    </a:lnTo>
                    <a:lnTo>
                      <a:pt x="0" y="92"/>
                    </a:lnTo>
                    <a:lnTo>
                      <a:pt x="2" y="99"/>
                    </a:lnTo>
                    <a:lnTo>
                      <a:pt x="9" y="105"/>
                    </a:lnTo>
                    <a:lnTo>
                      <a:pt x="11" y="120"/>
                    </a:lnTo>
                    <a:lnTo>
                      <a:pt x="18" y="122"/>
                    </a:lnTo>
                    <a:lnTo>
                      <a:pt x="18" y="129"/>
                    </a:lnTo>
                    <a:lnTo>
                      <a:pt x="18" y="133"/>
                    </a:lnTo>
                    <a:lnTo>
                      <a:pt x="22" y="141"/>
                    </a:lnTo>
                    <a:lnTo>
                      <a:pt x="24" y="148"/>
                    </a:lnTo>
                    <a:lnTo>
                      <a:pt x="22" y="154"/>
                    </a:lnTo>
                    <a:lnTo>
                      <a:pt x="30" y="161"/>
                    </a:lnTo>
                    <a:lnTo>
                      <a:pt x="30" y="169"/>
                    </a:lnTo>
                    <a:lnTo>
                      <a:pt x="39" y="180"/>
                    </a:lnTo>
                    <a:lnTo>
                      <a:pt x="39" y="188"/>
                    </a:lnTo>
                    <a:lnTo>
                      <a:pt x="43" y="193"/>
                    </a:lnTo>
                    <a:lnTo>
                      <a:pt x="45" y="201"/>
                    </a:lnTo>
                    <a:lnTo>
                      <a:pt x="43" y="206"/>
                    </a:lnTo>
                    <a:lnTo>
                      <a:pt x="43" y="214"/>
                    </a:lnTo>
                    <a:lnTo>
                      <a:pt x="45" y="221"/>
                    </a:lnTo>
                    <a:lnTo>
                      <a:pt x="45" y="223"/>
                    </a:lnTo>
                    <a:lnTo>
                      <a:pt x="50" y="223"/>
                    </a:lnTo>
                    <a:lnTo>
                      <a:pt x="50" y="231"/>
                    </a:lnTo>
                    <a:lnTo>
                      <a:pt x="58" y="235"/>
                    </a:lnTo>
                    <a:lnTo>
                      <a:pt x="56" y="242"/>
                    </a:lnTo>
                    <a:lnTo>
                      <a:pt x="60" y="248"/>
                    </a:lnTo>
                    <a:lnTo>
                      <a:pt x="58" y="257"/>
                    </a:lnTo>
                    <a:lnTo>
                      <a:pt x="64" y="263"/>
                    </a:lnTo>
                    <a:lnTo>
                      <a:pt x="62" y="270"/>
                    </a:lnTo>
                    <a:lnTo>
                      <a:pt x="62" y="280"/>
                    </a:lnTo>
                    <a:lnTo>
                      <a:pt x="65" y="295"/>
                    </a:lnTo>
                    <a:lnTo>
                      <a:pt x="62" y="315"/>
                    </a:lnTo>
                    <a:lnTo>
                      <a:pt x="69" y="319"/>
                    </a:lnTo>
                    <a:lnTo>
                      <a:pt x="71" y="327"/>
                    </a:lnTo>
                    <a:lnTo>
                      <a:pt x="161" y="327"/>
                    </a:lnTo>
                    <a:lnTo>
                      <a:pt x="218" y="325"/>
                    </a:lnTo>
                    <a:lnTo>
                      <a:pt x="344" y="317"/>
                    </a:lnTo>
                    <a:lnTo>
                      <a:pt x="396" y="312"/>
                    </a:lnTo>
                    <a:lnTo>
                      <a:pt x="400" y="319"/>
                    </a:lnTo>
                    <a:lnTo>
                      <a:pt x="413" y="329"/>
                    </a:lnTo>
                    <a:lnTo>
                      <a:pt x="419" y="336"/>
                    </a:lnTo>
                    <a:lnTo>
                      <a:pt x="423" y="338"/>
                    </a:lnTo>
                    <a:lnTo>
                      <a:pt x="426" y="332"/>
                    </a:lnTo>
                    <a:lnTo>
                      <a:pt x="428" y="327"/>
                    </a:lnTo>
                    <a:lnTo>
                      <a:pt x="423" y="319"/>
                    </a:lnTo>
                    <a:lnTo>
                      <a:pt x="428" y="312"/>
                    </a:lnTo>
                    <a:lnTo>
                      <a:pt x="445" y="304"/>
                    </a:lnTo>
                    <a:lnTo>
                      <a:pt x="447" y="297"/>
                    </a:lnTo>
                    <a:lnTo>
                      <a:pt x="447" y="291"/>
                    </a:lnTo>
                    <a:lnTo>
                      <a:pt x="449" y="285"/>
                    </a:lnTo>
                    <a:lnTo>
                      <a:pt x="458" y="272"/>
                    </a:lnTo>
                    <a:lnTo>
                      <a:pt x="456" y="257"/>
                    </a:lnTo>
                    <a:lnTo>
                      <a:pt x="443" y="244"/>
                    </a:lnTo>
                    <a:lnTo>
                      <a:pt x="447" y="231"/>
                    </a:lnTo>
                    <a:lnTo>
                      <a:pt x="449" y="223"/>
                    </a:lnTo>
                    <a:lnTo>
                      <a:pt x="475" y="218"/>
                    </a:lnTo>
                    <a:lnTo>
                      <a:pt x="481" y="212"/>
                    </a:lnTo>
                    <a:lnTo>
                      <a:pt x="496" y="206"/>
                    </a:lnTo>
                    <a:lnTo>
                      <a:pt x="502" y="201"/>
                    </a:lnTo>
                    <a:lnTo>
                      <a:pt x="503" y="188"/>
                    </a:lnTo>
                    <a:lnTo>
                      <a:pt x="513" y="174"/>
                    </a:lnTo>
                    <a:lnTo>
                      <a:pt x="515" y="154"/>
                    </a:lnTo>
                    <a:lnTo>
                      <a:pt x="513" y="146"/>
                    </a:lnTo>
                    <a:lnTo>
                      <a:pt x="505" y="139"/>
                    </a:lnTo>
                    <a:lnTo>
                      <a:pt x="498" y="135"/>
                    </a:lnTo>
                    <a:lnTo>
                      <a:pt x="492" y="129"/>
                    </a:lnTo>
                    <a:lnTo>
                      <a:pt x="490" y="122"/>
                    </a:lnTo>
                    <a:lnTo>
                      <a:pt x="477" y="110"/>
                    </a:lnTo>
                    <a:lnTo>
                      <a:pt x="471" y="105"/>
                    </a:lnTo>
                    <a:lnTo>
                      <a:pt x="471" y="103"/>
                    </a:lnTo>
                    <a:lnTo>
                      <a:pt x="466" y="90"/>
                    </a:lnTo>
                    <a:lnTo>
                      <a:pt x="447" y="86"/>
                    </a:lnTo>
                    <a:lnTo>
                      <a:pt x="440" y="82"/>
                    </a:lnTo>
                    <a:lnTo>
                      <a:pt x="436" y="75"/>
                    </a:lnTo>
                    <a:lnTo>
                      <a:pt x="434" y="67"/>
                    </a:lnTo>
                    <a:lnTo>
                      <a:pt x="430" y="60"/>
                    </a:lnTo>
                    <a:lnTo>
                      <a:pt x="428" y="48"/>
                    </a:lnTo>
                    <a:lnTo>
                      <a:pt x="426" y="37"/>
                    </a:lnTo>
                    <a:lnTo>
                      <a:pt x="432" y="24"/>
                    </a:lnTo>
                    <a:lnTo>
                      <a:pt x="428" y="16"/>
                    </a:lnTo>
                    <a:lnTo>
                      <a:pt x="424" y="15"/>
                    </a:lnTo>
                    <a:lnTo>
                      <a:pt x="421" y="7"/>
                    </a:lnTo>
                    <a:lnTo>
                      <a:pt x="419" y="5"/>
                    </a:lnTo>
                    <a:lnTo>
                      <a:pt x="419" y="0"/>
                    </a:lnTo>
                    <a:lnTo>
                      <a:pt x="338" y="5"/>
                    </a:lnTo>
                    <a:lnTo>
                      <a:pt x="227" y="9"/>
                    </a:lnTo>
                    <a:lnTo>
                      <a:pt x="94" y="13"/>
                    </a:lnTo>
                    <a:lnTo>
                      <a:pt x="13" y="13"/>
                    </a:lnTo>
                    <a:lnTo>
                      <a:pt x="2" y="13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8" name="Freeform 69"/>
              <p:cNvSpPr>
                <a:spLocks/>
              </p:cNvSpPr>
              <p:nvPr/>
            </p:nvSpPr>
            <p:spPr bwMode="auto">
              <a:xfrm>
                <a:off x="3231563" y="2365815"/>
                <a:ext cx="547593" cy="430788"/>
              </a:xfrm>
              <a:custGeom>
                <a:avLst/>
                <a:gdLst>
                  <a:gd name="T0" fmla="*/ 329 w 570"/>
                  <a:gd name="T1" fmla="*/ 7 h 494"/>
                  <a:gd name="T2" fmla="*/ 273 w 570"/>
                  <a:gd name="T3" fmla="*/ 5 h 494"/>
                  <a:gd name="T4" fmla="*/ 90 w 570"/>
                  <a:gd name="T5" fmla="*/ 15 h 494"/>
                  <a:gd name="T6" fmla="*/ 0 w 570"/>
                  <a:gd name="T7" fmla="*/ 20 h 494"/>
                  <a:gd name="T8" fmla="*/ 11 w 570"/>
                  <a:gd name="T9" fmla="*/ 41 h 494"/>
                  <a:gd name="T10" fmla="*/ 23 w 570"/>
                  <a:gd name="T11" fmla="*/ 52 h 494"/>
                  <a:gd name="T12" fmla="*/ 30 w 570"/>
                  <a:gd name="T13" fmla="*/ 65 h 494"/>
                  <a:gd name="T14" fmla="*/ 38 w 570"/>
                  <a:gd name="T15" fmla="*/ 79 h 494"/>
                  <a:gd name="T16" fmla="*/ 64 w 570"/>
                  <a:gd name="T17" fmla="*/ 88 h 494"/>
                  <a:gd name="T18" fmla="*/ 73 w 570"/>
                  <a:gd name="T19" fmla="*/ 97 h 494"/>
                  <a:gd name="T20" fmla="*/ 73 w 570"/>
                  <a:gd name="T21" fmla="*/ 107 h 494"/>
                  <a:gd name="T22" fmla="*/ 64 w 570"/>
                  <a:gd name="T23" fmla="*/ 112 h 494"/>
                  <a:gd name="T24" fmla="*/ 58 w 570"/>
                  <a:gd name="T25" fmla="*/ 131 h 494"/>
                  <a:gd name="T26" fmla="*/ 73 w 570"/>
                  <a:gd name="T27" fmla="*/ 144 h 494"/>
                  <a:gd name="T28" fmla="*/ 83 w 570"/>
                  <a:gd name="T29" fmla="*/ 165 h 494"/>
                  <a:gd name="T30" fmla="*/ 98 w 570"/>
                  <a:gd name="T31" fmla="*/ 173 h 494"/>
                  <a:gd name="T32" fmla="*/ 103 w 570"/>
                  <a:gd name="T33" fmla="*/ 456 h 494"/>
                  <a:gd name="T34" fmla="*/ 325 w 570"/>
                  <a:gd name="T35" fmla="*/ 449 h 494"/>
                  <a:gd name="T36" fmla="*/ 487 w 570"/>
                  <a:gd name="T37" fmla="*/ 443 h 494"/>
                  <a:gd name="T38" fmla="*/ 494 w 570"/>
                  <a:gd name="T39" fmla="*/ 456 h 494"/>
                  <a:gd name="T40" fmla="*/ 489 w 570"/>
                  <a:gd name="T41" fmla="*/ 470 h 494"/>
                  <a:gd name="T42" fmla="*/ 476 w 570"/>
                  <a:gd name="T43" fmla="*/ 481 h 494"/>
                  <a:gd name="T44" fmla="*/ 476 w 570"/>
                  <a:gd name="T45" fmla="*/ 494 h 494"/>
                  <a:gd name="T46" fmla="*/ 530 w 570"/>
                  <a:gd name="T47" fmla="*/ 479 h 494"/>
                  <a:gd name="T48" fmla="*/ 528 w 570"/>
                  <a:gd name="T49" fmla="*/ 466 h 494"/>
                  <a:gd name="T50" fmla="*/ 532 w 570"/>
                  <a:gd name="T51" fmla="*/ 451 h 494"/>
                  <a:gd name="T52" fmla="*/ 538 w 570"/>
                  <a:gd name="T53" fmla="*/ 441 h 494"/>
                  <a:gd name="T54" fmla="*/ 540 w 570"/>
                  <a:gd name="T55" fmla="*/ 426 h 494"/>
                  <a:gd name="T56" fmla="*/ 541 w 570"/>
                  <a:gd name="T57" fmla="*/ 440 h 494"/>
                  <a:gd name="T58" fmla="*/ 549 w 570"/>
                  <a:gd name="T59" fmla="*/ 424 h 494"/>
                  <a:gd name="T60" fmla="*/ 564 w 570"/>
                  <a:gd name="T61" fmla="*/ 424 h 494"/>
                  <a:gd name="T62" fmla="*/ 564 w 570"/>
                  <a:gd name="T63" fmla="*/ 408 h 494"/>
                  <a:gd name="T64" fmla="*/ 568 w 570"/>
                  <a:gd name="T65" fmla="*/ 393 h 494"/>
                  <a:gd name="T66" fmla="*/ 568 w 570"/>
                  <a:gd name="T67" fmla="*/ 379 h 494"/>
                  <a:gd name="T68" fmla="*/ 553 w 570"/>
                  <a:gd name="T69" fmla="*/ 377 h 494"/>
                  <a:gd name="T70" fmla="*/ 532 w 570"/>
                  <a:gd name="T71" fmla="*/ 349 h 494"/>
                  <a:gd name="T72" fmla="*/ 540 w 570"/>
                  <a:gd name="T73" fmla="*/ 334 h 494"/>
                  <a:gd name="T74" fmla="*/ 530 w 570"/>
                  <a:gd name="T75" fmla="*/ 306 h 494"/>
                  <a:gd name="T76" fmla="*/ 515 w 570"/>
                  <a:gd name="T77" fmla="*/ 299 h 494"/>
                  <a:gd name="T78" fmla="*/ 500 w 570"/>
                  <a:gd name="T79" fmla="*/ 285 h 494"/>
                  <a:gd name="T80" fmla="*/ 491 w 570"/>
                  <a:gd name="T81" fmla="*/ 280 h 494"/>
                  <a:gd name="T82" fmla="*/ 466 w 570"/>
                  <a:gd name="T83" fmla="*/ 265 h 494"/>
                  <a:gd name="T84" fmla="*/ 453 w 570"/>
                  <a:gd name="T85" fmla="*/ 246 h 494"/>
                  <a:gd name="T86" fmla="*/ 457 w 570"/>
                  <a:gd name="T87" fmla="*/ 231 h 494"/>
                  <a:gd name="T88" fmla="*/ 466 w 570"/>
                  <a:gd name="T89" fmla="*/ 208 h 494"/>
                  <a:gd name="T90" fmla="*/ 470 w 570"/>
                  <a:gd name="T91" fmla="*/ 188 h 494"/>
                  <a:gd name="T92" fmla="*/ 457 w 570"/>
                  <a:gd name="T93" fmla="*/ 176 h 494"/>
                  <a:gd name="T94" fmla="*/ 442 w 570"/>
                  <a:gd name="T95" fmla="*/ 173 h 494"/>
                  <a:gd name="T96" fmla="*/ 436 w 570"/>
                  <a:gd name="T97" fmla="*/ 180 h 494"/>
                  <a:gd name="T98" fmla="*/ 423 w 570"/>
                  <a:gd name="T99" fmla="*/ 176 h 494"/>
                  <a:gd name="T100" fmla="*/ 412 w 570"/>
                  <a:gd name="T101" fmla="*/ 139 h 494"/>
                  <a:gd name="T102" fmla="*/ 387 w 570"/>
                  <a:gd name="T103" fmla="*/ 124 h 494"/>
                  <a:gd name="T104" fmla="*/ 378 w 570"/>
                  <a:gd name="T105" fmla="*/ 112 h 494"/>
                  <a:gd name="T106" fmla="*/ 361 w 570"/>
                  <a:gd name="T107" fmla="*/ 97 h 494"/>
                  <a:gd name="T108" fmla="*/ 355 w 570"/>
                  <a:gd name="T109" fmla="*/ 84 h 494"/>
                  <a:gd name="T110" fmla="*/ 350 w 570"/>
                  <a:gd name="T111" fmla="*/ 67 h 494"/>
                  <a:gd name="T112" fmla="*/ 346 w 570"/>
                  <a:gd name="T113" fmla="*/ 39 h 494"/>
                  <a:gd name="T114" fmla="*/ 352 w 570"/>
                  <a:gd name="T115" fmla="*/ 26 h 494"/>
                  <a:gd name="T116" fmla="*/ 342 w 570"/>
                  <a:gd name="T117" fmla="*/ 17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70" h="494">
                    <a:moveTo>
                      <a:pt x="342" y="17"/>
                    </a:moveTo>
                    <a:lnTo>
                      <a:pt x="329" y="7"/>
                    </a:lnTo>
                    <a:lnTo>
                      <a:pt x="325" y="0"/>
                    </a:lnTo>
                    <a:lnTo>
                      <a:pt x="273" y="5"/>
                    </a:lnTo>
                    <a:lnTo>
                      <a:pt x="147" y="13"/>
                    </a:lnTo>
                    <a:lnTo>
                      <a:pt x="90" y="15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6" y="28"/>
                    </a:lnTo>
                    <a:lnTo>
                      <a:pt x="11" y="41"/>
                    </a:lnTo>
                    <a:lnTo>
                      <a:pt x="17" y="49"/>
                    </a:lnTo>
                    <a:lnTo>
                      <a:pt x="23" y="52"/>
                    </a:lnTo>
                    <a:lnTo>
                      <a:pt x="25" y="60"/>
                    </a:lnTo>
                    <a:lnTo>
                      <a:pt x="30" y="65"/>
                    </a:lnTo>
                    <a:lnTo>
                      <a:pt x="30" y="73"/>
                    </a:lnTo>
                    <a:lnTo>
                      <a:pt x="38" y="79"/>
                    </a:lnTo>
                    <a:lnTo>
                      <a:pt x="56" y="94"/>
                    </a:lnTo>
                    <a:lnTo>
                      <a:pt x="64" y="88"/>
                    </a:lnTo>
                    <a:lnTo>
                      <a:pt x="68" y="90"/>
                    </a:lnTo>
                    <a:lnTo>
                      <a:pt x="73" y="97"/>
                    </a:lnTo>
                    <a:lnTo>
                      <a:pt x="75" y="105"/>
                    </a:lnTo>
                    <a:lnTo>
                      <a:pt x="73" y="107"/>
                    </a:lnTo>
                    <a:lnTo>
                      <a:pt x="66" y="107"/>
                    </a:lnTo>
                    <a:lnTo>
                      <a:pt x="64" y="112"/>
                    </a:lnTo>
                    <a:lnTo>
                      <a:pt x="56" y="124"/>
                    </a:lnTo>
                    <a:lnTo>
                      <a:pt x="58" y="131"/>
                    </a:lnTo>
                    <a:lnTo>
                      <a:pt x="66" y="141"/>
                    </a:lnTo>
                    <a:lnTo>
                      <a:pt x="73" y="144"/>
                    </a:lnTo>
                    <a:lnTo>
                      <a:pt x="73" y="152"/>
                    </a:lnTo>
                    <a:lnTo>
                      <a:pt x="83" y="165"/>
                    </a:lnTo>
                    <a:lnTo>
                      <a:pt x="90" y="167"/>
                    </a:lnTo>
                    <a:lnTo>
                      <a:pt x="98" y="173"/>
                    </a:lnTo>
                    <a:lnTo>
                      <a:pt x="102" y="402"/>
                    </a:lnTo>
                    <a:lnTo>
                      <a:pt x="103" y="456"/>
                    </a:lnTo>
                    <a:lnTo>
                      <a:pt x="188" y="455"/>
                    </a:lnTo>
                    <a:lnTo>
                      <a:pt x="325" y="449"/>
                    </a:lnTo>
                    <a:lnTo>
                      <a:pt x="479" y="438"/>
                    </a:lnTo>
                    <a:lnTo>
                      <a:pt x="487" y="443"/>
                    </a:lnTo>
                    <a:lnTo>
                      <a:pt x="493" y="449"/>
                    </a:lnTo>
                    <a:lnTo>
                      <a:pt x="494" y="456"/>
                    </a:lnTo>
                    <a:lnTo>
                      <a:pt x="494" y="462"/>
                    </a:lnTo>
                    <a:lnTo>
                      <a:pt x="489" y="470"/>
                    </a:lnTo>
                    <a:lnTo>
                      <a:pt x="481" y="473"/>
                    </a:lnTo>
                    <a:lnTo>
                      <a:pt x="476" y="481"/>
                    </a:lnTo>
                    <a:lnTo>
                      <a:pt x="472" y="488"/>
                    </a:lnTo>
                    <a:lnTo>
                      <a:pt x="476" y="494"/>
                    </a:lnTo>
                    <a:lnTo>
                      <a:pt x="526" y="490"/>
                    </a:lnTo>
                    <a:lnTo>
                      <a:pt x="530" y="479"/>
                    </a:lnTo>
                    <a:lnTo>
                      <a:pt x="534" y="471"/>
                    </a:lnTo>
                    <a:lnTo>
                      <a:pt x="528" y="466"/>
                    </a:lnTo>
                    <a:lnTo>
                      <a:pt x="536" y="458"/>
                    </a:lnTo>
                    <a:lnTo>
                      <a:pt x="532" y="451"/>
                    </a:lnTo>
                    <a:lnTo>
                      <a:pt x="540" y="449"/>
                    </a:lnTo>
                    <a:lnTo>
                      <a:pt x="538" y="441"/>
                    </a:lnTo>
                    <a:lnTo>
                      <a:pt x="536" y="434"/>
                    </a:lnTo>
                    <a:lnTo>
                      <a:pt x="540" y="426"/>
                    </a:lnTo>
                    <a:lnTo>
                      <a:pt x="541" y="434"/>
                    </a:lnTo>
                    <a:lnTo>
                      <a:pt x="541" y="440"/>
                    </a:lnTo>
                    <a:lnTo>
                      <a:pt x="547" y="434"/>
                    </a:lnTo>
                    <a:lnTo>
                      <a:pt x="549" y="424"/>
                    </a:lnTo>
                    <a:lnTo>
                      <a:pt x="557" y="423"/>
                    </a:lnTo>
                    <a:lnTo>
                      <a:pt x="564" y="424"/>
                    </a:lnTo>
                    <a:lnTo>
                      <a:pt x="568" y="415"/>
                    </a:lnTo>
                    <a:lnTo>
                      <a:pt x="564" y="408"/>
                    </a:lnTo>
                    <a:lnTo>
                      <a:pt x="570" y="402"/>
                    </a:lnTo>
                    <a:lnTo>
                      <a:pt x="568" y="393"/>
                    </a:lnTo>
                    <a:lnTo>
                      <a:pt x="570" y="385"/>
                    </a:lnTo>
                    <a:lnTo>
                      <a:pt x="568" y="379"/>
                    </a:lnTo>
                    <a:lnTo>
                      <a:pt x="558" y="374"/>
                    </a:lnTo>
                    <a:lnTo>
                      <a:pt x="553" y="377"/>
                    </a:lnTo>
                    <a:lnTo>
                      <a:pt x="541" y="364"/>
                    </a:lnTo>
                    <a:lnTo>
                      <a:pt x="532" y="349"/>
                    </a:lnTo>
                    <a:lnTo>
                      <a:pt x="538" y="342"/>
                    </a:lnTo>
                    <a:lnTo>
                      <a:pt x="540" y="334"/>
                    </a:lnTo>
                    <a:lnTo>
                      <a:pt x="530" y="321"/>
                    </a:lnTo>
                    <a:lnTo>
                      <a:pt x="530" y="306"/>
                    </a:lnTo>
                    <a:lnTo>
                      <a:pt x="523" y="304"/>
                    </a:lnTo>
                    <a:lnTo>
                      <a:pt x="515" y="299"/>
                    </a:lnTo>
                    <a:lnTo>
                      <a:pt x="511" y="293"/>
                    </a:lnTo>
                    <a:lnTo>
                      <a:pt x="500" y="285"/>
                    </a:lnTo>
                    <a:lnTo>
                      <a:pt x="493" y="287"/>
                    </a:lnTo>
                    <a:lnTo>
                      <a:pt x="491" y="280"/>
                    </a:lnTo>
                    <a:lnTo>
                      <a:pt x="487" y="280"/>
                    </a:lnTo>
                    <a:lnTo>
                      <a:pt x="466" y="265"/>
                    </a:lnTo>
                    <a:lnTo>
                      <a:pt x="453" y="252"/>
                    </a:lnTo>
                    <a:lnTo>
                      <a:pt x="453" y="246"/>
                    </a:lnTo>
                    <a:lnTo>
                      <a:pt x="453" y="238"/>
                    </a:lnTo>
                    <a:lnTo>
                      <a:pt x="457" y="231"/>
                    </a:lnTo>
                    <a:lnTo>
                      <a:pt x="461" y="220"/>
                    </a:lnTo>
                    <a:lnTo>
                      <a:pt x="466" y="208"/>
                    </a:lnTo>
                    <a:lnTo>
                      <a:pt x="464" y="197"/>
                    </a:lnTo>
                    <a:lnTo>
                      <a:pt x="470" y="188"/>
                    </a:lnTo>
                    <a:lnTo>
                      <a:pt x="470" y="186"/>
                    </a:lnTo>
                    <a:lnTo>
                      <a:pt x="457" y="176"/>
                    </a:lnTo>
                    <a:lnTo>
                      <a:pt x="449" y="176"/>
                    </a:lnTo>
                    <a:lnTo>
                      <a:pt x="442" y="173"/>
                    </a:lnTo>
                    <a:lnTo>
                      <a:pt x="440" y="174"/>
                    </a:lnTo>
                    <a:lnTo>
                      <a:pt x="436" y="180"/>
                    </a:lnTo>
                    <a:lnTo>
                      <a:pt x="429" y="182"/>
                    </a:lnTo>
                    <a:lnTo>
                      <a:pt x="423" y="176"/>
                    </a:lnTo>
                    <a:lnTo>
                      <a:pt x="416" y="146"/>
                    </a:lnTo>
                    <a:lnTo>
                      <a:pt x="412" y="139"/>
                    </a:lnTo>
                    <a:lnTo>
                      <a:pt x="404" y="133"/>
                    </a:lnTo>
                    <a:lnTo>
                      <a:pt x="387" y="124"/>
                    </a:lnTo>
                    <a:lnTo>
                      <a:pt x="385" y="116"/>
                    </a:lnTo>
                    <a:lnTo>
                      <a:pt x="378" y="112"/>
                    </a:lnTo>
                    <a:lnTo>
                      <a:pt x="370" y="105"/>
                    </a:lnTo>
                    <a:lnTo>
                      <a:pt x="361" y="97"/>
                    </a:lnTo>
                    <a:lnTo>
                      <a:pt x="359" y="92"/>
                    </a:lnTo>
                    <a:lnTo>
                      <a:pt x="355" y="84"/>
                    </a:lnTo>
                    <a:lnTo>
                      <a:pt x="352" y="69"/>
                    </a:lnTo>
                    <a:lnTo>
                      <a:pt x="350" y="67"/>
                    </a:lnTo>
                    <a:lnTo>
                      <a:pt x="346" y="52"/>
                    </a:lnTo>
                    <a:lnTo>
                      <a:pt x="346" y="39"/>
                    </a:lnTo>
                    <a:lnTo>
                      <a:pt x="348" y="32"/>
                    </a:lnTo>
                    <a:lnTo>
                      <a:pt x="352" y="26"/>
                    </a:lnTo>
                    <a:lnTo>
                      <a:pt x="348" y="24"/>
                    </a:lnTo>
                    <a:lnTo>
                      <a:pt x="342" y="1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09" name="Freeform 70"/>
              <p:cNvSpPr>
                <a:spLocks/>
              </p:cNvSpPr>
              <p:nvPr/>
            </p:nvSpPr>
            <p:spPr bwMode="auto">
              <a:xfrm>
                <a:off x="3330514" y="2747769"/>
                <a:ext cx="410215" cy="343584"/>
              </a:xfrm>
              <a:custGeom>
                <a:avLst/>
                <a:gdLst>
                  <a:gd name="T0" fmla="*/ 391 w 427"/>
                  <a:gd name="T1" fmla="*/ 150 h 394"/>
                  <a:gd name="T2" fmla="*/ 399 w 427"/>
                  <a:gd name="T3" fmla="*/ 146 h 394"/>
                  <a:gd name="T4" fmla="*/ 395 w 427"/>
                  <a:gd name="T5" fmla="*/ 120 h 394"/>
                  <a:gd name="T6" fmla="*/ 391 w 427"/>
                  <a:gd name="T7" fmla="*/ 114 h 394"/>
                  <a:gd name="T8" fmla="*/ 401 w 427"/>
                  <a:gd name="T9" fmla="*/ 116 h 394"/>
                  <a:gd name="T10" fmla="*/ 399 w 427"/>
                  <a:gd name="T11" fmla="*/ 103 h 394"/>
                  <a:gd name="T12" fmla="*/ 407 w 427"/>
                  <a:gd name="T13" fmla="*/ 97 h 394"/>
                  <a:gd name="T14" fmla="*/ 407 w 427"/>
                  <a:gd name="T15" fmla="*/ 86 h 394"/>
                  <a:gd name="T16" fmla="*/ 410 w 427"/>
                  <a:gd name="T17" fmla="*/ 80 h 394"/>
                  <a:gd name="T18" fmla="*/ 423 w 427"/>
                  <a:gd name="T19" fmla="*/ 71 h 394"/>
                  <a:gd name="T20" fmla="*/ 427 w 427"/>
                  <a:gd name="T21" fmla="*/ 62 h 394"/>
                  <a:gd name="T22" fmla="*/ 423 w 427"/>
                  <a:gd name="T23" fmla="*/ 52 h 394"/>
                  <a:gd name="T24" fmla="*/ 369 w 427"/>
                  <a:gd name="T25" fmla="*/ 50 h 394"/>
                  <a:gd name="T26" fmla="*/ 378 w 427"/>
                  <a:gd name="T27" fmla="*/ 35 h 394"/>
                  <a:gd name="T28" fmla="*/ 391 w 427"/>
                  <a:gd name="T29" fmla="*/ 24 h 394"/>
                  <a:gd name="T30" fmla="*/ 390 w 427"/>
                  <a:gd name="T31" fmla="*/ 11 h 394"/>
                  <a:gd name="T32" fmla="*/ 376 w 427"/>
                  <a:gd name="T33" fmla="*/ 0 h 394"/>
                  <a:gd name="T34" fmla="*/ 85 w 427"/>
                  <a:gd name="T35" fmla="*/ 17 h 394"/>
                  <a:gd name="T36" fmla="*/ 16 w 427"/>
                  <a:gd name="T37" fmla="*/ 109 h 394"/>
                  <a:gd name="T38" fmla="*/ 21 w 427"/>
                  <a:gd name="T39" fmla="*/ 327 h 394"/>
                  <a:gd name="T40" fmla="*/ 23 w 427"/>
                  <a:gd name="T41" fmla="*/ 332 h 394"/>
                  <a:gd name="T42" fmla="*/ 38 w 427"/>
                  <a:gd name="T43" fmla="*/ 332 h 394"/>
                  <a:gd name="T44" fmla="*/ 61 w 427"/>
                  <a:gd name="T45" fmla="*/ 394 h 394"/>
                  <a:gd name="T46" fmla="*/ 318 w 427"/>
                  <a:gd name="T47" fmla="*/ 383 h 394"/>
                  <a:gd name="T48" fmla="*/ 316 w 427"/>
                  <a:gd name="T49" fmla="*/ 368 h 394"/>
                  <a:gd name="T50" fmla="*/ 324 w 427"/>
                  <a:gd name="T51" fmla="*/ 366 h 394"/>
                  <a:gd name="T52" fmla="*/ 320 w 427"/>
                  <a:gd name="T53" fmla="*/ 353 h 394"/>
                  <a:gd name="T54" fmla="*/ 320 w 427"/>
                  <a:gd name="T55" fmla="*/ 340 h 394"/>
                  <a:gd name="T56" fmla="*/ 313 w 427"/>
                  <a:gd name="T57" fmla="*/ 338 h 394"/>
                  <a:gd name="T58" fmla="*/ 314 w 427"/>
                  <a:gd name="T59" fmla="*/ 329 h 394"/>
                  <a:gd name="T60" fmla="*/ 313 w 427"/>
                  <a:gd name="T61" fmla="*/ 329 h 394"/>
                  <a:gd name="T62" fmla="*/ 314 w 427"/>
                  <a:gd name="T63" fmla="*/ 317 h 394"/>
                  <a:gd name="T64" fmla="*/ 314 w 427"/>
                  <a:gd name="T65" fmla="*/ 306 h 394"/>
                  <a:gd name="T66" fmla="*/ 322 w 427"/>
                  <a:gd name="T67" fmla="*/ 306 h 394"/>
                  <a:gd name="T68" fmla="*/ 314 w 427"/>
                  <a:gd name="T69" fmla="*/ 299 h 394"/>
                  <a:gd name="T70" fmla="*/ 324 w 427"/>
                  <a:gd name="T71" fmla="*/ 295 h 394"/>
                  <a:gd name="T72" fmla="*/ 324 w 427"/>
                  <a:gd name="T73" fmla="*/ 280 h 394"/>
                  <a:gd name="T74" fmla="*/ 337 w 427"/>
                  <a:gd name="T75" fmla="*/ 270 h 394"/>
                  <a:gd name="T76" fmla="*/ 333 w 427"/>
                  <a:gd name="T77" fmla="*/ 255 h 394"/>
                  <a:gd name="T78" fmla="*/ 331 w 427"/>
                  <a:gd name="T79" fmla="*/ 250 h 394"/>
                  <a:gd name="T80" fmla="*/ 339 w 427"/>
                  <a:gd name="T81" fmla="*/ 248 h 394"/>
                  <a:gd name="T82" fmla="*/ 344 w 427"/>
                  <a:gd name="T83" fmla="*/ 233 h 394"/>
                  <a:gd name="T84" fmla="*/ 356 w 427"/>
                  <a:gd name="T85" fmla="*/ 231 h 394"/>
                  <a:gd name="T86" fmla="*/ 360 w 427"/>
                  <a:gd name="T87" fmla="*/ 220 h 394"/>
                  <a:gd name="T88" fmla="*/ 360 w 427"/>
                  <a:gd name="T89" fmla="*/ 206 h 394"/>
                  <a:gd name="T90" fmla="*/ 361 w 427"/>
                  <a:gd name="T91" fmla="*/ 203 h 394"/>
                  <a:gd name="T92" fmla="*/ 361 w 427"/>
                  <a:gd name="T93" fmla="*/ 195 h 394"/>
                  <a:gd name="T94" fmla="*/ 363 w 427"/>
                  <a:gd name="T95" fmla="*/ 193 h 394"/>
                  <a:gd name="T96" fmla="*/ 367 w 427"/>
                  <a:gd name="T97" fmla="*/ 178 h 394"/>
                  <a:gd name="T98" fmla="*/ 378 w 427"/>
                  <a:gd name="T99" fmla="*/ 178 h 394"/>
                  <a:gd name="T100" fmla="*/ 382 w 427"/>
                  <a:gd name="T101" fmla="*/ 165 h 394"/>
                  <a:gd name="T102" fmla="*/ 380 w 427"/>
                  <a:gd name="T103" fmla="*/ 161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27" h="394">
                    <a:moveTo>
                      <a:pt x="388" y="158"/>
                    </a:moveTo>
                    <a:lnTo>
                      <a:pt x="391" y="150"/>
                    </a:lnTo>
                    <a:lnTo>
                      <a:pt x="397" y="148"/>
                    </a:lnTo>
                    <a:lnTo>
                      <a:pt x="399" y="146"/>
                    </a:lnTo>
                    <a:lnTo>
                      <a:pt x="395" y="127"/>
                    </a:lnTo>
                    <a:lnTo>
                      <a:pt x="395" y="120"/>
                    </a:lnTo>
                    <a:lnTo>
                      <a:pt x="390" y="122"/>
                    </a:lnTo>
                    <a:lnTo>
                      <a:pt x="391" y="114"/>
                    </a:lnTo>
                    <a:lnTo>
                      <a:pt x="397" y="112"/>
                    </a:lnTo>
                    <a:lnTo>
                      <a:pt x="401" y="116"/>
                    </a:lnTo>
                    <a:lnTo>
                      <a:pt x="403" y="111"/>
                    </a:lnTo>
                    <a:lnTo>
                      <a:pt x="399" y="103"/>
                    </a:lnTo>
                    <a:lnTo>
                      <a:pt x="403" y="101"/>
                    </a:lnTo>
                    <a:lnTo>
                      <a:pt x="407" y="97"/>
                    </a:lnTo>
                    <a:lnTo>
                      <a:pt x="412" y="92"/>
                    </a:lnTo>
                    <a:lnTo>
                      <a:pt x="407" y="86"/>
                    </a:lnTo>
                    <a:lnTo>
                      <a:pt x="407" y="84"/>
                    </a:lnTo>
                    <a:lnTo>
                      <a:pt x="410" y="80"/>
                    </a:lnTo>
                    <a:lnTo>
                      <a:pt x="416" y="77"/>
                    </a:lnTo>
                    <a:lnTo>
                      <a:pt x="423" y="71"/>
                    </a:lnTo>
                    <a:lnTo>
                      <a:pt x="420" y="65"/>
                    </a:lnTo>
                    <a:lnTo>
                      <a:pt x="427" y="62"/>
                    </a:lnTo>
                    <a:lnTo>
                      <a:pt x="425" y="56"/>
                    </a:lnTo>
                    <a:lnTo>
                      <a:pt x="423" y="52"/>
                    </a:lnTo>
                    <a:lnTo>
                      <a:pt x="373" y="56"/>
                    </a:lnTo>
                    <a:lnTo>
                      <a:pt x="369" y="50"/>
                    </a:lnTo>
                    <a:lnTo>
                      <a:pt x="373" y="43"/>
                    </a:lnTo>
                    <a:lnTo>
                      <a:pt x="378" y="35"/>
                    </a:lnTo>
                    <a:lnTo>
                      <a:pt x="386" y="32"/>
                    </a:lnTo>
                    <a:lnTo>
                      <a:pt x="391" y="24"/>
                    </a:lnTo>
                    <a:lnTo>
                      <a:pt x="391" y="18"/>
                    </a:lnTo>
                    <a:lnTo>
                      <a:pt x="390" y="11"/>
                    </a:lnTo>
                    <a:lnTo>
                      <a:pt x="384" y="5"/>
                    </a:lnTo>
                    <a:lnTo>
                      <a:pt x="376" y="0"/>
                    </a:lnTo>
                    <a:lnTo>
                      <a:pt x="222" y="11"/>
                    </a:lnTo>
                    <a:lnTo>
                      <a:pt x="85" y="17"/>
                    </a:lnTo>
                    <a:lnTo>
                      <a:pt x="0" y="18"/>
                    </a:lnTo>
                    <a:lnTo>
                      <a:pt x="16" y="109"/>
                    </a:lnTo>
                    <a:lnTo>
                      <a:pt x="19" y="139"/>
                    </a:lnTo>
                    <a:lnTo>
                      <a:pt x="21" y="327"/>
                    </a:lnTo>
                    <a:lnTo>
                      <a:pt x="23" y="329"/>
                    </a:lnTo>
                    <a:lnTo>
                      <a:pt x="23" y="332"/>
                    </a:lnTo>
                    <a:lnTo>
                      <a:pt x="31" y="336"/>
                    </a:lnTo>
                    <a:lnTo>
                      <a:pt x="38" y="332"/>
                    </a:lnTo>
                    <a:lnTo>
                      <a:pt x="59" y="336"/>
                    </a:lnTo>
                    <a:lnTo>
                      <a:pt x="61" y="394"/>
                    </a:lnTo>
                    <a:lnTo>
                      <a:pt x="172" y="391"/>
                    </a:lnTo>
                    <a:lnTo>
                      <a:pt x="318" y="383"/>
                    </a:lnTo>
                    <a:lnTo>
                      <a:pt x="318" y="374"/>
                    </a:lnTo>
                    <a:lnTo>
                      <a:pt x="316" y="368"/>
                    </a:lnTo>
                    <a:lnTo>
                      <a:pt x="324" y="368"/>
                    </a:lnTo>
                    <a:lnTo>
                      <a:pt x="324" y="366"/>
                    </a:lnTo>
                    <a:lnTo>
                      <a:pt x="322" y="355"/>
                    </a:lnTo>
                    <a:lnTo>
                      <a:pt x="320" y="353"/>
                    </a:lnTo>
                    <a:lnTo>
                      <a:pt x="318" y="346"/>
                    </a:lnTo>
                    <a:lnTo>
                      <a:pt x="320" y="340"/>
                    </a:lnTo>
                    <a:lnTo>
                      <a:pt x="320" y="340"/>
                    </a:lnTo>
                    <a:lnTo>
                      <a:pt x="313" y="338"/>
                    </a:lnTo>
                    <a:lnTo>
                      <a:pt x="320" y="334"/>
                    </a:lnTo>
                    <a:lnTo>
                      <a:pt x="314" y="329"/>
                    </a:lnTo>
                    <a:lnTo>
                      <a:pt x="309" y="334"/>
                    </a:lnTo>
                    <a:lnTo>
                      <a:pt x="313" y="329"/>
                    </a:lnTo>
                    <a:lnTo>
                      <a:pt x="309" y="321"/>
                    </a:lnTo>
                    <a:lnTo>
                      <a:pt x="314" y="317"/>
                    </a:lnTo>
                    <a:lnTo>
                      <a:pt x="309" y="310"/>
                    </a:lnTo>
                    <a:lnTo>
                      <a:pt x="314" y="306"/>
                    </a:lnTo>
                    <a:lnTo>
                      <a:pt x="316" y="310"/>
                    </a:lnTo>
                    <a:lnTo>
                      <a:pt x="322" y="306"/>
                    </a:lnTo>
                    <a:lnTo>
                      <a:pt x="314" y="302"/>
                    </a:lnTo>
                    <a:lnTo>
                      <a:pt x="314" y="299"/>
                    </a:lnTo>
                    <a:lnTo>
                      <a:pt x="322" y="299"/>
                    </a:lnTo>
                    <a:lnTo>
                      <a:pt x="324" y="295"/>
                    </a:lnTo>
                    <a:lnTo>
                      <a:pt x="322" y="287"/>
                    </a:lnTo>
                    <a:lnTo>
                      <a:pt x="324" y="280"/>
                    </a:lnTo>
                    <a:lnTo>
                      <a:pt x="320" y="276"/>
                    </a:lnTo>
                    <a:lnTo>
                      <a:pt x="337" y="270"/>
                    </a:lnTo>
                    <a:lnTo>
                      <a:pt x="333" y="263"/>
                    </a:lnTo>
                    <a:lnTo>
                      <a:pt x="333" y="255"/>
                    </a:lnTo>
                    <a:lnTo>
                      <a:pt x="335" y="253"/>
                    </a:lnTo>
                    <a:lnTo>
                      <a:pt x="331" y="250"/>
                    </a:lnTo>
                    <a:lnTo>
                      <a:pt x="339" y="252"/>
                    </a:lnTo>
                    <a:lnTo>
                      <a:pt x="339" y="248"/>
                    </a:lnTo>
                    <a:lnTo>
                      <a:pt x="346" y="240"/>
                    </a:lnTo>
                    <a:lnTo>
                      <a:pt x="344" y="233"/>
                    </a:lnTo>
                    <a:lnTo>
                      <a:pt x="352" y="233"/>
                    </a:lnTo>
                    <a:lnTo>
                      <a:pt x="356" y="231"/>
                    </a:lnTo>
                    <a:lnTo>
                      <a:pt x="361" y="225"/>
                    </a:lnTo>
                    <a:lnTo>
                      <a:pt x="360" y="220"/>
                    </a:lnTo>
                    <a:lnTo>
                      <a:pt x="363" y="210"/>
                    </a:lnTo>
                    <a:lnTo>
                      <a:pt x="360" y="206"/>
                    </a:lnTo>
                    <a:lnTo>
                      <a:pt x="360" y="197"/>
                    </a:lnTo>
                    <a:lnTo>
                      <a:pt x="361" y="203"/>
                    </a:lnTo>
                    <a:lnTo>
                      <a:pt x="369" y="201"/>
                    </a:lnTo>
                    <a:lnTo>
                      <a:pt x="361" y="195"/>
                    </a:lnTo>
                    <a:lnTo>
                      <a:pt x="361" y="186"/>
                    </a:lnTo>
                    <a:lnTo>
                      <a:pt x="363" y="193"/>
                    </a:lnTo>
                    <a:lnTo>
                      <a:pt x="369" y="193"/>
                    </a:lnTo>
                    <a:lnTo>
                      <a:pt x="367" y="178"/>
                    </a:lnTo>
                    <a:lnTo>
                      <a:pt x="371" y="182"/>
                    </a:lnTo>
                    <a:lnTo>
                      <a:pt x="378" y="178"/>
                    </a:lnTo>
                    <a:lnTo>
                      <a:pt x="384" y="173"/>
                    </a:lnTo>
                    <a:lnTo>
                      <a:pt x="382" y="165"/>
                    </a:lnTo>
                    <a:lnTo>
                      <a:pt x="380" y="163"/>
                    </a:lnTo>
                    <a:lnTo>
                      <a:pt x="380" y="161"/>
                    </a:lnTo>
                    <a:lnTo>
                      <a:pt x="388" y="15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6" name="Group 455"/>
              <p:cNvGrpSpPr/>
              <p:nvPr/>
            </p:nvGrpSpPr>
            <p:grpSpPr>
              <a:xfrm>
                <a:off x="3389116" y="3081761"/>
                <a:ext cx="464013" cy="372361"/>
                <a:chOff x="3389116" y="3081761"/>
                <a:chExt cx="464013" cy="372361"/>
              </a:xfrm>
              <a:grpFill/>
            </p:grpSpPr>
            <p:sp>
              <p:nvSpPr>
                <p:cNvPr id="284" name="Freeform 45"/>
                <p:cNvSpPr>
                  <a:spLocks/>
                </p:cNvSpPr>
                <p:nvPr/>
              </p:nvSpPr>
              <p:spPr bwMode="auto">
                <a:xfrm>
                  <a:off x="3580293" y="3401800"/>
                  <a:ext cx="28821" cy="13081"/>
                </a:xfrm>
                <a:custGeom>
                  <a:avLst/>
                  <a:gdLst>
                    <a:gd name="T0" fmla="*/ 19 w 30"/>
                    <a:gd name="T1" fmla="*/ 15 h 15"/>
                    <a:gd name="T2" fmla="*/ 26 w 30"/>
                    <a:gd name="T3" fmla="*/ 13 h 15"/>
                    <a:gd name="T4" fmla="*/ 30 w 30"/>
                    <a:gd name="T5" fmla="*/ 7 h 15"/>
                    <a:gd name="T6" fmla="*/ 30 w 30"/>
                    <a:gd name="T7" fmla="*/ 7 h 15"/>
                    <a:gd name="T8" fmla="*/ 28 w 30"/>
                    <a:gd name="T9" fmla="*/ 5 h 15"/>
                    <a:gd name="T10" fmla="*/ 15 w 30"/>
                    <a:gd name="T11" fmla="*/ 0 h 15"/>
                    <a:gd name="T12" fmla="*/ 0 w 30"/>
                    <a:gd name="T13" fmla="*/ 4 h 15"/>
                    <a:gd name="T14" fmla="*/ 4 w 30"/>
                    <a:gd name="T15" fmla="*/ 9 h 15"/>
                    <a:gd name="T16" fmla="*/ 11 w 30"/>
                    <a:gd name="T17" fmla="*/ 11 h 15"/>
                    <a:gd name="T18" fmla="*/ 19 w 30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15">
                      <a:moveTo>
                        <a:pt x="19" y="15"/>
                      </a:moveTo>
                      <a:lnTo>
                        <a:pt x="26" y="13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8" y="5"/>
                      </a:lnTo>
                      <a:lnTo>
                        <a:pt x="15" y="0"/>
                      </a:ln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11" y="11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5" name="Freeform 46"/>
                <p:cNvSpPr>
                  <a:spLocks/>
                </p:cNvSpPr>
                <p:nvPr/>
              </p:nvSpPr>
              <p:spPr bwMode="auto">
                <a:xfrm>
                  <a:off x="3580293" y="3401800"/>
                  <a:ext cx="28821" cy="13081"/>
                </a:xfrm>
                <a:custGeom>
                  <a:avLst/>
                  <a:gdLst>
                    <a:gd name="T0" fmla="*/ 19 w 30"/>
                    <a:gd name="T1" fmla="*/ 15 h 15"/>
                    <a:gd name="T2" fmla="*/ 26 w 30"/>
                    <a:gd name="T3" fmla="*/ 13 h 15"/>
                    <a:gd name="T4" fmla="*/ 30 w 30"/>
                    <a:gd name="T5" fmla="*/ 7 h 15"/>
                    <a:gd name="T6" fmla="*/ 30 w 30"/>
                    <a:gd name="T7" fmla="*/ 7 h 15"/>
                    <a:gd name="T8" fmla="*/ 28 w 30"/>
                    <a:gd name="T9" fmla="*/ 5 h 15"/>
                    <a:gd name="T10" fmla="*/ 15 w 30"/>
                    <a:gd name="T11" fmla="*/ 0 h 15"/>
                    <a:gd name="T12" fmla="*/ 0 w 30"/>
                    <a:gd name="T13" fmla="*/ 4 h 15"/>
                    <a:gd name="T14" fmla="*/ 4 w 30"/>
                    <a:gd name="T15" fmla="*/ 9 h 15"/>
                    <a:gd name="T16" fmla="*/ 11 w 30"/>
                    <a:gd name="T17" fmla="*/ 11 h 15"/>
                    <a:gd name="T18" fmla="*/ 19 w 30"/>
                    <a:gd name="T1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15">
                      <a:moveTo>
                        <a:pt x="19" y="15"/>
                      </a:moveTo>
                      <a:lnTo>
                        <a:pt x="26" y="13"/>
                      </a:lnTo>
                      <a:lnTo>
                        <a:pt x="30" y="7"/>
                      </a:lnTo>
                      <a:lnTo>
                        <a:pt x="30" y="7"/>
                      </a:lnTo>
                      <a:lnTo>
                        <a:pt x="28" y="5"/>
                      </a:lnTo>
                      <a:lnTo>
                        <a:pt x="15" y="0"/>
                      </a:ln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11" y="11"/>
                      </a:lnTo>
                      <a:lnTo>
                        <a:pt x="19" y="1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6" name="Freeform 47"/>
                <p:cNvSpPr>
                  <a:spLocks/>
                </p:cNvSpPr>
                <p:nvPr/>
              </p:nvSpPr>
              <p:spPr bwMode="auto">
                <a:xfrm>
                  <a:off x="3646581" y="3422728"/>
                  <a:ext cx="14410" cy="13081"/>
                </a:xfrm>
                <a:custGeom>
                  <a:avLst/>
                  <a:gdLst>
                    <a:gd name="T0" fmla="*/ 14 w 15"/>
                    <a:gd name="T1" fmla="*/ 15 h 15"/>
                    <a:gd name="T2" fmla="*/ 15 w 15"/>
                    <a:gd name="T3" fmla="*/ 13 h 15"/>
                    <a:gd name="T4" fmla="*/ 14 w 15"/>
                    <a:gd name="T5" fmla="*/ 8 h 15"/>
                    <a:gd name="T6" fmla="*/ 8 w 15"/>
                    <a:gd name="T7" fmla="*/ 0 h 15"/>
                    <a:gd name="T8" fmla="*/ 2 w 15"/>
                    <a:gd name="T9" fmla="*/ 8 h 15"/>
                    <a:gd name="T10" fmla="*/ 0 w 15"/>
                    <a:gd name="T11" fmla="*/ 10 h 15"/>
                    <a:gd name="T12" fmla="*/ 8 w 15"/>
                    <a:gd name="T13" fmla="*/ 15 h 15"/>
                    <a:gd name="T14" fmla="*/ 14 w 15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5">
                      <a:moveTo>
                        <a:pt x="14" y="15"/>
                      </a:moveTo>
                      <a:lnTo>
                        <a:pt x="15" y="13"/>
                      </a:lnTo>
                      <a:lnTo>
                        <a:pt x="14" y="8"/>
                      </a:lnTo>
                      <a:lnTo>
                        <a:pt x="8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7" name="Freeform 48"/>
                <p:cNvSpPr>
                  <a:spLocks/>
                </p:cNvSpPr>
                <p:nvPr/>
              </p:nvSpPr>
              <p:spPr bwMode="auto">
                <a:xfrm>
                  <a:off x="3646581" y="3422728"/>
                  <a:ext cx="14410" cy="13081"/>
                </a:xfrm>
                <a:custGeom>
                  <a:avLst/>
                  <a:gdLst>
                    <a:gd name="T0" fmla="*/ 14 w 15"/>
                    <a:gd name="T1" fmla="*/ 15 h 15"/>
                    <a:gd name="T2" fmla="*/ 15 w 15"/>
                    <a:gd name="T3" fmla="*/ 13 h 15"/>
                    <a:gd name="T4" fmla="*/ 14 w 15"/>
                    <a:gd name="T5" fmla="*/ 8 h 15"/>
                    <a:gd name="T6" fmla="*/ 8 w 15"/>
                    <a:gd name="T7" fmla="*/ 0 h 15"/>
                    <a:gd name="T8" fmla="*/ 2 w 15"/>
                    <a:gd name="T9" fmla="*/ 8 h 15"/>
                    <a:gd name="T10" fmla="*/ 0 w 15"/>
                    <a:gd name="T11" fmla="*/ 10 h 15"/>
                    <a:gd name="T12" fmla="*/ 8 w 15"/>
                    <a:gd name="T13" fmla="*/ 15 h 15"/>
                    <a:gd name="T14" fmla="*/ 14 w 15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5">
                      <a:moveTo>
                        <a:pt x="14" y="15"/>
                      </a:moveTo>
                      <a:lnTo>
                        <a:pt x="15" y="13"/>
                      </a:lnTo>
                      <a:lnTo>
                        <a:pt x="14" y="8"/>
                      </a:lnTo>
                      <a:lnTo>
                        <a:pt x="8" y="0"/>
                      </a:lnTo>
                      <a:lnTo>
                        <a:pt x="2" y="8"/>
                      </a:lnTo>
                      <a:lnTo>
                        <a:pt x="0" y="10"/>
                      </a:lnTo>
                      <a:lnTo>
                        <a:pt x="8" y="15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10" name="Freeform 71"/>
                <p:cNvSpPr>
                  <a:spLocks/>
                </p:cNvSpPr>
                <p:nvPr/>
              </p:nvSpPr>
              <p:spPr bwMode="auto">
                <a:xfrm>
                  <a:off x="3389116" y="3081761"/>
                  <a:ext cx="464013" cy="372361"/>
                </a:xfrm>
                <a:custGeom>
                  <a:avLst/>
                  <a:gdLst>
                    <a:gd name="T0" fmla="*/ 411 w 483"/>
                    <a:gd name="T1" fmla="*/ 263 h 427"/>
                    <a:gd name="T2" fmla="*/ 402 w 483"/>
                    <a:gd name="T3" fmla="*/ 216 h 427"/>
                    <a:gd name="T4" fmla="*/ 233 w 483"/>
                    <a:gd name="T5" fmla="*/ 213 h 427"/>
                    <a:gd name="T6" fmla="*/ 236 w 483"/>
                    <a:gd name="T7" fmla="*/ 183 h 427"/>
                    <a:gd name="T8" fmla="*/ 244 w 483"/>
                    <a:gd name="T9" fmla="*/ 154 h 427"/>
                    <a:gd name="T10" fmla="*/ 248 w 483"/>
                    <a:gd name="T11" fmla="*/ 132 h 427"/>
                    <a:gd name="T12" fmla="*/ 265 w 483"/>
                    <a:gd name="T13" fmla="*/ 102 h 427"/>
                    <a:gd name="T14" fmla="*/ 263 w 483"/>
                    <a:gd name="T15" fmla="*/ 90 h 427"/>
                    <a:gd name="T16" fmla="*/ 285 w 483"/>
                    <a:gd name="T17" fmla="*/ 73 h 427"/>
                    <a:gd name="T18" fmla="*/ 267 w 483"/>
                    <a:gd name="T19" fmla="*/ 55 h 427"/>
                    <a:gd name="T20" fmla="*/ 263 w 483"/>
                    <a:gd name="T21" fmla="*/ 43 h 427"/>
                    <a:gd name="T22" fmla="*/ 265 w 483"/>
                    <a:gd name="T23" fmla="*/ 13 h 427"/>
                    <a:gd name="T24" fmla="*/ 257 w 483"/>
                    <a:gd name="T25" fmla="*/ 0 h 427"/>
                    <a:gd name="T26" fmla="*/ 20 w 483"/>
                    <a:gd name="T27" fmla="*/ 137 h 427"/>
                    <a:gd name="T28" fmla="*/ 35 w 483"/>
                    <a:gd name="T29" fmla="*/ 179 h 427"/>
                    <a:gd name="T30" fmla="*/ 52 w 483"/>
                    <a:gd name="T31" fmla="*/ 213 h 427"/>
                    <a:gd name="T32" fmla="*/ 52 w 483"/>
                    <a:gd name="T33" fmla="*/ 246 h 427"/>
                    <a:gd name="T34" fmla="*/ 41 w 483"/>
                    <a:gd name="T35" fmla="*/ 288 h 427"/>
                    <a:gd name="T36" fmla="*/ 33 w 483"/>
                    <a:gd name="T37" fmla="*/ 335 h 427"/>
                    <a:gd name="T38" fmla="*/ 28 w 483"/>
                    <a:gd name="T39" fmla="*/ 354 h 427"/>
                    <a:gd name="T40" fmla="*/ 75 w 483"/>
                    <a:gd name="T41" fmla="*/ 354 h 427"/>
                    <a:gd name="T42" fmla="*/ 84 w 483"/>
                    <a:gd name="T43" fmla="*/ 340 h 427"/>
                    <a:gd name="T44" fmla="*/ 90 w 483"/>
                    <a:gd name="T45" fmla="*/ 357 h 427"/>
                    <a:gd name="T46" fmla="*/ 171 w 483"/>
                    <a:gd name="T47" fmla="*/ 378 h 427"/>
                    <a:gd name="T48" fmla="*/ 184 w 483"/>
                    <a:gd name="T49" fmla="*/ 357 h 427"/>
                    <a:gd name="T50" fmla="*/ 214 w 483"/>
                    <a:gd name="T51" fmla="*/ 354 h 427"/>
                    <a:gd name="T52" fmla="*/ 242 w 483"/>
                    <a:gd name="T53" fmla="*/ 365 h 427"/>
                    <a:gd name="T54" fmla="*/ 272 w 483"/>
                    <a:gd name="T55" fmla="*/ 371 h 427"/>
                    <a:gd name="T56" fmla="*/ 276 w 483"/>
                    <a:gd name="T57" fmla="*/ 387 h 427"/>
                    <a:gd name="T58" fmla="*/ 297 w 483"/>
                    <a:gd name="T59" fmla="*/ 406 h 427"/>
                    <a:gd name="T60" fmla="*/ 332 w 483"/>
                    <a:gd name="T61" fmla="*/ 412 h 427"/>
                    <a:gd name="T62" fmla="*/ 351 w 483"/>
                    <a:gd name="T63" fmla="*/ 391 h 427"/>
                    <a:gd name="T64" fmla="*/ 370 w 483"/>
                    <a:gd name="T65" fmla="*/ 416 h 427"/>
                    <a:gd name="T66" fmla="*/ 389 w 483"/>
                    <a:gd name="T67" fmla="*/ 391 h 427"/>
                    <a:gd name="T68" fmla="*/ 396 w 483"/>
                    <a:gd name="T69" fmla="*/ 374 h 427"/>
                    <a:gd name="T70" fmla="*/ 415 w 483"/>
                    <a:gd name="T71" fmla="*/ 387 h 427"/>
                    <a:gd name="T72" fmla="*/ 443 w 483"/>
                    <a:gd name="T73" fmla="*/ 399 h 427"/>
                    <a:gd name="T74" fmla="*/ 455 w 483"/>
                    <a:gd name="T75" fmla="*/ 414 h 427"/>
                    <a:gd name="T76" fmla="*/ 473 w 483"/>
                    <a:gd name="T77" fmla="*/ 418 h 427"/>
                    <a:gd name="T78" fmla="*/ 483 w 483"/>
                    <a:gd name="T79" fmla="*/ 395 h 427"/>
                    <a:gd name="T80" fmla="*/ 447 w 483"/>
                    <a:gd name="T81" fmla="*/ 378 h 427"/>
                    <a:gd name="T82" fmla="*/ 417 w 483"/>
                    <a:gd name="T83" fmla="*/ 357 h 427"/>
                    <a:gd name="T84" fmla="*/ 430 w 483"/>
                    <a:gd name="T85" fmla="*/ 348 h 427"/>
                    <a:gd name="T86" fmla="*/ 445 w 483"/>
                    <a:gd name="T87" fmla="*/ 331 h 427"/>
                    <a:gd name="T88" fmla="*/ 426 w 483"/>
                    <a:gd name="T89" fmla="*/ 312 h 427"/>
                    <a:gd name="T90" fmla="*/ 406 w 483"/>
                    <a:gd name="T91" fmla="*/ 322 h 427"/>
                    <a:gd name="T92" fmla="*/ 417 w 483"/>
                    <a:gd name="T93" fmla="*/ 299 h 427"/>
                    <a:gd name="T94" fmla="*/ 391 w 483"/>
                    <a:gd name="T95" fmla="*/ 307 h 427"/>
                    <a:gd name="T96" fmla="*/ 346 w 483"/>
                    <a:gd name="T97" fmla="*/ 299 h 427"/>
                    <a:gd name="T98" fmla="*/ 383 w 483"/>
                    <a:gd name="T99" fmla="*/ 282 h 427"/>
                    <a:gd name="T100" fmla="*/ 411 w 483"/>
                    <a:gd name="T101" fmla="*/ 295 h 427"/>
                    <a:gd name="T102" fmla="*/ 424 w 483"/>
                    <a:gd name="T103" fmla="*/ 29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3" h="427">
                      <a:moveTo>
                        <a:pt x="421" y="288"/>
                      </a:moveTo>
                      <a:lnTo>
                        <a:pt x="417" y="282"/>
                      </a:lnTo>
                      <a:lnTo>
                        <a:pt x="417" y="278"/>
                      </a:lnTo>
                      <a:lnTo>
                        <a:pt x="413" y="271"/>
                      </a:lnTo>
                      <a:lnTo>
                        <a:pt x="411" y="263"/>
                      </a:lnTo>
                      <a:lnTo>
                        <a:pt x="402" y="256"/>
                      </a:lnTo>
                      <a:lnTo>
                        <a:pt x="398" y="248"/>
                      </a:lnTo>
                      <a:lnTo>
                        <a:pt x="394" y="241"/>
                      </a:lnTo>
                      <a:lnTo>
                        <a:pt x="398" y="230"/>
                      </a:lnTo>
                      <a:lnTo>
                        <a:pt x="402" y="216"/>
                      </a:lnTo>
                      <a:lnTo>
                        <a:pt x="404" y="209"/>
                      </a:lnTo>
                      <a:lnTo>
                        <a:pt x="402" y="207"/>
                      </a:lnTo>
                      <a:lnTo>
                        <a:pt x="317" y="214"/>
                      </a:lnTo>
                      <a:lnTo>
                        <a:pt x="227" y="218"/>
                      </a:lnTo>
                      <a:lnTo>
                        <a:pt x="233" y="213"/>
                      </a:lnTo>
                      <a:lnTo>
                        <a:pt x="229" y="205"/>
                      </a:lnTo>
                      <a:lnTo>
                        <a:pt x="229" y="198"/>
                      </a:lnTo>
                      <a:lnTo>
                        <a:pt x="225" y="190"/>
                      </a:lnTo>
                      <a:lnTo>
                        <a:pt x="235" y="188"/>
                      </a:lnTo>
                      <a:lnTo>
                        <a:pt x="236" y="183"/>
                      </a:lnTo>
                      <a:lnTo>
                        <a:pt x="231" y="177"/>
                      </a:lnTo>
                      <a:lnTo>
                        <a:pt x="238" y="177"/>
                      </a:lnTo>
                      <a:lnTo>
                        <a:pt x="236" y="162"/>
                      </a:lnTo>
                      <a:lnTo>
                        <a:pt x="242" y="156"/>
                      </a:lnTo>
                      <a:lnTo>
                        <a:pt x="244" y="154"/>
                      </a:lnTo>
                      <a:lnTo>
                        <a:pt x="236" y="154"/>
                      </a:lnTo>
                      <a:lnTo>
                        <a:pt x="244" y="149"/>
                      </a:lnTo>
                      <a:lnTo>
                        <a:pt x="246" y="143"/>
                      </a:lnTo>
                      <a:lnTo>
                        <a:pt x="252" y="136"/>
                      </a:lnTo>
                      <a:lnTo>
                        <a:pt x="248" y="132"/>
                      </a:lnTo>
                      <a:lnTo>
                        <a:pt x="250" y="126"/>
                      </a:lnTo>
                      <a:lnTo>
                        <a:pt x="255" y="122"/>
                      </a:lnTo>
                      <a:lnTo>
                        <a:pt x="272" y="105"/>
                      </a:lnTo>
                      <a:lnTo>
                        <a:pt x="272" y="104"/>
                      </a:lnTo>
                      <a:lnTo>
                        <a:pt x="265" y="102"/>
                      </a:lnTo>
                      <a:lnTo>
                        <a:pt x="272" y="102"/>
                      </a:lnTo>
                      <a:lnTo>
                        <a:pt x="272" y="98"/>
                      </a:lnTo>
                      <a:lnTo>
                        <a:pt x="278" y="90"/>
                      </a:lnTo>
                      <a:lnTo>
                        <a:pt x="270" y="92"/>
                      </a:lnTo>
                      <a:lnTo>
                        <a:pt x="263" y="90"/>
                      </a:lnTo>
                      <a:lnTo>
                        <a:pt x="267" y="85"/>
                      </a:lnTo>
                      <a:lnTo>
                        <a:pt x="274" y="81"/>
                      </a:lnTo>
                      <a:lnTo>
                        <a:pt x="280" y="75"/>
                      </a:lnTo>
                      <a:lnTo>
                        <a:pt x="285" y="75"/>
                      </a:lnTo>
                      <a:lnTo>
                        <a:pt x="285" y="73"/>
                      </a:lnTo>
                      <a:lnTo>
                        <a:pt x="285" y="72"/>
                      </a:lnTo>
                      <a:lnTo>
                        <a:pt x="278" y="70"/>
                      </a:lnTo>
                      <a:lnTo>
                        <a:pt x="276" y="64"/>
                      </a:lnTo>
                      <a:lnTo>
                        <a:pt x="270" y="60"/>
                      </a:lnTo>
                      <a:lnTo>
                        <a:pt x="267" y="55"/>
                      </a:lnTo>
                      <a:lnTo>
                        <a:pt x="267" y="53"/>
                      </a:lnTo>
                      <a:lnTo>
                        <a:pt x="274" y="55"/>
                      </a:lnTo>
                      <a:lnTo>
                        <a:pt x="268" y="47"/>
                      </a:lnTo>
                      <a:lnTo>
                        <a:pt x="274" y="42"/>
                      </a:lnTo>
                      <a:lnTo>
                        <a:pt x="263" y="43"/>
                      </a:lnTo>
                      <a:lnTo>
                        <a:pt x="261" y="40"/>
                      </a:lnTo>
                      <a:lnTo>
                        <a:pt x="268" y="30"/>
                      </a:lnTo>
                      <a:lnTo>
                        <a:pt x="261" y="26"/>
                      </a:lnTo>
                      <a:lnTo>
                        <a:pt x="259" y="19"/>
                      </a:lnTo>
                      <a:lnTo>
                        <a:pt x="265" y="13"/>
                      </a:lnTo>
                      <a:lnTo>
                        <a:pt x="265" y="6"/>
                      </a:lnTo>
                      <a:lnTo>
                        <a:pt x="259" y="6"/>
                      </a:lnTo>
                      <a:lnTo>
                        <a:pt x="253" y="10"/>
                      </a:lnTo>
                      <a:lnTo>
                        <a:pt x="253" y="4"/>
                      </a:lnTo>
                      <a:lnTo>
                        <a:pt x="257" y="0"/>
                      </a:lnTo>
                      <a:lnTo>
                        <a:pt x="111" y="8"/>
                      </a:lnTo>
                      <a:lnTo>
                        <a:pt x="0" y="11"/>
                      </a:lnTo>
                      <a:lnTo>
                        <a:pt x="3" y="120"/>
                      </a:lnTo>
                      <a:lnTo>
                        <a:pt x="17" y="132"/>
                      </a:lnTo>
                      <a:lnTo>
                        <a:pt x="20" y="137"/>
                      </a:lnTo>
                      <a:lnTo>
                        <a:pt x="26" y="152"/>
                      </a:lnTo>
                      <a:lnTo>
                        <a:pt x="24" y="162"/>
                      </a:lnTo>
                      <a:lnTo>
                        <a:pt x="30" y="169"/>
                      </a:lnTo>
                      <a:lnTo>
                        <a:pt x="33" y="177"/>
                      </a:lnTo>
                      <a:lnTo>
                        <a:pt x="35" y="179"/>
                      </a:lnTo>
                      <a:lnTo>
                        <a:pt x="39" y="184"/>
                      </a:lnTo>
                      <a:lnTo>
                        <a:pt x="39" y="192"/>
                      </a:lnTo>
                      <a:lnTo>
                        <a:pt x="50" y="205"/>
                      </a:lnTo>
                      <a:lnTo>
                        <a:pt x="52" y="207"/>
                      </a:lnTo>
                      <a:lnTo>
                        <a:pt x="52" y="213"/>
                      </a:lnTo>
                      <a:lnTo>
                        <a:pt x="54" y="220"/>
                      </a:lnTo>
                      <a:lnTo>
                        <a:pt x="50" y="226"/>
                      </a:lnTo>
                      <a:lnTo>
                        <a:pt x="54" y="231"/>
                      </a:lnTo>
                      <a:lnTo>
                        <a:pt x="50" y="239"/>
                      </a:lnTo>
                      <a:lnTo>
                        <a:pt x="52" y="246"/>
                      </a:lnTo>
                      <a:lnTo>
                        <a:pt x="49" y="252"/>
                      </a:lnTo>
                      <a:lnTo>
                        <a:pt x="47" y="260"/>
                      </a:lnTo>
                      <a:lnTo>
                        <a:pt x="41" y="267"/>
                      </a:lnTo>
                      <a:lnTo>
                        <a:pt x="39" y="275"/>
                      </a:lnTo>
                      <a:lnTo>
                        <a:pt x="41" y="288"/>
                      </a:lnTo>
                      <a:lnTo>
                        <a:pt x="35" y="295"/>
                      </a:lnTo>
                      <a:lnTo>
                        <a:pt x="39" y="303"/>
                      </a:lnTo>
                      <a:lnTo>
                        <a:pt x="43" y="320"/>
                      </a:lnTo>
                      <a:lnTo>
                        <a:pt x="41" y="327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5" y="342"/>
                      </a:lnTo>
                      <a:lnTo>
                        <a:pt x="33" y="350"/>
                      </a:lnTo>
                      <a:lnTo>
                        <a:pt x="28" y="354"/>
                      </a:lnTo>
                      <a:lnTo>
                        <a:pt x="26" y="361"/>
                      </a:lnTo>
                      <a:lnTo>
                        <a:pt x="33" y="367"/>
                      </a:lnTo>
                      <a:lnTo>
                        <a:pt x="39" y="361"/>
                      </a:lnTo>
                      <a:lnTo>
                        <a:pt x="73" y="357"/>
                      </a:lnTo>
                      <a:lnTo>
                        <a:pt x="75" y="354"/>
                      </a:lnTo>
                      <a:lnTo>
                        <a:pt x="67" y="350"/>
                      </a:lnTo>
                      <a:lnTo>
                        <a:pt x="75" y="344"/>
                      </a:lnTo>
                      <a:lnTo>
                        <a:pt x="77" y="327"/>
                      </a:lnTo>
                      <a:lnTo>
                        <a:pt x="82" y="333"/>
                      </a:lnTo>
                      <a:lnTo>
                        <a:pt x="84" y="340"/>
                      </a:lnTo>
                      <a:lnTo>
                        <a:pt x="84" y="346"/>
                      </a:lnTo>
                      <a:lnTo>
                        <a:pt x="79" y="350"/>
                      </a:lnTo>
                      <a:lnTo>
                        <a:pt x="77" y="354"/>
                      </a:lnTo>
                      <a:lnTo>
                        <a:pt x="82" y="355"/>
                      </a:lnTo>
                      <a:lnTo>
                        <a:pt x="90" y="357"/>
                      </a:lnTo>
                      <a:lnTo>
                        <a:pt x="103" y="359"/>
                      </a:lnTo>
                      <a:lnTo>
                        <a:pt x="118" y="365"/>
                      </a:lnTo>
                      <a:lnTo>
                        <a:pt x="126" y="369"/>
                      </a:lnTo>
                      <a:lnTo>
                        <a:pt x="137" y="374"/>
                      </a:lnTo>
                      <a:lnTo>
                        <a:pt x="171" y="378"/>
                      </a:lnTo>
                      <a:lnTo>
                        <a:pt x="178" y="378"/>
                      </a:lnTo>
                      <a:lnTo>
                        <a:pt x="188" y="372"/>
                      </a:lnTo>
                      <a:lnTo>
                        <a:pt x="195" y="372"/>
                      </a:lnTo>
                      <a:lnTo>
                        <a:pt x="189" y="363"/>
                      </a:lnTo>
                      <a:lnTo>
                        <a:pt x="184" y="357"/>
                      </a:lnTo>
                      <a:lnTo>
                        <a:pt x="191" y="355"/>
                      </a:lnTo>
                      <a:lnTo>
                        <a:pt x="193" y="354"/>
                      </a:lnTo>
                      <a:lnTo>
                        <a:pt x="201" y="350"/>
                      </a:lnTo>
                      <a:lnTo>
                        <a:pt x="214" y="346"/>
                      </a:lnTo>
                      <a:lnTo>
                        <a:pt x="214" y="354"/>
                      </a:lnTo>
                      <a:lnTo>
                        <a:pt x="214" y="357"/>
                      </a:lnTo>
                      <a:lnTo>
                        <a:pt x="220" y="355"/>
                      </a:lnTo>
                      <a:lnTo>
                        <a:pt x="235" y="354"/>
                      </a:lnTo>
                      <a:lnTo>
                        <a:pt x="236" y="361"/>
                      </a:lnTo>
                      <a:lnTo>
                        <a:pt x="242" y="365"/>
                      </a:lnTo>
                      <a:lnTo>
                        <a:pt x="246" y="374"/>
                      </a:lnTo>
                      <a:lnTo>
                        <a:pt x="253" y="374"/>
                      </a:lnTo>
                      <a:lnTo>
                        <a:pt x="267" y="378"/>
                      </a:lnTo>
                      <a:lnTo>
                        <a:pt x="270" y="372"/>
                      </a:lnTo>
                      <a:lnTo>
                        <a:pt x="272" y="371"/>
                      </a:lnTo>
                      <a:lnTo>
                        <a:pt x="272" y="367"/>
                      </a:lnTo>
                      <a:lnTo>
                        <a:pt x="274" y="372"/>
                      </a:lnTo>
                      <a:lnTo>
                        <a:pt x="272" y="374"/>
                      </a:lnTo>
                      <a:lnTo>
                        <a:pt x="272" y="380"/>
                      </a:lnTo>
                      <a:lnTo>
                        <a:pt x="276" y="387"/>
                      </a:lnTo>
                      <a:lnTo>
                        <a:pt x="283" y="391"/>
                      </a:lnTo>
                      <a:lnTo>
                        <a:pt x="287" y="399"/>
                      </a:lnTo>
                      <a:lnTo>
                        <a:pt x="285" y="406"/>
                      </a:lnTo>
                      <a:lnTo>
                        <a:pt x="289" y="410"/>
                      </a:lnTo>
                      <a:lnTo>
                        <a:pt x="297" y="406"/>
                      </a:lnTo>
                      <a:lnTo>
                        <a:pt x="310" y="416"/>
                      </a:lnTo>
                      <a:lnTo>
                        <a:pt x="317" y="412"/>
                      </a:lnTo>
                      <a:lnTo>
                        <a:pt x="319" y="412"/>
                      </a:lnTo>
                      <a:lnTo>
                        <a:pt x="327" y="416"/>
                      </a:lnTo>
                      <a:lnTo>
                        <a:pt x="332" y="412"/>
                      </a:lnTo>
                      <a:lnTo>
                        <a:pt x="332" y="402"/>
                      </a:lnTo>
                      <a:lnTo>
                        <a:pt x="334" y="395"/>
                      </a:lnTo>
                      <a:lnTo>
                        <a:pt x="342" y="395"/>
                      </a:lnTo>
                      <a:lnTo>
                        <a:pt x="347" y="393"/>
                      </a:lnTo>
                      <a:lnTo>
                        <a:pt x="351" y="391"/>
                      </a:lnTo>
                      <a:lnTo>
                        <a:pt x="355" y="399"/>
                      </a:lnTo>
                      <a:lnTo>
                        <a:pt x="361" y="395"/>
                      </a:lnTo>
                      <a:lnTo>
                        <a:pt x="368" y="399"/>
                      </a:lnTo>
                      <a:lnTo>
                        <a:pt x="368" y="408"/>
                      </a:lnTo>
                      <a:lnTo>
                        <a:pt x="370" y="416"/>
                      </a:lnTo>
                      <a:lnTo>
                        <a:pt x="377" y="412"/>
                      </a:lnTo>
                      <a:lnTo>
                        <a:pt x="383" y="406"/>
                      </a:lnTo>
                      <a:lnTo>
                        <a:pt x="387" y="401"/>
                      </a:lnTo>
                      <a:lnTo>
                        <a:pt x="381" y="393"/>
                      </a:lnTo>
                      <a:lnTo>
                        <a:pt x="389" y="391"/>
                      </a:lnTo>
                      <a:lnTo>
                        <a:pt x="387" y="378"/>
                      </a:lnTo>
                      <a:lnTo>
                        <a:pt x="372" y="371"/>
                      </a:lnTo>
                      <a:lnTo>
                        <a:pt x="372" y="365"/>
                      </a:lnTo>
                      <a:lnTo>
                        <a:pt x="372" y="363"/>
                      </a:lnTo>
                      <a:lnTo>
                        <a:pt x="396" y="374"/>
                      </a:lnTo>
                      <a:lnTo>
                        <a:pt x="404" y="374"/>
                      </a:lnTo>
                      <a:lnTo>
                        <a:pt x="409" y="378"/>
                      </a:lnTo>
                      <a:lnTo>
                        <a:pt x="413" y="380"/>
                      </a:lnTo>
                      <a:lnTo>
                        <a:pt x="409" y="387"/>
                      </a:lnTo>
                      <a:lnTo>
                        <a:pt x="415" y="387"/>
                      </a:lnTo>
                      <a:lnTo>
                        <a:pt x="423" y="386"/>
                      </a:lnTo>
                      <a:lnTo>
                        <a:pt x="426" y="393"/>
                      </a:lnTo>
                      <a:lnTo>
                        <a:pt x="436" y="395"/>
                      </a:lnTo>
                      <a:lnTo>
                        <a:pt x="441" y="393"/>
                      </a:lnTo>
                      <a:lnTo>
                        <a:pt x="443" y="399"/>
                      </a:lnTo>
                      <a:lnTo>
                        <a:pt x="449" y="406"/>
                      </a:lnTo>
                      <a:lnTo>
                        <a:pt x="455" y="408"/>
                      </a:lnTo>
                      <a:lnTo>
                        <a:pt x="456" y="399"/>
                      </a:lnTo>
                      <a:lnTo>
                        <a:pt x="458" y="406"/>
                      </a:lnTo>
                      <a:lnTo>
                        <a:pt x="455" y="414"/>
                      </a:lnTo>
                      <a:lnTo>
                        <a:pt x="449" y="427"/>
                      </a:lnTo>
                      <a:lnTo>
                        <a:pt x="456" y="421"/>
                      </a:lnTo>
                      <a:lnTo>
                        <a:pt x="458" y="414"/>
                      </a:lnTo>
                      <a:lnTo>
                        <a:pt x="464" y="406"/>
                      </a:lnTo>
                      <a:lnTo>
                        <a:pt x="473" y="418"/>
                      </a:lnTo>
                      <a:lnTo>
                        <a:pt x="473" y="412"/>
                      </a:lnTo>
                      <a:lnTo>
                        <a:pt x="477" y="404"/>
                      </a:lnTo>
                      <a:lnTo>
                        <a:pt x="477" y="401"/>
                      </a:lnTo>
                      <a:lnTo>
                        <a:pt x="483" y="399"/>
                      </a:lnTo>
                      <a:lnTo>
                        <a:pt x="483" y="395"/>
                      </a:lnTo>
                      <a:lnTo>
                        <a:pt x="475" y="393"/>
                      </a:lnTo>
                      <a:lnTo>
                        <a:pt x="473" y="387"/>
                      </a:lnTo>
                      <a:lnTo>
                        <a:pt x="468" y="384"/>
                      </a:lnTo>
                      <a:lnTo>
                        <a:pt x="453" y="382"/>
                      </a:lnTo>
                      <a:lnTo>
                        <a:pt x="447" y="378"/>
                      </a:lnTo>
                      <a:lnTo>
                        <a:pt x="438" y="378"/>
                      </a:lnTo>
                      <a:lnTo>
                        <a:pt x="434" y="371"/>
                      </a:lnTo>
                      <a:lnTo>
                        <a:pt x="426" y="367"/>
                      </a:lnTo>
                      <a:lnTo>
                        <a:pt x="419" y="365"/>
                      </a:lnTo>
                      <a:lnTo>
                        <a:pt x="417" y="357"/>
                      </a:lnTo>
                      <a:lnTo>
                        <a:pt x="423" y="355"/>
                      </a:lnTo>
                      <a:lnTo>
                        <a:pt x="421" y="352"/>
                      </a:lnTo>
                      <a:lnTo>
                        <a:pt x="428" y="350"/>
                      </a:lnTo>
                      <a:lnTo>
                        <a:pt x="436" y="354"/>
                      </a:lnTo>
                      <a:lnTo>
                        <a:pt x="430" y="348"/>
                      </a:lnTo>
                      <a:lnTo>
                        <a:pt x="426" y="340"/>
                      </a:lnTo>
                      <a:lnTo>
                        <a:pt x="434" y="335"/>
                      </a:lnTo>
                      <a:lnTo>
                        <a:pt x="441" y="335"/>
                      </a:lnTo>
                      <a:lnTo>
                        <a:pt x="443" y="337"/>
                      </a:lnTo>
                      <a:lnTo>
                        <a:pt x="445" y="331"/>
                      </a:lnTo>
                      <a:lnTo>
                        <a:pt x="445" y="324"/>
                      </a:lnTo>
                      <a:lnTo>
                        <a:pt x="440" y="320"/>
                      </a:lnTo>
                      <a:lnTo>
                        <a:pt x="438" y="312"/>
                      </a:lnTo>
                      <a:lnTo>
                        <a:pt x="436" y="307"/>
                      </a:lnTo>
                      <a:lnTo>
                        <a:pt x="426" y="312"/>
                      </a:lnTo>
                      <a:lnTo>
                        <a:pt x="424" y="320"/>
                      </a:lnTo>
                      <a:lnTo>
                        <a:pt x="423" y="327"/>
                      </a:lnTo>
                      <a:lnTo>
                        <a:pt x="415" y="327"/>
                      </a:lnTo>
                      <a:lnTo>
                        <a:pt x="413" y="320"/>
                      </a:lnTo>
                      <a:lnTo>
                        <a:pt x="406" y="322"/>
                      </a:lnTo>
                      <a:lnTo>
                        <a:pt x="400" y="318"/>
                      </a:lnTo>
                      <a:lnTo>
                        <a:pt x="400" y="316"/>
                      </a:lnTo>
                      <a:lnTo>
                        <a:pt x="415" y="307"/>
                      </a:lnTo>
                      <a:lnTo>
                        <a:pt x="417" y="299"/>
                      </a:lnTo>
                      <a:lnTo>
                        <a:pt x="417" y="299"/>
                      </a:lnTo>
                      <a:lnTo>
                        <a:pt x="409" y="303"/>
                      </a:lnTo>
                      <a:lnTo>
                        <a:pt x="409" y="297"/>
                      </a:lnTo>
                      <a:lnTo>
                        <a:pt x="404" y="303"/>
                      </a:lnTo>
                      <a:lnTo>
                        <a:pt x="398" y="299"/>
                      </a:lnTo>
                      <a:lnTo>
                        <a:pt x="391" y="307"/>
                      </a:lnTo>
                      <a:lnTo>
                        <a:pt x="385" y="308"/>
                      </a:lnTo>
                      <a:lnTo>
                        <a:pt x="364" y="310"/>
                      </a:lnTo>
                      <a:lnTo>
                        <a:pt x="355" y="310"/>
                      </a:lnTo>
                      <a:lnTo>
                        <a:pt x="346" y="307"/>
                      </a:lnTo>
                      <a:lnTo>
                        <a:pt x="346" y="299"/>
                      </a:lnTo>
                      <a:lnTo>
                        <a:pt x="351" y="293"/>
                      </a:lnTo>
                      <a:lnTo>
                        <a:pt x="361" y="278"/>
                      </a:lnTo>
                      <a:lnTo>
                        <a:pt x="366" y="277"/>
                      </a:lnTo>
                      <a:lnTo>
                        <a:pt x="376" y="278"/>
                      </a:lnTo>
                      <a:lnTo>
                        <a:pt x="383" y="282"/>
                      </a:lnTo>
                      <a:lnTo>
                        <a:pt x="391" y="288"/>
                      </a:lnTo>
                      <a:lnTo>
                        <a:pt x="396" y="288"/>
                      </a:lnTo>
                      <a:lnTo>
                        <a:pt x="402" y="292"/>
                      </a:lnTo>
                      <a:lnTo>
                        <a:pt x="404" y="290"/>
                      </a:lnTo>
                      <a:lnTo>
                        <a:pt x="411" y="295"/>
                      </a:lnTo>
                      <a:lnTo>
                        <a:pt x="417" y="295"/>
                      </a:lnTo>
                      <a:lnTo>
                        <a:pt x="421" y="295"/>
                      </a:lnTo>
                      <a:lnTo>
                        <a:pt x="421" y="297"/>
                      </a:lnTo>
                      <a:lnTo>
                        <a:pt x="428" y="293"/>
                      </a:lnTo>
                      <a:lnTo>
                        <a:pt x="424" y="292"/>
                      </a:lnTo>
                      <a:lnTo>
                        <a:pt x="421" y="28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311" name="Freeform 72"/>
              <p:cNvSpPr>
                <a:spLocks/>
              </p:cNvSpPr>
              <p:nvPr/>
            </p:nvSpPr>
            <p:spPr bwMode="auto">
              <a:xfrm>
                <a:off x="3587018" y="1766723"/>
                <a:ext cx="7686" cy="5232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2" name="Freeform 73"/>
              <p:cNvSpPr>
                <a:spLocks/>
              </p:cNvSpPr>
              <p:nvPr/>
            </p:nvSpPr>
            <p:spPr bwMode="auto">
              <a:xfrm>
                <a:off x="3587018" y="1766723"/>
                <a:ext cx="7686" cy="5232"/>
              </a:xfrm>
              <a:custGeom>
                <a:avLst/>
                <a:gdLst>
                  <a:gd name="T0" fmla="*/ 8 w 8"/>
                  <a:gd name="T1" fmla="*/ 2 h 6"/>
                  <a:gd name="T2" fmla="*/ 8 w 8"/>
                  <a:gd name="T3" fmla="*/ 0 h 6"/>
                  <a:gd name="T4" fmla="*/ 0 w 8"/>
                  <a:gd name="T5" fmla="*/ 6 h 6"/>
                  <a:gd name="T6" fmla="*/ 8 w 8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6">
                    <a:moveTo>
                      <a:pt x="8" y="2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3" name="Freeform 74"/>
              <p:cNvSpPr>
                <a:spLocks/>
              </p:cNvSpPr>
              <p:nvPr/>
            </p:nvSpPr>
            <p:spPr bwMode="auto">
              <a:xfrm>
                <a:off x="3598547" y="1757131"/>
                <a:ext cx="2882" cy="6976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4" name="Freeform 75"/>
              <p:cNvSpPr>
                <a:spLocks/>
              </p:cNvSpPr>
              <p:nvPr/>
            </p:nvSpPr>
            <p:spPr bwMode="auto">
              <a:xfrm>
                <a:off x="3598547" y="1757131"/>
                <a:ext cx="2882" cy="6976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2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2" y="8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5" name="Freeform 76"/>
              <p:cNvSpPr>
                <a:spLocks/>
              </p:cNvSpPr>
              <p:nvPr/>
            </p:nvSpPr>
            <p:spPr bwMode="auto">
              <a:xfrm>
                <a:off x="3681166" y="1643765"/>
                <a:ext cx="47074" cy="36626"/>
              </a:xfrm>
              <a:custGeom>
                <a:avLst/>
                <a:gdLst>
                  <a:gd name="T0" fmla="*/ 10 w 49"/>
                  <a:gd name="T1" fmla="*/ 38 h 42"/>
                  <a:gd name="T2" fmla="*/ 15 w 49"/>
                  <a:gd name="T3" fmla="*/ 32 h 42"/>
                  <a:gd name="T4" fmla="*/ 19 w 49"/>
                  <a:gd name="T5" fmla="*/ 27 h 42"/>
                  <a:gd name="T6" fmla="*/ 34 w 49"/>
                  <a:gd name="T7" fmla="*/ 21 h 42"/>
                  <a:gd name="T8" fmla="*/ 40 w 49"/>
                  <a:gd name="T9" fmla="*/ 15 h 42"/>
                  <a:gd name="T10" fmla="*/ 43 w 49"/>
                  <a:gd name="T11" fmla="*/ 8 h 42"/>
                  <a:gd name="T12" fmla="*/ 49 w 49"/>
                  <a:gd name="T13" fmla="*/ 2 h 42"/>
                  <a:gd name="T14" fmla="*/ 47 w 49"/>
                  <a:gd name="T15" fmla="*/ 0 h 42"/>
                  <a:gd name="T16" fmla="*/ 40 w 49"/>
                  <a:gd name="T17" fmla="*/ 4 h 42"/>
                  <a:gd name="T18" fmla="*/ 28 w 49"/>
                  <a:gd name="T19" fmla="*/ 14 h 42"/>
                  <a:gd name="T20" fmla="*/ 13 w 49"/>
                  <a:gd name="T21" fmla="*/ 21 h 42"/>
                  <a:gd name="T22" fmla="*/ 0 w 49"/>
                  <a:gd name="T23" fmla="*/ 31 h 42"/>
                  <a:gd name="T24" fmla="*/ 0 w 49"/>
                  <a:gd name="T25" fmla="*/ 34 h 42"/>
                  <a:gd name="T26" fmla="*/ 2 w 49"/>
                  <a:gd name="T27" fmla="*/ 42 h 42"/>
                  <a:gd name="T28" fmla="*/ 10 w 49"/>
                  <a:gd name="T29" fmla="*/ 3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2">
                    <a:moveTo>
                      <a:pt x="10" y="38"/>
                    </a:moveTo>
                    <a:lnTo>
                      <a:pt x="15" y="32"/>
                    </a:lnTo>
                    <a:lnTo>
                      <a:pt x="19" y="27"/>
                    </a:lnTo>
                    <a:lnTo>
                      <a:pt x="34" y="21"/>
                    </a:lnTo>
                    <a:lnTo>
                      <a:pt x="40" y="15"/>
                    </a:lnTo>
                    <a:lnTo>
                      <a:pt x="43" y="8"/>
                    </a:lnTo>
                    <a:lnTo>
                      <a:pt x="49" y="2"/>
                    </a:lnTo>
                    <a:lnTo>
                      <a:pt x="47" y="0"/>
                    </a:lnTo>
                    <a:lnTo>
                      <a:pt x="40" y="4"/>
                    </a:lnTo>
                    <a:lnTo>
                      <a:pt x="28" y="14"/>
                    </a:lnTo>
                    <a:lnTo>
                      <a:pt x="13" y="21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10" y="3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19" name="Freeform 80"/>
              <p:cNvSpPr>
                <a:spLocks/>
              </p:cNvSpPr>
              <p:nvPr/>
            </p:nvSpPr>
            <p:spPr bwMode="auto">
              <a:xfrm>
                <a:off x="3432347" y="1766723"/>
                <a:ext cx="409254" cy="416835"/>
              </a:xfrm>
              <a:custGeom>
                <a:avLst/>
                <a:gdLst>
                  <a:gd name="T0" fmla="*/ 41 w 426"/>
                  <a:gd name="T1" fmla="*/ 40 h 478"/>
                  <a:gd name="T2" fmla="*/ 37 w 426"/>
                  <a:gd name="T3" fmla="*/ 109 h 478"/>
                  <a:gd name="T4" fmla="*/ 9 w 426"/>
                  <a:gd name="T5" fmla="*/ 132 h 478"/>
                  <a:gd name="T6" fmla="*/ 0 w 426"/>
                  <a:gd name="T7" fmla="*/ 153 h 478"/>
                  <a:gd name="T8" fmla="*/ 19 w 426"/>
                  <a:gd name="T9" fmla="*/ 173 h 478"/>
                  <a:gd name="T10" fmla="*/ 9 w 426"/>
                  <a:gd name="T11" fmla="*/ 213 h 478"/>
                  <a:gd name="T12" fmla="*/ 9 w 426"/>
                  <a:gd name="T13" fmla="*/ 247 h 478"/>
                  <a:gd name="T14" fmla="*/ 35 w 426"/>
                  <a:gd name="T15" fmla="*/ 264 h 478"/>
                  <a:gd name="T16" fmla="*/ 58 w 426"/>
                  <a:gd name="T17" fmla="*/ 277 h 478"/>
                  <a:gd name="T18" fmla="*/ 86 w 426"/>
                  <a:gd name="T19" fmla="*/ 301 h 478"/>
                  <a:gd name="T20" fmla="*/ 114 w 426"/>
                  <a:gd name="T21" fmla="*/ 320 h 478"/>
                  <a:gd name="T22" fmla="*/ 133 w 426"/>
                  <a:gd name="T23" fmla="*/ 339 h 478"/>
                  <a:gd name="T24" fmla="*/ 137 w 426"/>
                  <a:gd name="T25" fmla="*/ 367 h 478"/>
                  <a:gd name="T26" fmla="*/ 141 w 426"/>
                  <a:gd name="T27" fmla="*/ 382 h 478"/>
                  <a:gd name="T28" fmla="*/ 152 w 426"/>
                  <a:gd name="T29" fmla="*/ 399 h 478"/>
                  <a:gd name="T30" fmla="*/ 150 w 426"/>
                  <a:gd name="T31" fmla="*/ 435 h 478"/>
                  <a:gd name="T32" fmla="*/ 160 w 426"/>
                  <a:gd name="T33" fmla="*/ 457 h 478"/>
                  <a:gd name="T34" fmla="*/ 191 w 426"/>
                  <a:gd name="T35" fmla="*/ 478 h 478"/>
                  <a:gd name="T36" fmla="*/ 415 w 426"/>
                  <a:gd name="T37" fmla="*/ 463 h 478"/>
                  <a:gd name="T38" fmla="*/ 415 w 426"/>
                  <a:gd name="T39" fmla="*/ 435 h 478"/>
                  <a:gd name="T40" fmla="*/ 408 w 426"/>
                  <a:gd name="T41" fmla="*/ 414 h 478"/>
                  <a:gd name="T42" fmla="*/ 400 w 426"/>
                  <a:gd name="T43" fmla="*/ 384 h 478"/>
                  <a:gd name="T44" fmla="*/ 404 w 426"/>
                  <a:gd name="T45" fmla="*/ 350 h 478"/>
                  <a:gd name="T46" fmla="*/ 410 w 426"/>
                  <a:gd name="T47" fmla="*/ 329 h 478"/>
                  <a:gd name="T48" fmla="*/ 410 w 426"/>
                  <a:gd name="T49" fmla="*/ 294 h 478"/>
                  <a:gd name="T50" fmla="*/ 421 w 426"/>
                  <a:gd name="T51" fmla="*/ 277 h 478"/>
                  <a:gd name="T52" fmla="*/ 419 w 426"/>
                  <a:gd name="T53" fmla="*/ 243 h 478"/>
                  <a:gd name="T54" fmla="*/ 425 w 426"/>
                  <a:gd name="T55" fmla="*/ 209 h 478"/>
                  <a:gd name="T56" fmla="*/ 404 w 426"/>
                  <a:gd name="T57" fmla="*/ 211 h 478"/>
                  <a:gd name="T58" fmla="*/ 395 w 426"/>
                  <a:gd name="T59" fmla="*/ 232 h 478"/>
                  <a:gd name="T60" fmla="*/ 378 w 426"/>
                  <a:gd name="T61" fmla="*/ 243 h 478"/>
                  <a:gd name="T62" fmla="*/ 383 w 426"/>
                  <a:gd name="T63" fmla="*/ 213 h 478"/>
                  <a:gd name="T64" fmla="*/ 395 w 426"/>
                  <a:gd name="T65" fmla="*/ 196 h 478"/>
                  <a:gd name="T66" fmla="*/ 404 w 426"/>
                  <a:gd name="T67" fmla="*/ 181 h 478"/>
                  <a:gd name="T68" fmla="*/ 393 w 426"/>
                  <a:gd name="T69" fmla="*/ 173 h 478"/>
                  <a:gd name="T70" fmla="*/ 389 w 426"/>
                  <a:gd name="T71" fmla="*/ 153 h 478"/>
                  <a:gd name="T72" fmla="*/ 383 w 426"/>
                  <a:gd name="T73" fmla="*/ 143 h 478"/>
                  <a:gd name="T74" fmla="*/ 383 w 426"/>
                  <a:gd name="T75" fmla="*/ 121 h 478"/>
                  <a:gd name="T76" fmla="*/ 359 w 426"/>
                  <a:gd name="T77" fmla="*/ 109 h 478"/>
                  <a:gd name="T78" fmla="*/ 332 w 426"/>
                  <a:gd name="T79" fmla="*/ 91 h 478"/>
                  <a:gd name="T80" fmla="*/ 304 w 426"/>
                  <a:gd name="T81" fmla="*/ 89 h 478"/>
                  <a:gd name="T82" fmla="*/ 205 w 426"/>
                  <a:gd name="T83" fmla="*/ 64 h 478"/>
                  <a:gd name="T84" fmla="*/ 184 w 426"/>
                  <a:gd name="T85" fmla="*/ 44 h 478"/>
                  <a:gd name="T86" fmla="*/ 161 w 426"/>
                  <a:gd name="T87" fmla="*/ 36 h 478"/>
                  <a:gd name="T88" fmla="*/ 141 w 426"/>
                  <a:gd name="T89" fmla="*/ 38 h 478"/>
                  <a:gd name="T90" fmla="*/ 144 w 426"/>
                  <a:gd name="T91" fmla="*/ 21 h 478"/>
                  <a:gd name="T92" fmla="*/ 144 w 426"/>
                  <a:gd name="T93" fmla="*/ 0 h 478"/>
                  <a:gd name="T94" fmla="*/ 122 w 426"/>
                  <a:gd name="T95" fmla="*/ 14 h 478"/>
                  <a:gd name="T96" fmla="*/ 73 w 426"/>
                  <a:gd name="T97" fmla="*/ 34 h 478"/>
                  <a:gd name="T98" fmla="*/ 52 w 426"/>
                  <a:gd name="T99" fmla="*/ 29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26" h="478">
                    <a:moveTo>
                      <a:pt x="49" y="32"/>
                    </a:moveTo>
                    <a:lnTo>
                      <a:pt x="47" y="40"/>
                    </a:lnTo>
                    <a:lnTo>
                      <a:pt x="41" y="40"/>
                    </a:lnTo>
                    <a:lnTo>
                      <a:pt x="43" y="94"/>
                    </a:lnTo>
                    <a:lnTo>
                      <a:pt x="41" y="102"/>
                    </a:lnTo>
                    <a:lnTo>
                      <a:pt x="37" y="109"/>
                    </a:lnTo>
                    <a:lnTo>
                      <a:pt x="24" y="115"/>
                    </a:lnTo>
                    <a:lnTo>
                      <a:pt x="11" y="125"/>
                    </a:lnTo>
                    <a:lnTo>
                      <a:pt x="9" y="132"/>
                    </a:lnTo>
                    <a:lnTo>
                      <a:pt x="5" y="140"/>
                    </a:lnTo>
                    <a:lnTo>
                      <a:pt x="0" y="145"/>
                    </a:lnTo>
                    <a:lnTo>
                      <a:pt x="0" y="153"/>
                    </a:lnTo>
                    <a:lnTo>
                      <a:pt x="5" y="160"/>
                    </a:lnTo>
                    <a:lnTo>
                      <a:pt x="11" y="160"/>
                    </a:lnTo>
                    <a:lnTo>
                      <a:pt x="19" y="173"/>
                    </a:lnTo>
                    <a:lnTo>
                      <a:pt x="11" y="192"/>
                    </a:lnTo>
                    <a:lnTo>
                      <a:pt x="13" y="205"/>
                    </a:lnTo>
                    <a:lnTo>
                      <a:pt x="9" y="213"/>
                    </a:lnTo>
                    <a:lnTo>
                      <a:pt x="13" y="228"/>
                    </a:lnTo>
                    <a:lnTo>
                      <a:pt x="13" y="239"/>
                    </a:lnTo>
                    <a:lnTo>
                      <a:pt x="9" y="247"/>
                    </a:lnTo>
                    <a:lnTo>
                      <a:pt x="20" y="254"/>
                    </a:lnTo>
                    <a:lnTo>
                      <a:pt x="28" y="262"/>
                    </a:lnTo>
                    <a:lnTo>
                      <a:pt x="35" y="264"/>
                    </a:lnTo>
                    <a:lnTo>
                      <a:pt x="47" y="266"/>
                    </a:lnTo>
                    <a:lnTo>
                      <a:pt x="52" y="273"/>
                    </a:lnTo>
                    <a:lnTo>
                      <a:pt x="58" y="277"/>
                    </a:lnTo>
                    <a:lnTo>
                      <a:pt x="67" y="281"/>
                    </a:lnTo>
                    <a:lnTo>
                      <a:pt x="77" y="288"/>
                    </a:lnTo>
                    <a:lnTo>
                      <a:pt x="86" y="301"/>
                    </a:lnTo>
                    <a:lnTo>
                      <a:pt x="99" y="314"/>
                    </a:lnTo>
                    <a:lnTo>
                      <a:pt x="107" y="318"/>
                    </a:lnTo>
                    <a:lnTo>
                      <a:pt x="114" y="320"/>
                    </a:lnTo>
                    <a:lnTo>
                      <a:pt x="120" y="324"/>
                    </a:lnTo>
                    <a:lnTo>
                      <a:pt x="128" y="331"/>
                    </a:lnTo>
                    <a:lnTo>
                      <a:pt x="133" y="339"/>
                    </a:lnTo>
                    <a:lnTo>
                      <a:pt x="135" y="358"/>
                    </a:lnTo>
                    <a:lnTo>
                      <a:pt x="137" y="365"/>
                    </a:lnTo>
                    <a:lnTo>
                      <a:pt x="137" y="367"/>
                    </a:lnTo>
                    <a:lnTo>
                      <a:pt x="139" y="375"/>
                    </a:lnTo>
                    <a:lnTo>
                      <a:pt x="139" y="380"/>
                    </a:lnTo>
                    <a:lnTo>
                      <a:pt x="141" y="382"/>
                    </a:lnTo>
                    <a:lnTo>
                      <a:pt x="144" y="390"/>
                    </a:lnTo>
                    <a:lnTo>
                      <a:pt x="148" y="391"/>
                    </a:lnTo>
                    <a:lnTo>
                      <a:pt x="152" y="399"/>
                    </a:lnTo>
                    <a:lnTo>
                      <a:pt x="146" y="412"/>
                    </a:lnTo>
                    <a:lnTo>
                      <a:pt x="148" y="423"/>
                    </a:lnTo>
                    <a:lnTo>
                      <a:pt x="150" y="435"/>
                    </a:lnTo>
                    <a:lnTo>
                      <a:pt x="154" y="442"/>
                    </a:lnTo>
                    <a:lnTo>
                      <a:pt x="156" y="450"/>
                    </a:lnTo>
                    <a:lnTo>
                      <a:pt x="160" y="457"/>
                    </a:lnTo>
                    <a:lnTo>
                      <a:pt x="167" y="461"/>
                    </a:lnTo>
                    <a:lnTo>
                      <a:pt x="186" y="465"/>
                    </a:lnTo>
                    <a:lnTo>
                      <a:pt x="191" y="478"/>
                    </a:lnTo>
                    <a:lnTo>
                      <a:pt x="317" y="470"/>
                    </a:lnTo>
                    <a:lnTo>
                      <a:pt x="411" y="463"/>
                    </a:lnTo>
                    <a:lnTo>
                      <a:pt x="415" y="463"/>
                    </a:lnTo>
                    <a:lnTo>
                      <a:pt x="413" y="448"/>
                    </a:lnTo>
                    <a:lnTo>
                      <a:pt x="415" y="440"/>
                    </a:lnTo>
                    <a:lnTo>
                      <a:pt x="415" y="435"/>
                    </a:lnTo>
                    <a:lnTo>
                      <a:pt x="413" y="427"/>
                    </a:lnTo>
                    <a:lnTo>
                      <a:pt x="408" y="420"/>
                    </a:lnTo>
                    <a:lnTo>
                      <a:pt x="408" y="414"/>
                    </a:lnTo>
                    <a:lnTo>
                      <a:pt x="402" y="407"/>
                    </a:lnTo>
                    <a:lnTo>
                      <a:pt x="404" y="401"/>
                    </a:lnTo>
                    <a:lnTo>
                      <a:pt x="400" y="384"/>
                    </a:lnTo>
                    <a:lnTo>
                      <a:pt x="400" y="371"/>
                    </a:lnTo>
                    <a:lnTo>
                      <a:pt x="406" y="358"/>
                    </a:lnTo>
                    <a:lnTo>
                      <a:pt x="404" y="350"/>
                    </a:lnTo>
                    <a:lnTo>
                      <a:pt x="406" y="343"/>
                    </a:lnTo>
                    <a:lnTo>
                      <a:pt x="410" y="335"/>
                    </a:lnTo>
                    <a:lnTo>
                      <a:pt x="410" y="329"/>
                    </a:lnTo>
                    <a:lnTo>
                      <a:pt x="406" y="314"/>
                    </a:lnTo>
                    <a:lnTo>
                      <a:pt x="406" y="307"/>
                    </a:lnTo>
                    <a:lnTo>
                      <a:pt x="410" y="294"/>
                    </a:lnTo>
                    <a:lnTo>
                      <a:pt x="413" y="286"/>
                    </a:lnTo>
                    <a:lnTo>
                      <a:pt x="419" y="281"/>
                    </a:lnTo>
                    <a:lnTo>
                      <a:pt x="421" y="277"/>
                    </a:lnTo>
                    <a:lnTo>
                      <a:pt x="415" y="264"/>
                    </a:lnTo>
                    <a:lnTo>
                      <a:pt x="417" y="256"/>
                    </a:lnTo>
                    <a:lnTo>
                      <a:pt x="419" y="243"/>
                    </a:lnTo>
                    <a:lnTo>
                      <a:pt x="426" y="222"/>
                    </a:lnTo>
                    <a:lnTo>
                      <a:pt x="426" y="217"/>
                    </a:lnTo>
                    <a:lnTo>
                      <a:pt x="425" y="209"/>
                    </a:lnTo>
                    <a:lnTo>
                      <a:pt x="417" y="203"/>
                    </a:lnTo>
                    <a:lnTo>
                      <a:pt x="411" y="207"/>
                    </a:lnTo>
                    <a:lnTo>
                      <a:pt x="404" y="211"/>
                    </a:lnTo>
                    <a:lnTo>
                      <a:pt x="400" y="217"/>
                    </a:lnTo>
                    <a:lnTo>
                      <a:pt x="398" y="224"/>
                    </a:lnTo>
                    <a:lnTo>
                      <a:pt x="395" y="232"/>
                    </a:lnTo>
                    <a:lnTo>
                      <a:pt x="387" y="237"/>
                    </a:lnTo>
                    <a:lnTo>
                      <a:pt x="383" y="243"/>
                    </a:lnTo>
                    <a:lnTo>
                      <a:pt x="378" y="243"/>
                    </a:lnTo>
                    <a:lnTo>
                      <a:pt x="376" y="235"/>
                    </a:lnTo>
                    <a:lnTo>
                      <a:pt x="378" y="228"/>
                    </a:lnTo>
                    <a:lnTo>
                      <a:pt x="383" y="213"/>
                    </a:lnTo>
                    <a:lnTo>
                      <a:pt x="387" y="205"/>
                    </a:lnTo>
                    <a:lnTo>
                      <a:pt x="389" y="200"/>
                    </a:lnTo>
                    <a:lnTo>
                      <a:pt x="395" y="196"/>
                    </a:lnTo>
                    <a:lnTo>
                      <a:pt x="402" y="192"/>
                    </a:lnTo>
                    <a:lnTo>
                      <a:pt x="402" y="187"/>
                    </a:lnTo>
                    <a:lnTo>
                      <a:pt x="404" y="181"/>
                    </a:lnTo>
                    <a:lnTo>
                      <a:pt x="400" y="179"/>
                    </a:lnTo>
                    <a:lnTo>
                      <a:pt x="400" y="179"/>
                    </a:lnTo>
                    <a:lnTo>
                      <a:pt x="393" y="173"/>
                    </a:lnTo>
                    <a:lnTo>
                      <a:pt x="393" y="168"/>
                    </a:lnTo>
                    <a:lnTo>
                      <a:pt x="396" y="153"/>
                    </a:lnTo>
                    <a:lnTo>
                      <a:pt x="389" y="153"/>
                    </a:lnTo>
                    <a:lnTo>
                      <a:pt x="383" y="156"/>
                    </a:lnTo>
                    <a:lnTo>
                      <a:pt x="379" y="149"/>
                    </a:lnTo>
                    <a:lnTo>
                      <a:pt x="383" y="143"/>
                    </a:lnTo>
                    <a:lnTo>
                      <a:pt x="383" y="128"/>
                    </a:lnTo>
                    <a:lnTo>
                      <a:pt x="381" y="123"/>
                    </a:lnTo>
                    <a:lnTo>
                      <a:pt x="383" y="121"/>
                    </a:lnTo>
                    <a:lnTo>
                      <a:pt x="376" y="113"/>
                    </a:lnTo>
                    <a:lnTo>
                      <a:pt x="364" y="111"/>
                    </a:lnTo>
                    <a:lnTo>
                      <a:pt x="359" y="109"/>
                    </a:lnTo>
                    <a:lnTo>
                      <a:pt x="357" y="98"/>
                    </a:lnTo>
                    <a:lnTo>
                      <a:pt x="349" y="93"/>
                    </a:lnTo>
                    <a:lnTo>
                      <a:pt x="332" y="91"/>
                    </a:lnTo>
                    <a:lnTo>
                      <a:pt x="325" y="89"/>
                    </a:lnTo>
                    <a:lnTo>
                      <a:pt x="319" y="91"/>
                    </a:lnTo>
                    <a:lnTo>
                      <a:pt x="304" y="89"/>
                    </a:lnTo>
                    <a:lnTo>
                      <a:pt x="302" y="89"/>
                    </a:lnTo>
                    <a:lnTo>
                      <a:pt x="278" y="79"/>
                    </a:lnTo>
                    <a:lnTo>
                      <a:pt x="205" y="64"/>
                    </a:lnTo>
                    <a:lnTo>
                      <a:pt x="197" y="51"/>
                    </a:lnTo>
                    <a:lnTo>
                      <a:pt x="191" y="46"/>
                    </a:lnTo>
                    <a:lnTo>
                      <a:pt x="184" y="44"/>
                    </a:lnTo>
                    <a:lnTo>
                      <a:pt x="180" y="40"/>
                    </a:lnTo>
                    <a:lnTo>
                      <a:pt x="169" y="40"/>
                    </a:lnTo>
                    <a:lnTo>
                      <a:pt x="161" y="36"/>
                    </a:lnTo>
                    <a:lnTo>
                      <a:pt x="154" y="34"/>
                    </a:lnTo>
                    <a:lnTo>
                      <a:pt x="148" y="38"/>
                    </a:lnTo>
                    <a:lnTo>
                      <a:pt x="141" y="38"/>
                    </a:lnTo>
                    <a:lnTo>
                      <a:pt x="143" y="34"/>
                    </a:lnTo>
                    <a:lnTo>
                      <a:pt x="144" y="27"/>
                    </a:lnTo>
                    <a:lnTo>
                      <a:pt x="144" y="21"/>
                    </a:lnTo>
                    <a:lnTo>
                      <a:pt x="150" y="14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35" y="6"/>
                    </a:lnTo>
                    <a:lnTo>
                      <a:pt x="128" y="10"/>
                    </a:lnTo>
                    <a:lnTo>
                      <a:pt x="122" y="14"/>
                    </a:lnTo>
                    <a:lnTo>
                      <a:pt x="114" y="17"/>
                    </a:lnTo>
                    <a:lnTo>
                      <a:pt x="101" y="25"/>
                    </a:lnTo>
                    <a:lnTo>
                      <a:pt x="73" y="34"/>
                    </a:lnTo>
                    <a:lnTo>
                      <a:pt x="67" y="36"/>
                    </a:lnTo>
                    <a:lnTo>
                      <a:pt x="60" y="34"/>
                    </a:lnTo>
                    <a:lnTo>
                      <a:pt x="52" y="29"/>
                    </a:lnTo>
                    <a:lnTo>
                      <a:pt x="51" y="31"/>
                    </a:lnTo>
                    <a:lnTo>
                      <a:pt x="49" y="3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0" name="Freeform 81"/>
              <p:cNvSpPr>
                <a:spLocks/>
              </p:cNvSpPr>
              <p:nvPr/>
            </p:nvSpPr>
            <p:spPr bwMode="auto">
              <a:xfrm>
                <a:off x="3563962" y="2170478"/>
                <a:ext cx="326635" cy="525841"/>
              </a:xfrm>
              <a:custGeom>
                <a:avLst/>
                <a:gdLst>
                  <a:gd name="T0" fmla="*/ 54 w 340"/>
                  <a:gd name="T1" fmla="*/ 17 h 603"/>
                  <a:gd name="T2" fmla="*/ 75 w 340"/>
                  <a:gd name="T3" fmla="*/ 41 h 603"/>
                  <a:gd name="T4" fmla="*/ 96 w 340"/>
                  <a:gd name="T5" fmla="*/ 58 h 603"/>
                  <a:gd name="T6" fmla="*/ 86 w 340"/>
                  <a:gd name="T7" fmla="*/ 100 h 603"/>
                  <a:gd name="T8" fmla="*/ 64 w 340"/>
                  <a:gd name="T9" fmla="*/ 124 h 603"/>
                  <a:gd name="T10" fmla="*/ 30 w 340"/>
                  <a:gd name="T11" fmla="*/ 143 h 603"/>
                  <a:gd name="T12" fmla="*/ 41 w 340"/>
                  <a:gd name="T13" fmla="*/ 184 h 603"/>
                  <a:gd name="T14" fmla="*/ 30 w 340"/>
                  <a:gd name="T15" fmla="*/ 209 h 603"/>
                  <a:gd name="T16" fmla="*/ 6 w 340"/>
                  <a:gd name="T17" fmla="*/ 231 h 603"/>
                  <a:gd name="T18" fmla="*/ 6 w 340"/>
                  <a:gd name="T19" fmla="*/ 250 h 603"/>
                  <a:gd name="T20" fmla="*/ 0 w 340"/>
                  <a:gd name="T21" fmla="*/ 276 h 603"/>
                  <a:gd name="T22" fmla="*/ 9 w 340"/>
                  <a:gd name="T23" fmla="*/ 308 h 603"/>
                  <a:gd name="T24" fmla="*/ 24 w 340"/>
                  <a:gd name="T25" fmla="*/ 329 h 603"/>
                  <a:gd name="T26" fmla="*/ 41 w 340"/>
                  <a:gd name="T27" fmla="*/ 348 h 603"/>
                  <a:gd name="T28" fmla="*/ 70 w 340"/>
                  <a:gd name="T29" fmla="*/ 370 h 603"/>
                  <a:gd name="T30" fmla="*/ 90 w 340"/>
                  <a:gd name="T31" fmla="*/ 404 h 603"/>
                  <a:gd name="T32" fmla="*/ 103 w 340"/>
                  <a:gd name="T33" fmla="*/ 400 h 603"/>
                  <a:gd name="T34" fmla="*/ 124 w 340"/>
                  <a:gd name="T35" fmla="*/ 412 h 603"/>
                  <a:gd name="T36" fmla="*/ 115 w 340"/>
                  <a:gd name="T37" fmla="*/ 444 h 603"/>
                  <a:gd name="T38" fmla="*/ 107 w 340"/>
                  <a:gd name="T39" fmla="*/ 470 h 603"/>
                  <a:gd name="T40" fmla="*/ 141 w 340"/>
                  <a:gd name="T41" fmla="*/ 504 h 603"/>
                  <a:gd name="T42" fmla="*/ 154 w 340"/>
                  <a:gd name="T43" fmla="*/ 509 h 603"/>
                  <a:gd name="T44" fmla="*/ 177 w 340"/>
                  <a:gd name="T45" fmla="*/ 528 h 603"/>
                  <a:gd name="T46" fmla="*/ 194 w 340"/>
                  <a:gd name="T47" fmla="*/ 558 h 603"/>
                  <a:gd name="T48" fmla="*/ 195 w 340"/>
                  <a:gd name="T49" fmla="*/ 588 h 603"/>
                  <a:gd name="T50" fmla="*/ 222 w 340"/>
                  <a:gd name="T51" fmla="*/ 603 h 603"/>
                  <a:gd name="T52" fmla="*/ 229 w 340"/>
                  <a:gd name="T53" fmla="*/ 579 h 603"/>
                  <a:gd name="T54" fmla="*/ 250 w 340"/>
                  <a:gd name="T55" fmla="*/ 581 h 603"/>
                  <a:gd name="T56" fmla="*/ 274 w 340"/>
                  <a:gd name="T57" fmla="*/ 590 h 603"/>
                  <a:gd name="T58" fmla="*/ 273 w 340"/>
                  <a:gd name="T59" fmla="*/ 568 h 603"/>
                  <a:gd name="T60" fmla="*/ 280 w 340"/>
                  <a:gd name="T61" fmla="*/ 553 h 603"/>
                  <a:gd name="T62" fmla="*/ 305 w 340"/>
                  <a:gd name="T63" fmla="*/ 538 h 603"/>
                  <a:gd name="T64" fmla="*/ 303 w 340"/>
                  <a:gd name="T65" fmla="*/ 517 h 603"/>
                  <a:gd name="T66" fmla="*/ 301 w 340"/>
                  <a:gd name="T67" fmla="*/ 500 h 603"/>
                  <a:gd name="T68" fmla="*/ 306 w 340"/>
                  <a:gd name="T69" fmla="*/ 479 h 603"/>
                  <a:gd name="T70" fmla="*/ 308 w 340"/>
                  <a:gd name="T71" fmla="*/ 457 h 603"/>
                  <a:gd name="T72" fmla="*/ 329 w 340"/>
                  <a:gd name="T73" fmla="*/ 429 h 603"/>
                  <a:gd name="T74" fmla="*/ 338 w 340"/>
                  <a:gd name="T75" fmla="*/ 408 h 603"/>
                  <a:gd name="T76" fmla="*/ 336 w 340"/>
                  <a:gd name="T77" fmla="*/ 380 h 603"/>
                  <a:gd name="T78" fmla="*/ 325 w 340"/>
                  <a:gd name="T79" fmla="*/ 357 h 603"/>
                  <a:gd name="T80" fmla="*/ 333 w 340"/>
                  <a:gd name="T81" fmla="*/ 335 h 603"/>
                  <a:gd name="T82" fmla="*/ 301 w 340"/>
                  <a:gd name="T83" fmla="*/ 69 h 603"/>
                  <a:gd name="T84" fmla="*/ 293 w 340"/>
                  <a:gd name="T85" fmla="*/ 45 h 603"/>
                  <a:gd name="T86" fmla="*/ 278 w 340"/>
                  <a:gd name="T87" fmla="*/ 21 h 603"/>
                  <a:gd name="T88" fmla="*/ 274 w 340"/>
                  <a:gd name="T89" fmla="*/ 0 h 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40" h="603">
                    <a:moveTo>
                      <a:pt x="180" y="7"/>
                    </a:moveTo>
                    <a:lnTo>
                      <a:pt x="54" y="15"/>
                    </a:lnTo>
                    <a:lnTo>
                      <a:pt x="54" y="17"/>
                    </a:lnTo>
                    <a:lnTo>
                      <a:pt x="60" y="22"/>
                    </a:lnTo>
                    <a:lnTo>
                      <a:pt x="73" y="34"/>
                    </a:lnTo>
                    <a:lnTo>
                      <a:pt x="75" y="41"/>
                    </a:lnTo>
                    <a:lnTo>
                      <a:pt x="81" y="47"/>
                    </a:lnTo>
                    <a:lnTo>
                      <a:pt x="88" y="51"/>
                    </a:lnTo>
                    <a:lnTo>
                      <a:pt x="96" y="58"/>
                    </a:lnTo>
                    <a:lnTo>
                      <a:pt x="98" y="66"/>
                    </a:lnTo>
                    <a:lnTo>
                      <a:pt x="96" y="86"/>
                    </a:lnTo>
                    <a:lnTo>
                      <a:pt x="86" y="100"/>
                    </a:lnTo>
                    <a:lnTo>
                      <a:pt x="85" y="113"/>
                    </a:lnTo>
                    <a:lnTo>
                      <a:pt x="79" y="118"/>
                    </a:lnTo>
                    <a:lnTo>
                      <a:pt x="64" y="124"/>
                    </a:lnTo>
                    <a:lnTo>
                      <a:pt x="58" y="130"/>
                    </a:lnTo>
                    <a:lnTo>
                      <a:pt x="32" y="135"/>
                    </a:lnTo>
                    <a:lnTo>
                      <a:pt x="30" y="143"/>
                    </a:lnTo>
                    <a:lnTo>
                      <a:pt x="26" y="156"/>
                    </a:lnTo>
                    <a:lnTo>
                      <a:pt x="39" y="169"/>
                    </a:lnTo>
                    <a:lnTo>
                      <a:pt x="41" y="184"/>
                    </a:lnTo>
                    <a:lnTo>
                      <a:pt x="32" y="197"/>
                    </a:lnTo>
                    <a:lnTo>
                      <a:pt x="30" y="203"/>
                    </a:lnTo>
                    <a:lnTo>
                      <a:pt x="30" y="209"/>
                    </a:lnTo>
                    <a:lnTo>
                      <a:pt x="28" y="216"/>
                    </a:lnTo>
                    <a:lnTo>
                      <a:pt x="11" y="224"/>
                    </a:lnTo>
                    <a:lnTo>
                      <a:pt x="6" y="231"/>
                    </a:lnTo>
                    <a:lnTo>
                      <a:pt x="11" y="239"/>
                    </a:lnTo>
                    <a:lnTo>
                      <a:pt x="9" y="244"/>
                    </a:lnTo>
                    <a:lnTo>
                      <a:pt x="6" y="250"/>
                    </a:lnTo>
                    <a:lnTo>
                      <a:pt x="2" y="256"/>
                    </a:lnTo>
                    <a:lnTo>
                      <a:pt x="0" y="263"/>
                    </a:lnTo>
                    <a:lnTo>
                      <a:pt x="0" y="276"/>
                    </a:lnTo>
                    <a:lnTo>
                      <a:pt x="4" y="291"/>
                    </a:lnTo>
                    <a:lnTo>
                      <a:pt x="6" y="293"/>
                    </a:lnTo>
                    <a:lnTo>
                      <a:pt x="9" y="308"/>
                    </a:lnTo>
                    <a:lnTo>
                      <a:pt x="13" y="316"/>
                    </a:lnTo>
                    <a:lnTo>
                      <a:pt x="15" y="321"/>
                    </a:lnTo>
                    <a:lnTo>
                      <a:pt x="24" y="329"/>
                    </a:lnTo>
                    <a:lnTo>
                      <a:pt x="32" y="336"/>
                    </a:lnTo>
                    <a:lnTo>
                      <a:pt x="39" y="340"/>
                    </a:lnTo>
                    <a:lnTo>
                      <a:pt x="41" y="348"/>
                    </a:lnTo>
                    <a:lnTo>
                      <a:pt x="58" y="357"/>
                    </a:lnTo>
                    <a:lnTo>
                      <a:pt x="66" y="363"/>
                    </a:lnTo>
                    <a:lnTo>
                      <a:pt x="70" y="370"/>
                    </a:lnTo>
                    <a:lnTo>
                      <a:pt x="77" y="400"/>
                    </a:lnTo>
                    <a:lnTo>
                      <a:pt x="83" y="406"/>
                    </a:lnTo>
                    <a:lnTo>
                      <a:pt x="90" y="404"/>
                    </a:lnTo>
                    <a:lnTo>
                      <a:pt x="94" y="398"/>
                    </a:lnTo>
                    <a:lnTo>
                      <a:pt x="96" y="397"/>
                    </a:lnTo>
                    <a:lnTo>
                      <a:pt x="103" y="400"/>
                    </a:lnTo>
                    <a:lnTo>
                      <a:pt x="111" y="400"/>
                    </a:lnTo>
                    <a:lnTo>
                      <a:pt x="124" y="410"/>
                    </a:lnTo>
                    <a:lnTo>
                      <a:pt x="124" y="412"/>
                    </a:lnTo>
                    <a:lnTo>
                      <a:pt x="118" y="421"/>
                    </a:lnTo>
                    <a:lnTo>
                      <a:pt x="120" y="432"/>
                    </a:lnTo>
                    <a:lnTo>
                      <a:pt x="115" y="444"/>
                    </a:lnTo>
                    <a:lnTo>
                      <a:pt x="111" y="455"/>
                    </a:lnTo>
                    <a:lnTo>
                      <a:pt x="107" y="462"/>
                    </a:lnTo>
                    <a:lnTo>
                      <a:pt x="107" y="470"/>
                    </a:lnTo>
                    <a:lnTo>
                      <a:pt x="107" y="476"/>
                    </a:lnTo>
                    <a:lnTo>
                      <a:pt x="120" y="489"/>
                    </a:lnTo>
                    <a:lnTo>
                      <a:pt x="141" y="504"/>
                    </a:lnTo>
                    <a:lnTo>
                      <a:pt x="145" y="504"/>
                    </a:lnTo>
                    <a:lnTo>
                      <a:pt x="147" y="511"/>
                    </a:lnTo>
                    <a:lnTo>
                      <a:pt x="154" y="509"/>
                    </a:lnTo>
                    <a:lnTo>
                      <a:pt x="165" y="517"/>
                    </a:lnTo>
                    <a:lnTo>
                      <a:pt x="169" y="523"/>
                    </a:lnTo>
                    <a:lnTo>
                      <a:pt x="177" y="528"/>
                    </a:lnTo>
                    <a:lnTo>
                      <a:pt x="184" y="530"/>
                    </a:lnTo>
                    <a:lnTo>
                      <a:pt x="184" y="545"/>
                    </a:lnTo>
                    <a:lnTo>
                      <a:pt x="194" y="558"/>
                    </a:lnTo>
                    <a:lnTo>
                      <a:pt x="192" y="566"/>
                    </a:lnTo>
                    <a:lnTo>
                      <a:pt x="186" y="573"/>
                    </a:lnTo>
                    <a:lnTo>
                      <a:pt x="195" y="588"/>
                    </a:lnTo>
                    <a:lnTo>
                      <a:pt x="207" y="601"/>
                    </a:lnTo>
                    <a:lnTo>
                      <a:pt x="212" y="598"/>
                    </a:lnTo>
                    <a:lnTo>
                      <a:pt x="222" y="603"/>
                    </a:lnTo>
                    <a:lnTo>
                      <a:pt x="218" y="600"/>
                    </a:lnTo>
                    <a:lnTo>
                      <a:pt x="218" y="592"/>
                    </a:lnTo>
                    <a:lnTo>
                      <a:pt x="229" y="579"/>
                    </a:lnTo>
                    <a:lnTo>
                      <a:pt x="235" y="577"/>
                    </a:lnTo>
                    <a:lnTo>
                      <a:pt x="242" y="577"/>
                    </a:lnTo>
                    <a:lnTo>
                      <a:pt x="250" y="581"/>
                    </a:lnTo>
                    <a:lnTo>
                      <a:pt x="263" y="585"/>
                    </a:lnTo>
                    <a:lnTo>
                      <a:pt x="269" y="588"/>
                    </a:lnTo>
                    <a:lnTo>
                      <a:pt x="274" y="590"/>
                    </a:lnTo>
                    <a:lnTo>
                      <a:pt x="280" y="581"/>
                    </a:lnTo>
                    <a:lnTo>
                      <a:pt x="278" y="575"/>
                    </a:lnTo>
                    <a:lnTo>
                      <a:pt x="273" y="568"/>
                    </a:lnTo>
                    <a:lnTo>
                      <a:pt x="271" y="562"/>
                    </a:lnTo>
                    <a:lnTo>
                      <a:pt x="274" y="554"/>
                    </a:lnTo>
                    <a:lnTo>
                      <a:pt x="280" y="553"/>
                    </a:lnTo>
                    <a:lnTo>
                      <a:pt x="288" y="547"/>
                    </a:lnTo>
                    <a:lnTo>
                      <a:pt x="301" y="543"/>
                    </a:lnTo>
                    <a:lnTo>
                      <a:pt x="305" y="538"/>
                    </a:lnTo>
                    <a:lnTo>
                      <a:pt x="301" y="530"/>
                    </a:lnTo>
                    <a:lnTo>
                      <a:pt x="299" y="523"/>
                    </a:lnTo>
                    <a:lnTo>
                      <a:pt x="303" y="517"/>
                    </a:lnTo>
                    <a:lnTo>
                      <a:pt x="306" y="509"/>
                    </a:lnTo>
                    <a:lnTo>
                      <a:pt x="306" y="508"/>
                    </a:lnTo>
                    <a:lnTo>
                      <a:pt x="301" y="500"/>
                    </a:lnTo>
                    <a:lnTo>
                      <a:pt x="305" y="492"/>
                    </a:lnTo>
                    <a:lnTo>
                      <a:pt x="305" y="479"/>
                    </a:lnTo>
                    <a:lnTo>
                      <a:pt x="306" y="479"/>
                    </a:lnTo>
                    <a:lnTo>
                      <a:pt x="308" y="464"/>
                    </a:lnTo>
                    <a:lnTo>
                      <a:pt x="308" y="464"/>
                    </a:lnTo>
                    <a:lnTo>
                      <a:pt x="308" y="457"/>
                    </a:lnTo>
                    <a:lnTo>
                      <a:pt x="316" y="451"/>
                    </a:lnTo>
                    <a:lnTo>
                      <a:pt x="321" y="444"/>
                    </a:lnTo>
                    <a:lnTo>
                      <a:pt x="329" y="429"/>
                    </a:lnTo>
                    <a:lnTo>
                      <a:pt x="331" y="423"/>
                    </a:lnTo>
                    <a:lnTo>
                      <a:pt x="336" y="408"/>
                    </a:lnTo>
                    <a:lnTo>
                      <a:pt x="338" y="408"/>
                    </a:lnTo>
                    <a:lnTo>
                      <a:pt x="340" y="400"/>
                    </a:lnTo>
                    <a:lnTo>
                      <a:pt x="336" y="385"/>
                    </a:lnTo>
                    <a:lnTo>
                      <a:pt x="336" y="380"/>
                    </a:lnTo>
                    <a:lnTo>
                      <a:pt x="331" y="372"/>
                    </a:lnTo>
                    <a:lnTo>
                      <a:pt x="325" y="365"/>
                    </a:lnTo>
                    <a:lnTo>
                      <a:pt x="325" y="357"/>
                    </a:lnTo>
                    <a:lnTo>
                      <a:pt x="329" y="350"/>
                    </a:lnTo>
                    <a:lnTo>
                      <a:pt x="325" y="342"/>
                    </a:lnTo>
                    <a:lnTo>
                      <a:pt x="333" y="335"/>
                    </a:lnTo>
                    <a:lnTo>
                      <a:pt x="308" y="85"/>
                    </a:lnTo>
                    <a:lnTo>
                      <a:pt x="308" y="81"/>
                    </a:lnTo>
                    <a:lnTo>
                      <a:pt x="301" y="69"/>
                    </a:lnTo>
                    <a:lnTo>
                      <a:pt x="299" y="64"/>
                    </a:lnTo>
                    <a:lnTo>
                      <a:pt x="295" y="56"/>
                    </a:lnTo>
                    <a:lnTo>
                      <a:pt x="293" y="45"/>
                    </a:lnTo>
                    <a:lnTo>
                      <a:pt x="288" y="39"/>
                    </a:lnTo>
                    <a:lnTo>
                      <a:pt x="280" y="26"/>
                    </a:lnTo>
                    <a:lnTo>
                      <a:pt x="278" y="21"/>
                    </a:lnTo>
                    <a:lnTo>
                      <a:pt x="278" y="6"/>
                    </a:lnTo>
                    <a:lnTo>
                      <a:pt x="278" y="0"/>
                    </a:lnTo>
                    <a:lnTo>
                      <a:pt x="274" y="0"/>
                    </a:lnTo>
                    <a:lnTo>
                      <a:pt x="180" y="7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5" name="Group 454"/>
              <p:cNvGrpSpPr/>
              <p:nvPr/>
            </p:nvGrpSpPr>
            <p:grpSpPr>
              <a:xfrm>
                <a:off x="3605271" y="2876831"/>
                <a:ext cx="293010" cy="472646"/>
                <a:chOff x="3605271" y="2876831"/>
                <a:chExt cx="293010" cy="472646"/>
              </a:xfrm>
              <a:grpFill/>
            </p:grpSpPr>
            <p:sp>
              <p:nvSpPr>
                <p:cNvPr id="288" name="Freeform 49"/>
                <p:cNvSpPr>
                  <a:spLocks/>
                </p:cNvSpPr>
                <p:nvPr/>
              </p:nvSpPr>
              <p:spPr bwMode="auto">
                <a:xfrm>
                  <a:off x="3818545" y="3342501"/>
                  <a:ext cx="8646" cy="6976"/>
                </a:xfrm>
                <a:custGeom>
                  <a:avLst/>
                  <a:gdLst>
                    <a:gd name="T0" fmla="*/ 0 w 9"/>
                    <a:gd name="T1" fmla="*/ 8 h 8"/>
                    <a:gd name="T2" fmla="*/ 6 w 9"/>
                    <a:gd name="T3" fmla="*/ 6 h 8"/>
                    <a:gd name="T4" fmla="*/ 9 w 9"/>
                    <a:gd name="T5" fmla="*/ 0 h 8"/>
                    <a:gd name="T6" fmla="*/ 2 w 9"/>
                    <a:gd name="T7" fmla="*/ 6 h 8"/>
                    <a:gd name="T8" fmla="*/ 0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lnTo>
                        <a:pt x="6" y="6"/>
                      </a:lnTo>
                      <a:lnTo>
                        <a:pt x="9" y="0"/>
                      </a:lnTo>
                      <a:lnTo>
                        <a:pt x="2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89" name="Freeform 50"/>
                <p:cNvSpPr>
                  <a:spLocks/>
                </p:cNvSpPr>
                <p:nvPr/>
              </p:nvSpPr>
              <p:spPr bwMode="auto">
                <a:xfrm>
                  <a:off x="3818545" y="3342501"/>
                  <a:ext cx="8646" cy="6976"/>
                </a:xfrm>
                <a:custGeom>
                  <a:avLst/>
                  <a:gdLst>
                    <a:gd name="T0" fmla="*/ 0 w 9"/>
                    <a:gd name="T1" fmla="*/ 8 h 8"/>
                    <a:gd name="T2" fmla="*/ 6 w 9"/>
                    <a:gd name="T3" fmla="*/ 6 h 8"/>
                    <a:gd name="T4" fmla="*/ 9 w 9"/>
                    <a:gd name="T5" fmla="*/ 0 h 8"/>
                    <a:gd name="T6" fmla="*/ 2 w 9"/>
                    <a:gd name="T7" fmla="*/ 6 h 8"/>
                    <a:gd name="T8" fmla="*/ 0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lnTo>
                        <a:pt x="6" y="6"/>
                      </a:lnTo>
                      <a:lnTo>
                        <a:pt x="9" y="0"/>
                      </a:lnTo>
                      <a:lnTo>
                        <a:pt x="2" y="6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0" name="Freeform 51"/>
                <p:cNvSpPr>
                  <a:spLocks/>
                </p:cNvSpPr>
                <p:nvPr/>
              </p:nvSpPr>
              <p:spPr bwMode="auto">
                <a:xfrm>
                  <a:off x="3872343" y="3325932"/>
                  <a:ext cx="13450" cy="1744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0 h 2"/>
                    <a:gd name="T4" fmla="*/ 0 w 14"/>
                    <a:gd name="T5" fmla="*/ 2 h 2"/>
                    <a:gd name="T6" fmla="*/ 6 w 14"/>
                    <a:gd name="T7" fmla="*/ 2 h 2"/>
                    <a:gd name="T8" fmla="*/ 14 w 1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">
                      <a:moveTo>
                        <a:pt x="14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1" name="Freeform 52"/>
                <p:cNvSpPr>
                  <a:spLocks/>
                </p:cNvSpPr>
                <p:nvPr/>
              </p:nvSpPr>
              <p:spPr bwMode="auto">
                <a:xfrm>
                  <a:off x="3872343" y="3325932"/>
                  <a:ext cx="13450" cy="1744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0 h 2"/>
                    <a:gd name="T4" fmla="*/ 0 w 14"/>
                    <a:gd name="T5" fmla="*/ 2 h 2"/>
                    <a:gd name="T6" fmla="*/ 6 w 14"/>
                    <a:gd name="T7" fmla="*/ 2 h 2"/>
                    <a:gd name="T8" fmla="*/ 14 w 14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2">
                      <a:moveTo>
                        <a:pt x="14" y="2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22" name="Freeform 83"/>
                <p:cNvSpPr>
                  <a:spLocks/>
                </p:cNvSpPr>
                <p:nvPr/>
              </p:nvSpPr>
              <p:spPr bwMode="auto">
                <a:xfrm>
                  <a:off x="3605271" y="2876831"/>
                  <a:ext cx="293010" cy="460438"/>
                </a:xfrm>
                <a:custGeom>
                  <a:avLst/>
                  <a:gdLst>
                    <a:gd name="T0" fmla="*/ 282 w 305"/>
                    <a:gd name="T1" fmla="*/ 6 h 528"/>
                    <a:gd name="T2" fmla="*/ 215 w 305"/>
                    <a:gd name="T3" fmla="*/ 6 h 528"/>
                    <a:gd name="T4" fmla="*/ 98 w 305"/>
                    <a:gd name="T5" fmla="*/ 25 h 528"/>
                    <a:gd name="T6" fmla="*/ 81 w 305"/>
                    <a:gd name="T7" fmla="*/ 30 h 528"/>
                    <a:gd name="T8" fmla="*/ 75 w 305"/>
                    <a:gd name="T9" fmla="*/ 38 h 528"/>
                    <a:gd name="T10" fmla="*/ 75 w 305"/>
                    <a:gd name="T11" fmla="*/ 55 h 528"/>
                    <a:gd name="T12" fmla="*/ 77 w 305"/>
                    <a:gd name="T13" fmla="*/ 62 h 528"/>
                    <a:gd name="T14" fmla="*/ 70 w 305"/>
                    <a:gd name="T15" fmla="*/ 83 h 528"/>
                    <a:gd name="T16" fmla="*/ 60 w 305"/>
                    <a:gd name="T17" fmla="*/ 92 h 528"/>
                    <a:gd name="T18" fmla="*/ 45 w 305"/>
                    <a:gd name="T19" fmla="*/ 102 h 528"/>
                    <a:gd name="T20" fmla="*/ 47 w 305"/>
                    <a:gd name="T21" fmla="*/ 115 h 528"/>
                    <a:gd name="T22" fmla="*/ 38 w 305"/>
                    <a:gd name="T23" fmla="*/ 132 h 528"/>
                    <a:gd name="T24" fmla="*/ 36 w 305"/>
                    <a:gd name="T25" fmla="*/ 151 h 528"/>
                    <a:gd name="T26" fmla="*/ 36 w 305"/>
                    <a:gd name="T27" fmla="*/ 158 h 528"/>
                    <a:gd name="T28" fmla="*/ 23 w 305"/>
                    <a:gd name="T29" fmla="*/ 162 h 528"/>
                    <a:gd name="T30" fmla="*/ 27 w 305"/>
                    <a:gd name="T31" fmla="*/ 181 h 528"/>
                    <a:gd name="T32" fmla="*/ 34 w 305"/>
                    <a:gd name="T33" fmla="*/ 186 h 528"/>
                    <a:gd name="T34" fmla="*/ 34 w 305"/>
                    <a:gd name="T35" fmla="*/ 192 h 528"/>
                    <a:gd name="T36" fmla="*/ 36 w 305"/>
                    <a:gd name="T37" fmla="*/ 207 h 528"/>
                    <a:gd name="T38" fmla="*/ 30 w 305"/>
                    <a:gd name="T39" fmla="*/ 220 h 528"/>
                    <a:gd name="T40" fmla="*/ 28 w 305"/>
                    <a:gd name="T41" fmla="*/ 239 h 528"/>
                    <a:gd name="T42" fmla="*/ 40 w 305"/>
                    <a:gd name="T43" fmla="*/ 241 h 528"/>
                    <a:gd name="T44" fmla="*/ 36 w 305"/>
                    <a:gd name="T45" fmla="*/ 261 h 528"/>
                    <a:gd name="T46" fmla="*/ 38 w 305"/>
                    <a:gd name="T47" fmla="*/ 278 h 528"/>
                    <a:gd name="T48" fmla="*/ 49 w 305"/>
                    <a:gd name="T49" fmla="*/ 290 h 528"/>
                    <a:gd name="T50" fmla="*/ 45 w 305"/>
                    <a:gd name="T51" fmla="*/ 295 h 528"/>
                    <a:gd name="T52" fmla="*/ 60 w 305"/>
                    <a:gd name="T53" fmla="*/ 307 h 528"/>
                    <a:gd name="T54" fmla="*/ 55 w 305"/>
                    <a:gd name="T55" fmla="*/ 310 h 528"/>
                    <a:gd name="T56" fmla="*/ 38 w 305"/>
                    <a:gd name="T57" fmla="*/ 325 h 528"/>
                    <a:gd name="T58" fmla="*/ 47 w 305"/>
                    <a:gd name="T59" fmla="*/ 333 h 528"/>
                    <a:gd name="T60" fmla="*/ 47 w 305"/>
                    <a:gd name="T61" fmla="*/ 339 h 528"/>
                    <a:gd name="T62" fmla="*/ 25 w 305"/>
                    <a:gd name="T63" fmla="*/ 361 h 528"/>
                    <a:gd name="T64" fmla="*/ 21 w 305"/>
                    <a:gd name="T65" fmla="*/ 378 h 528"/>
                    <a:gd name="T66" fmla="*/ 19 w 305"/>
                    <a:gd name="T67" fmla="*/ 389 h 528"/>
                    <a:gd name="T68" fmla="*/ 13 w 305"/>
                    <a:gd name="T69" fmla="*/ 412 h 528"/>
                    <a:gd name="T70" fmla="*/ 10 w 305"/>
                    <a:gd name="T71" fmla="*/ 423 h 528"/>
                    <a:gd name="T72" fmla="*/ 4 w 305"/>
                    <a:gd name="T73" fmla="*/ 440 h 528"/>
                    <a:gd name="T74" fmla="*/ 92 w 305"/>
                    <a:gd name="T75" fmla="*/ 449 h 528"/>
                    <a:gd name="T76" fmla="*/ 177 w 305"/>
                    <a:gd name="T77" fmla="*/ 451 h 528"/>
                    <a:gd name="T78" fmla="*/ 173 w 305"/>
                    <a:gd name="T79" fmla="*/ 483 h 528"/>
                    <a:gd name="T80" fmla="*/ 188 w 305"/>
                    <a:gd name="T81" fmla="*/ 506 h 528"/>
                    <a:gd name="T82" fmla="*/ 196 w 305"/>
                    <a:gd name="T83" fmla="*/ 523 h 528"/>
                    <a:gd name="T84" fmla="*/ 211 w 305"/>
                    <a:gd name="T85" fmla="*/ 528 h 528"/>
                    <a:gd name="T86" fmla="*/ 222 w 305"/>
                    <a:gd name="T87" fmla="*/ 512 h 528"/>
                    <a:gd name="T88" fmla="*/ 226 w 305"/>
                    <a:gd name="T89" fmla="*/ 512 h 528"/>
                    <a:gd name="T90" fmla="*/ 260 w 305"/>
                    <a:gd name="T91" fmla="*/ 502 h 528"/>
                    <a:gd name="T92" fmla="*/ 265 w 305"/>
                    <a:gd name="T93" fmla="*/ 498 h 528"/>
                    <a:gd name="T94" fmla="*/ 284 w 305"/>
                    <a:gd name="T95" fmla="*/ 502 h 528"/>
                    <a:gd name="T96" fmla="*/ 305 w 305"/>
                    <a:gd name="T97" fmla="*/ 49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5" h="528">
                      <a:moveTo>
                        <a:pt x="282" y="335"/>
                      </a:moveTo>
                      <a:lnTo>
                        <a:pt x="290" y="10"/>
                      </a:lnTo>
                      <a:lnTo>
                        <a:pt x="282" y="6"/>
                      </a:lnTo>
                      <a:lnTo>
                        <a:pt x="278" y="0"/>
                      </a:lnTo>
                      <a:lnTo>
                        <a:pt x="278" y="0"/>
                      </a:lnTo>
                      <a:lnTo>
                        <a:pt x="215" y="6"/>
                      </a:lnTo>
                      <a:lnTo>
                        <a:pt x="94" y="15"/>
                      </a:lnTo>
                      <a:lnTo>
                        <a:pt x="96" y="17"/>
                      </a:lnTo>
                      <a:lnTo>
                        <a:pt x="98" y="25"/>
                      </a:lnTo>
                      <a:lnTo>
                        <a:pt x="92" y="30"/>
                      </a:lnTo>
                      <a:lnTo>
                        <a:pt x="85" y="34"/>
                      </a:lnTo>
                      <a:lnTo>
                        <a:pt x="81" y="30"/>
                      </a:lnTo>
                      <a:lnTo>
                        <a:pt x="83" y="45"/>
                      </a:lnTo>
                      <a:lnTo>
                        <a:pt x="77" y="45"/>
                      </a:lnTo>
                      <a:lnTo>
                        <a:pt x="75" y="38"/>
                      </a:lnTo>
                      <a:lnTo>
                        <a:pt x="75" y="47"/>
                      </a:lnTo>
                      <a:lnTo>
                        <a:pt x="83" y="53"/>
                      </a:lnTo>
                      <a:lnTo>
                        <a:pt x="75" y="55"/>
                      </a:lnTo>
                      <a:lnTo>
                        <a:pt x="74" y="49"/>
                      </a:lnTo>
                      <a:lnTo>
                        <a:pt x="74" y="58"/>
                      </a:lnTo>
                      <a:lnTo>
                        <a:pt x="77" y="62"/>
                      </a:lnTo>
                      <a:lnTo>
                        <a:pt x="74" y="72"/>
                      </a:lnTo>
                      <a:lnTo>
                        <a:pt x="75" y="77"/>
                      </a:lnTo>
                      <a:lnTo>
                        <a:pt x="70" y="83"/>
                      </a:lnTo>
                      <a:lnTo>
                        <a:pt x="66" y="85"/>
                      </a:lnTo>
                      <a:lnTo>
                        <a:pt x="58" y="85"/>
                      </a:lnTo>
                      <a:lnTo>
                        <a:pt x="60" y="92"/>
                      </a:lnTo>
                      <a:lnTo>
                        <a:pt x="53" y="100"/>
                      </a:lnTo>
                      <a:lnTo>
                        <a:pt x="53" y="104"/>
                      </a:lnTo>
                      <a:lnTo>
                        <a:pt x="45" y="102"/>
                      </a:lnTo>
                      <a:lnTo>
                        <a:pt x="49" y="105"/>
                      </a:lnTo>
                      <a:lnTo>
                        <a:pt x="47" y="107"/>
                      </a:lnTo>
                      <a:lnTo>
                        <a:pt x="47" y="115"/>
                      </a:lnTo>
                      <a:lnTo>
                        <a:pt x="51" y="122"/>
                      </a:lnTo>
                      <a:lnTo>
                        <a:pt x="34" y="128"/>
                      </a:lnTo>
                      <a:lnTo>
                        <a:pt x="38" y="132"/>
                      </a:lnTo>
                      <a:lnTo>
                        <a:pt x="36" y="139"/>
                      </a:lnTo>
                      <a:lnTo>
                        <a:pt x="38" y="147"/>
                      </a:lnTo>
                      <a:lnTo>
                        <a:pt x="36" y="151"/>
                      </a:lnTo>
                      <a:lnTo>
                        <a:pt x="28" y="151"/>
                      </a:lnTo>
                      <a:lnTo>
                        <a:pt x="28" y="154"/>
                      </a:lnTo>
                      <a:lnTo>
                        <a:pt x="36" y="158"/>
                      </a:lnTo>
                      <a:lnTo>
                        <a:pt x="30" y="162"/>
                      </a:lnTo>
                      <a:lnTo>
                        <a:pt x="28" y="158"/>
                      </a:lnTo>
                      <a:lnTo>
                        <a:pt x="23" y="162"/>
                      </a:lnTo>
                      <a:lnTo>
                        <a:pt x="28" y="169"/>
                      </a:lnTo>
                      <a:lnTo>
                        <a:pt x="23" y="173"/>
                      </a:lnTo>
                      <a:lnTo>
                        <a:pt x="27" y="181"/>
                      </a:lnTo>
                      <a:lnTo>
                        <a:pt x="23" y="186"/>
                      </a:lnTo>
                      <a:lnTo>
                        <a:pt x="28" y="181"/>
                      </a:lnTo>
                      <a:lnTo>
                        <a:pt x="34" y="186"/>
                      </a:lnTo>
                      <a:lnTo>
                        <a:pt x="27" y="190"/>
                      </a:lnTo>
                      <a:lnTo>
                        <a:pt x="34" y="192"/>
                      </a:lnTo>
                      <a:lnTo>
                        <a:pt x="34" y="192"/>
                      </a:lnTo>
                      <a:lnTo>
                        <a:pt x="32" y="198"/>
                      </a:lnTo>
                      <a:lnTo>
                        <a:pt x="34" y="205"/>
                      </a:lnTo>
                      <a:lnTo>
                        <a:pt x="36" y="207"/>
                      </a:lnTo>
                      <a:lnTo>
                        <a:pt x="38" y="218"/>
                      </a:lnTo>
                      <a:lnTo>
                        <a:pt x="38" y="220"/>
                      </a:lnTo>
                      <a:lnTo>
                        <a:pt x="30" y="220"/>
                      </a:lnTo>
                      <a:lnTo>
                        <a:pt x="32" y="226"/>
                      </a:lnTo>
                      <a:lnTo>
                        <a:pt x="32" y="235"/>
                      </a:lnTo>
                      <a:lnTo>
                        <a:pt x="28" y="239"/>
                      </a:lnTo>
                      <a:lnTo>
                        <a:pt x="28" y="245"/>
                      </a:lnTo>
                      <a:lnTo>
                        <a:pt x="34" y="241"/>
                      </a:lnTo>
                      <a:lnTo>
                        <a:pt x="40" y="241"/>
                      </a:lnTo>
                      <a:lnTo>
                        <a:pt x="40" y="248"/>
                      </a:lnTo>
                      <a:lnTo>
                        <a:pt x="34" y="254"/>
                      </a:lnTo>
                      <a:lnTo>
                        <a:pt x="36" y="261"/>
                      </a:lnTo>
                      <a:lnTo>
                        <a:pt x="43" y="265"/>
                      </a:lnTo>
                      <a:lnTo>
                        <a:pt x="36" y="275"/>
                      </a:lnTo>
                      <a:lnTo>
                        <a:pt x="38" y="278"/>
                      </a:lnTo>
                      <a:lnTo>
                        <a:pt x="49" y="277"/>
                      </a:lnTo>
                      <a:lnTo>
                        <a:pt x="43" y="282"/>
                      </a:lnTo>
                      <a:lnTo>
                        <a:pt x="49" y="290"/>
                      </a:lnTo>
                      <a:lnTo>
                        <a:pt x="42" y="288"/>
                      </a:lnTo>
                      <a:lnTo>
                        <a:pt x="42" y="290"/>
                      </a:lnTo>
                      <a:lnTo>
                        <a:pt x="45" y="295"/>
                      </a:lnTo>
                      <a:lnTo>
                        <a:pt x="51" y="299"/>
                      </a:lnTo>
                      <a:lnTo>
                        <a:pt x="53" y="305"/>
                      </a:lnTo>
                      <a:lnTo>
                        <a:pt x="60" y="307"/>
                      </a:lnTo>
                      <a:lnTo>
                        <a:pt x="60" y="308"/>
                      </a:lnTo>
                      <a:lnTo>
                        <a:pt x="60" y="310"/>
                      </a:lnTo>
                      <a:lnTo>
                        <a:pt x="55" y="310"/>
                      </a:lnTo>
                      <a:lnTo>
                        <a:pt x="49" y="316"/>
                      </a:lnTo>
                      <a:lnTo>
                        <a:pt x="42" y="320"/>
                      </a:lnTo>
                      <a:lnTo>
                        <a:pt x="38" y="325"/>
                      </a:lnTo>
                      <a:lnTo>
                        <a:pt x="45" y="327"/>
                      </a:lnTo>
                      <a:lnTo>
                        <a:pt x="53" y="325"/>
                      </a:lnTo>
                      <a:lnTo>
                        <a:pt x="47" y="333"/>
                      </a:lnTo>
                      <a:lnTo>
                        <a:pt x="47" y="337"/>
                      </a:lnTo>
                      <a:lnTo>
                        <a:pt x="40" y="337"/>
                      </a:lnTo>
                      <a:lnTo>
                        <a:pt x="47" y="339"/>
                      </a:lnTo>
                      <a:lnTo>
                        <a:pt x="47" y="340"/>
                      </a:lnTo>
                      <a:lnTo>
                        <a:pt x="30" y="357"/>
                      </a:lnTo>
                      <a:lnTo>
                        <a:pt x="25" y="361"/>
                      </a:lnTo>
                      <a:lnTo>
                        <a:pt x="23" y="367"/>
                      </a:lnTo>
                      <a:lnTo>
                        <a:pt x="27" y="371"/>
                      </a:lnTo>
                      <a:lnTo>
                        <a:pt x="21" y="378"/>
                      </a:lnTo>
                      <a:lnTo>
                        <a:pt x="19" y="384"/>
                      </a:lnTo>
                      <a:lnTo>
                        <a:pt x="11" y="389"/>
                      </a:lnTo>
                      <a:lnTo>
                        <a:pt x="19" y="389"/>
                      </a:lnTo>
                      <a:lnTo>
                        <a:pt x="17" y="391"/>
                      </a:lnTo>
                      <a:lnTo>
                        <a:pt x="11" y="397"/>
                      </a:lnTo>
                      <a:lnTo>
                        <a:pt x="13" y="412"/>
                      </a:lnTo>
                      <a:lnTo>
                        <a:pt x="6" y="412"/>
                      </a:lnTo>
                      <a:lnTo>
                        <a:pt x="11" y="418"/>
                      </a:lnTo>
                      <a:lnTo>
                        <a:pt x="10" y="423"/>
                      </a:lnTo>
                      <a:lnTo>
                        <a:pt x="0" y="425"/>
                      </a:lnTo>
                      <a:lnTo>
                        <a:pt x="4" y="433"/>
                      </a:lnTo>
                      <a:lnTo>
                        <a:pt x="4" y="440"/>
                      </a:lnTo>
                      <a:lnTo>
                        <a:pt x="8" y="448"/>
                      </a:lnTo>
                      <a:lnTo>
                        <a:pt x="2" y="453"/>
                      </a:lnTo>
                      <a:lnTo>
                        <a:pt x="92" y="449"/>
                      </a:lnTo>
                      <a:lnTo>
                        <a:pt x="177" y="442"/>
                      </a:lnTo>
                      <a:lnTo>
                        <a:pt x="179" y="444"/>
                      </a:lnTo>
                      <a:lnTo>
                        <a:pt x="177" y="451"/>
                      </a:lnTo>
                      <a:lnTo>
                        <a:pt x="173" y="465"/>
                      </a:lnTo>
                      <a:lnTo>
                        <a:pt x="169" y="476"/>
                      </a:lnTo>
                      <a:lnTo>
                        <a:pt x="173" y="483"/>
                      </a:lnTo>
                      <a:lnTo>
                        <a:pt x="177" y="491"/>
                      </a:lnTo>
                      <a:lnTo>
                        <a:pt x="186" y="498"/>
                      </a:lnTo>
                      <a:lnTo>
                        <a:pt x="188" y="506"/>
                      </a:lnTo>
                      <a:lnTo>
                        <a:pt x="192" y="513"/>
                      </a:lnTo>
                      <a:lnTo>
                        <a:pt x="192" y="517"/>
                      </a:lnTo>
                      <a:lnTo>
                        <a:pt x="196" y="523"/>
                      </a:lnTo>
                      <a:lnTo>
                        <a:pt x="199" y="527"/>
                      </a:lnTo>
                      <a:lnTo>
                        <a:pt x="203" y="528"/>
                      </a:lnTo>
                      <a:lnTo>
                        <a:pt x="211" y="528"/>
                      </a:lnTo>
                      <a:lnTo>
                        <a:pt x="213" y="521"/>
                      </a:lnTo>
                      <a:lnTo>
                        <a:pt x="220" y="515"/>
                      </a:lnTo>
                      <a:lnTo>
                        <a:pt x="222" y="512"/>
                      </a:lnTo>
                      <a:lnTo>
                        <a:pt x="220" y="512"/>
                      </a:lnTo>
                      <a:lnTo>
                        <a:pt x="226" y="510"/>
                      </a:lnTo>
                      <a:lnTo>
                        <a:pt x="226" y="512"/>
                      </a:lnTo>
                      <a:lnTo>
                        <a:pt x="231" y="510"/>
                      </a:lnTo>
                      <a:lnTo>
                        <a:pt x="246" y="504"/>
                      </a:lnTo>
                      <a:lnTo>
                        <a:pt x="260" y="502"/>
                      </a:lnTo>
                      <a:lnTo>
                        <a:pt x="263" y="500"/>
                      </a:lnTo>
                      <a:lnTo>
                        <a:pt x="254" y="498"/>
                      </a:lnTo>
                      <a:lnTo>
                        <a:pt x="265" y="498"/>
                      </a:lnTo>
                      <a:lnTo>
                        <a:pt x="271" y="502"/>
                      </a:lnTo>
                      <a:lnTo>
                        <a:pt x="278" y="506"/>
                      </a:lnTo>
                      <a:lnTo>
                        <a:pt x="284" y="502"/>
                      </a:lnTo>
                      <a:lnTo>
                        <a:pt x="288" y="500"/>
                      </a:lnTo>
                      <a:lnTo>
                        <a:pt x="301" y="506"/>
                      </a:lnTo>
                      <a:lnTo>
                        <a:pt x="305" y="498"/>
                      </a:lnTo>
                      <a:lnTo>
                        <a:pt x="305" y="495"/>
                      </a:lnTo>
                      <a:lnTo>
                        <a:pt x="282" y="33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323" name="Freeform 84"/>
              <p:cNvSpPr>
                <a:spLocks/>
              </p:cNvSpPr>
              <p:nvPr/>
            </p:nvSpPr>
            <p:spPr bwMode="auto">
              <a:xfrm>
                <a:off x="3695576" y="2665797"/>
                <a:ext cx="693618" cy="224114"/>
              </a:xfrm>
              <a:custGeom>
                <a:avLst/>
                <a:gdLst>
                  <a:gd name="T0" fmla="*/ 487 w 722"/>
                  <a:gd name="T1" fmla="*/ 33 h 257"/>
                  <a:gd name="T2" fmla="*/ 421 w 722"/>
                  <a:gd name="T3" fmla="*/ 39 h 257"/>
                  <a:gd name="T4" fmla="*/ 355 w 722"/>
                  <a:gd name="T5" fmla="*/ 47 h 257"/>
                  <a:gd name="T6" fmla="*/ 271 w 722"/>
                  <a:gd name="T7" fmla="*/ 54 h 257"/>
                  <a:gd name="T8" fmla="*/ 199 w 722"/>
                  <a:gd name="T9" fmla="*/ 62 h 257"/>
                  <a:gd name="T10" fmla="*/ 177 w 722"/>
                  <a:gd name="T11" fmla="*/ 60 h 257"/>
                  <a:gd name="T12" fmla="*/ 183 w 722"/>
                  <a:gd name="T13" fmla="*/ 80 h 257"/>
                  <a:gd name="T14" fmla="*/ 58 w 722"/>
                  <a:gd name="T15" fmla="*/ 96 h 257"/>
                  <a:gd name="T16" fmla="*/ 53 w 722"/>
                  <a:gd name="T17" fmla="*/ 90 h 257"/>
                  <a:gd name="T18" fmla="*/ 57 w 722"/>
                  <a:gd name="T19" fmla="*/ 105 h 257"/>
                  <a:gd name="T20" fmla="*/ 53 w 722"/>
                  <a:gd name="T21" fmla="*/ 114 h 257"/>
                  <a:gd name="T22" fmla="*/ 51 w 722"/>
                  <a:gd name="T23" fmla="*/ 127 h 257"/>
                  <a:gd name="T24" fmla="*/ 43 w 722"/>
                  <a:gd name="T25" fmla="*/ 146 h 257"/>
                  <a:gd name="T26" fmla="*/ 47 w 722"/>
                  <a:gd name="T27" fmla="*/ 156 h 257"/>
                  <a:gd name="T28" fmla="*/ 43 w 722"/>
                  <a:gd name="T29" fmla="*/ 165 h 257"/>
                  <a:gd name="T30" fmla="*/ 30 w 722"/>
                  <a:gd name="T31" fmla="*/ 174 h 257"/>
                  <a:gd name="T32" fmla="*/ 27 w 722"/>
                  <a:gd name="T33" fmla="*/ 180 h 257"/>
                  <a:gd name="T34" fmla="*/ 27 w 722"/>
                  <a:gd name="T35" fmla="*/ 191 h 257"/>
                  <a:gd name="T36" fmla="*/ 19 w 722"/>
                  <a:gd name="T37" fmla="*/ 197 h 257"/>
                  <a:gd name="T38" fmla="*/ 21 w 722"/>
                  <a:gd name="T39" fmla="*/ 210 h 257"/>
                  <a:gd name="T40" fmla="*/ 11 w 722"/>
                  <a:gd name="T41" fmla="*/ 208 h 257"/>
                  <a:gd name="T42" fmla="*/ 15 w 722"/>
                  <a:gd name="T43" fmla="*/ 214 h 257"/>
                  <a:gd name="T44" fmla="*/ 19 w 722"/>
                  <a:gd name="T45" fmla="*/ 240 h 257"/>
                  <a:gd name="T46" fmla="*/ 11 w 722"/>
                  <a:gd name="T47" fmla="*/ 244 h 257"/>
                  <a:gd name="T48" fmla="*/ 0 w 722"/>
                  <a:gd name="T49" fmla="*/ 255 h 257"/>
                  <a:gd name="T50" fmla="*/ 121 w 722"/>
                  <a:gd name="T51" fmla="*/ 248 h 257"/>
                  <a:gd name="T52" fmla="*/ 184 w 722"/>
                  <a:gd name="T53" fmla="*/ 242 h 257"/>
                  <a:gd name="T54" fmla="*/ 310 w 722"/>
                  <a:gd name="T55" fmla="*/ 231 h 257"/>
                  <a:gd name="T56" fmla="*/ 485 w 722"/>
                  <a:gd name="T57" fmla="*/ 208 h 257"/>
                  <a:gd name="T58" fmla="*/ 521 w 722"/>
                  <a:gd name="T59" fmla="*/ 178 h 257"/>
                  <a:gd name="T60" fmla="*/ 540 w 722"/>
                  <a:gd name="T61" fmla="*/ 169 h 257"/>
                  <a:gd name="T62" fmla="*/ 543 w 722"/>
                  <a:gd name="T63" fmla="*/ 152 h 257"/>
                  <a:gd name="T64" fmla="*/ 564 w 722"/>
                  <a:gd name="T65" fmla="*/ 137 h 257"/>
                  <a:gd name="T66" fmla="*/ 583 w 722"/>
                  <a:gd name="T67" fmla="*/ 133 h 257"/>
                  <a:gd name="T68" fmla="*/ 617 w 722"/>
                  <a:gd name="T69" fmla="*/ 105 h 257"/>
                  <a:gd name="T70" fmla="*/ 626 w 722"/>
                  <a:gd name="T71" fmla="*/ 99 h 257"/>
                  <a:gd name="T72" fmla="*/ 637 w 722"/>
                  <a:gd name="T73" fmla="*/ 86 h 257"/>
                  <a:gd name="T74" fmla="*/ 641 w 722"/>
                  <a:gd name="T75" fmla="*/ 77 h 257"/>
                  <a:gd name="T76" fmla="*/ 654 w 722"/>
                  <a:gd name="T77" fmla="*/ 79 h 257"/>
                  <a:gd name="T78" fmla="*/ 666 w 722"/>
                  <a:gd name="T79" fmla="*/ 71 h 257"/>
                  <a:gd name="T80" fmla="*/ 675 w 722"/>
                  <a:gd name="T81" fmla="*/ 60 h 257"/>
                  <a:gd name="T82" fmla="*/ 694 w 722"/>
                  <a:gd name="T83" fmla="*/ 60 h 257"/>
                  <a:gd name="T84" fmla="*/ 705 w 722"/>
                  <a:gd name="T85" fmla="*/ 37 h 257"/>
                  <a:gd name="T86" fmla="*/ 718 w 722"/>
                  <a:gd name="T87" fmla="*/ 28 h 257"/>
                  <a:gd name="T88" fmla="*/ 720 w 722"/>
                  <a:gd name="T89" fmla="*/ 9 h 257"/>
                  <a:gd name="T90" fmla="*/ 713 w 722"/>
                  <a:gd name="T91" fmla="*/ 0 h 257"/>
                  <a:gd name="T92" fmla="*/ 651 w 722"/>
                  <a:gd name="T93" fmla="*/ 11 h 257"/>
                  <a:gd name="T94" fmla="*/ 579 w 722"/>
                  <a:gd name="T95" fmla="*/ 20 h 257"/>
                  <a:gd name="T96" fmla="*/ 543 w 722"/>
                  <a:gd name="T97" fmla="*/ 28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22" h="257">
                    <a:moveTo>
                      <a:pt x="513" y="30"/>
                    </a:moveTo>
                    <a:lnTo>
                      <a:pt x="487" y="33"/>
                    </a:lnTo>
                    <a:lnTo>
                      <a:pt x="459" y="37"/>
                    </a:lnTo>
                    <a:lnTo>
                      <a:pt x="421" y="39"/>
                    </a:lnTo>
                    <a:lnTo>
                      <a:pt x="397" y="43"/>
                    </a:lnTo>
                    <a:lnTo>
                      <a:pt x="355" y="47"/>
                    </a:lnTo>
                    <a:lnTo>
                      <a:pt x="314" y="49"/>
                    </a:lnTo>
                    <a:lnTo>
                      <a:pt x="271" y="54"/>
                    </a:lnTo>
                    <a:lnTo>
                      <a:pt x="235" y="58"/>
                    </a:lnTo>
                    <a:lnTo>
                      <a:pt x="199" y="62"/>
                    </a:lnTo>
                    <a:lnTo>
                      <a:pt x="192" y="60"/>
                    </a:lnTo>
                    <a:lnTo>
                      <a:pt x="177" y="60"/>
                    </a:lnTo>
                    <a:lnTo>
                      <a:pt x="183" y="73"/>
                    </a:lnTo>
                    <a:lnTo>
                      <a:pt x="183" y="80"/>
                    </a:lnTo>
                    <a:lnTo>
                      <a:pt x="64" y="90"/>
                    </a:lnTo>
                    <a:lnTo>
                      <a:pt x="58" y="96"/>
                    </a:lnTo>
                    <a:lnTo>
                      <a:pt x="58" y="90"/>
                    </a:lnTo>
                    <a:lnTo>
                      <a:pt x="53" y="90"/>
                    </a:lnTo>
                    <a:lnTo>
                      <a:pt x="55" y="97"/>
                    </a:lnTo>
                    <a:lnTo>
                      <a:pt x="57" y="105"/>
                    </a:lnTo>
                    <a:lnTo>
                      <a:pt x="49" y="107"/>
                    </a:lnTo>
                    <a:lnTo>
                      <a:pt x="53" y="114"/>
                    </a:lnTo>
                    <a:lnTo>
                      <a:pt x="45" y="122"/>
                    </a:lnTo>
                    <a:lnTo>
                      <a:pt x="51" y="127"/>
                    </a:lnTo>
                    <a:lnTo>
                      <a:pt x="47" y="135"/>
                    </a:lnTo>
                    <a:lnTo>
                      <a:pt x="43" y="146"/>
                    </a:lnTo>
                    <a:lnTo>
                      <a:pt x="45" y="150"/>
                    </a:lnTo>
                    <a:lnTo>
                      <a:pt x="47" y="156"/>
                    </a:lnTo>
                    <a:lnTo>
                      <a:pt x="40" y="159"/>
                    </a:lnTo>
                    <a:lnTo>
                      <a:pt x="43" y="165"/>
                    </a:lnTo>
                    <a:lnTo>
                      <a:pt x="36" y="171"/>
                    </a:lnTo>
                    <a:lnTo>
                      <a:pt x="30" y="174"/>
                    </a:lnTo>
                    <a:lnTo>
                      <a:pt x="27" y="178"/>
                    </a:lnTo>
                    <a:lnTo>
                      <a:pt x="27" y="180"/>
                    </a:lnTo>
                    <a:lnTo>
                      <a:pt x="32" y="186"/>
                    </a:lnTo>
                    <a:lnTo>
                      <a:pt x="27" y="191"/>
                    </a:lnTo>
                    <a:lnTo>
                      <a:pt x="23" y="195"/>
                    </a:lnTo>
                    <a:lnTo>
                      <a:pt x="19" y="197"/>
                    </a:lnTo>
                    <a:lnTo>
                      <a:pt x="23" y="205"/>
                    </a:lnTo>
                    <a:lnTo>
                      <a:pt x="21" y="210"/>
                    </a:lnTo>
                    <a:lnTo>
                      <a:pt x="17" y="206"/>
                    </a:lnTo>
                    <a:lnTo>
                      <a:pt x="11" y="208"/>
                    </a:lnTo>
                    <a:lnTo>
                      <a:pt x="10" y="216"/>
                    </a:lnTo>
                    <a:lnTo>
                      <a:pt x="15" y="214"/>
                    </a:lnTo>
                    <a:lnTo>
                      <a:pt x="15" y="221"/>
                    </a:lnTo>
                    <a:lnTo>
                      <a:pt x="19" y="240"/>
                    </a:lnTo>
                    <a:lnTo>
                      <a:pt x="17" y="242"/>
                    </a:lnTo>
                    <a:lnTo>
                      <a:pt x="11" y="244"/>
                    </a:lnTo>
                    <a:lnTo>
                      <a:pt x="8" y="252"/>
                    </a:lnTo>
                    <a:lnTo>
                      <a:pt x="0" y="255"/>
                    </a:lnTo>
                    <a:lnTo>
                      <a:pt x="0" y="257"/>
                    </a:lnTo>
                    <a:lnTo>
                      <a:pt x="121" y="248"/>
                    </a:lnTo>
                    <a:lnTo>
                      <a:pt x="184" y="242"/>
                    </a:lnTo>
                    <a:lnTo>
                      <a:pt x="184" y="242"/>
                    </a:lnTo>
                    <a:lnTo>
                      <a:pt x="184" y="240"/>
                    </a:lnTo>
                    <a:lnTo>
                      <a:pt x="310" y="231"/>
                    </a:lnTo>
                    <a:lnTo>
                      <a:pt x="408" y="220"/>
                    </a:lnTo>
                    <a:lnTo>
                      <a:pt x="485" y="208"/>
                    </a:lnTo>
                    <a:lnTo>
                      <a:pt x="521" y="206"/>
                    </a:lnTo>
                    <a:lnTo>
                      <a:pt x="521" y="178"/>
                    </a:lnTo>
                    <a:lnTo>
                      <a:pt x="534" y="174"/>
                    </a:lnTo>
                    <a:lnTo>
                      <a:pt x="540" y="169"/>
                    </a:lnTo>
                    <a:lnTo>
                      <a:pt x="542" y="159"/>
                    </a:lnTo>
                    <a:lnTo>
                      <a:pt x="543" y="152"/>
                    </a:lnTo>
                    <a:lnTo>
                      <a:pt x="549" y="144"/>
                    </a:lnTo>
                    <a:lnTo>
                      <a:pt x="564" y="137"/>
                    </a:lnTo>
                    <a:lnTo>
                      <a:pt x="577" y="137"/>
                    </a:lnTo>
                    <a:lnTo>
                      <a:pt x="583" y="133"/>
                    </a:lnTo>
                    <a:lnTo>
                      <a:pt x="604" y="114"/>
                    </a:lnTo>
                    <a:lnTo>
                      <a:pt x="617" y="105"/>
                    </a:lnTo>
                    <a:lnTo>
                      <a:pt x="622" y="105"/>
                    </a:lnTo>
                    <a:lnTo>
                      <a:pt x="626" y="99"/>
                    </a:lnTo>
                    <a:lnTo>
                      <a:pt x="630" y="84"/>
                    </a:lnTo>
                    <a:lnTo>
                      <a:pt x="637" y="86"/>
                    </a:lnTo>
                    <a:lnTo>
                      <a:pt x="637" y="80"/>
                    </a:lnTo>
                    <a:lnTo>
                      <a:pt x="641" y="77"/>
                    </a:lnTo>
                    <a:lnTo>
                      <a:pt x="647" y="73"/>
                    </a:lnTo>
                    <a:lnTo>
                      <a:pt x="654" y="79"/>
                    </a:lnTo>
                    <a:lnTo>
                      <a:pt x="658" y="79"/>
                    </a:lnTo>
                    <a:lnTo>
                      <a:pt x="666" y="71"/>
                    </a:lnTo>
                    <a:lnTo>
                      <a:pt x="668" y="65"/>
                    </a:lnTo>
                    <a:lnTo>
                      <a:pt x="675" y="60"/>
                    </a:lnTo>
                    <a:lnTo>
                      <a:pt x="688" y="54"/>
                    </a:lnTo>
                    <a:lnTo>
                      <a:pt x="694" y="60"/>
                    </a:lnTo>
                    <a:lnTo>
                      <a:pt x="699" y="52"/>
                    </a:lnTo>
                    <a:lnTo>
                      <a:pt x="705" y="37"/>
                    </a:lnTo>
                    <a:lnTo>
                      <a:pt x="711" y="32"/>
                    </a:lnTo>
                    <a:lnTo>
                      <a:pt x="718" y="28"/>
                    </a:lnTo>
                    <a:lnTo>
                      <a:pt x="720" y="17"/>
                    </a:lnTo>
                    <a:lnTo>
                      <a:pt x="720" y="9"/>
                    </a:lnTo>
                    <a:lnTo>
                      <a:pt x="722" y="0"/>
                    </a:lnTo>
                    <a:lnTo>
                      <a:pt x="713" y="0"/>
                    </a:lnTo>
                    <a:lnTo>
                      <a:pt x="686" y="7"/>
                    </a:lnTo>
                    <a:lnTo>
                      <a:pt x="651" y="11"/>
                    </a:lnTo>
                    <a:lnTo>
                      <a:pt x="594" y="20"/>
                    </a:lnTo>
                    <a:lnTo>
                      <a:pt x="579" y="20"/>
                    </a:lnTo>
                    <a:lnTo>
                      <a:pt x="553" y="24"/>
                    </a:lnTo>
                    <a:lnTo>
                      <a:pt x="543" y="28"/>
                    </a:lnTo>
                    <a:lnTo>
                      <a:pt x="513" y="3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4" name="Freeform 85"/>
              <p:cNvSpPr>
                <a:spLocks/>
              </p:cNvSpPr>
              <p:nvPr/>
            </p:nvSpPr>
            <p:spPr bwMode="auto">
              <a:xfrm>
                <a:off x="3746493" y="2737304"/>
                <a:ext cx="4803" cy="6976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8 h 8"/>
                  <a:gd name="T4" fmla="*/ 4 w 5"/>
                  <a:gd name="T5" fmla="*/ 0 h 8"/>
                  <a:gd name="T6" fmla="*/ 0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5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5" name="Freeform 86"/>
              <p:cNvSpPr>
                <a:spLocks/>
              </p:cNvSpPr>
              <p:nvPr/>
            </p:nvSpPr>
            <p:spPr bwMode="auto">
              <a:xfrm>
                <a:off x="3746493" y="2737304"/>
                <a:ext cx="4803" cy="6976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8 h 8"/>
                  <a:gd name="T4" fmla="*/ 4 w 5"/>
                  <a:gd name="T5" fmla="*/ 0 h 8"/>
                  <a:gd name="T6" fmla="*/ 0 w 5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5" y="8"/>
                    </a:lnTo>
                    <a:lnTo>
                      <a:pt x="4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6" name="Freeform 87"/>
              <p:cNvSpPr>
                <a:spLocks/>
              </p:cNvSpPr>
              <p:nvPr/>
            </p:nvSpPr>
            <p:spPr bwMode="auto">
              <a:xfrm>
                <a:off x="3757060" y="2460868"/>
                <a:ext cx="592746" cy="283413"/>
              </a:xfrm>
              <a:custGeom>
                <a:avLst/>
                <a:gdLst>
                  <a:gd name="T0" fmla="*/ 568 w 617"/>
                  <a:gd name="T1" fmla="*/ 103 h 325"/>
                  <a:gd name="T2" fmla="*/ 555 w 617"/>
                  <a:gd name="T3" fmla="*/ 67 h 325"/>
                  <a:gd name="T4" fmla="*/ 551 w 617"/>
                  <a:gd name="T5" fmla="*/ 52 h 325"/>
                  <a:gd name="T6" fmla="*/ 532 w 617"/>
                  <a:gd name="T7" fmla="*/ 39 h 325"/>
                  <a:gd name="T8" fmla="*/ 513 w 617"/>
                  <a:gd name="T9" fmla="*/ 24 h 325"/>
                  <a:gd name="T10" fmla="*/ 495 w 617"/>
                  <a:gd name="T11" fmla="*/ 37 h 325"/>
                  <a:gd name="T12" fmla="*/ 472 w 617"/>
                  <a:gd name="T13" fmla="*/ 34 h 325"/>
                  <a:gd name="T14" fmla="*/ 455 w 617"/>
                  <a:gd name="T15" fmla="*/ 41 h 325"/>
                  <a:gd name="T16" fmla="*/ 423 w 617"/>
                  <a:gd name="T17" fmla="*/ 32 h 325"/>
                  <a:gd name="T18" fmla="*/ 401 w 617"/>
                  <a:gd name="T19" fmla="*/ 9 h 325"/>
                  <a:gd name="T20" fmla="*/ 367 w 617"/>
                  <a:gd name="T21" fmla="*/ 0 h 325"/>
                  <a:gd name="T22" fmla="*/ 357 w 617"/>
                  <a:gd name="T23" fmla="*/ 17 h 325"/>
                  <a:gd name="T24" fmla="*/ 361 w 617"/>
                  <a:gd name="T25" fmla="*/ 37 h 325"/>
                  <a:gd name="T26" fmla="*/ 325 w 617"/>
                  <a:gd name="T27" fmla="*/ 47 h 325"/>
                  <a:gd name="T28" fmla="*/ 312 w 617"/>
                  <a:gd name="T29" fmla="*/ 58 h 325"/>
                  <a:gd name="T30" fmla="*/ 308 w 617"/>
                  <a:gd name="T31" fmla="*/ 81 h 325"/>
                  <a:gd name="T32" fmla="*/ 291 w 617"/>
                  <a:gd name="T33" fmla="*/ 103 h 325"/>
                  <a:gd name="T34" fmla="*/ 280 w 617"/>
                  <a:gd name="T35" fmla="*/ 124 h 325"/>
                  <a:gd name="T36" fmla="*/ 260 w 617"/>
                  <a:gd name="T37" fmla="*/ 133 h 325"/>
                  <a:gd name="T38" fmla="*/ 239 w 617"/>
                  <a:gd name="T39" fmla="*/ 118 h 325"/>
                  <a:gd name="T40" fmla="*/ 229 w 617"/>
                  <a:gd name="T41" fmla="*/ 135 h 325"/>
                  <a:gd name="T42" fmla="*/ 224 w 617"/>
                  <a:gd name="T43" fmla="*/ 156 h 325"/>
                  <a:gd name="T44" fmla="*/ 205 w 617"/>
                  <a:gd name="T45" fmla="*/ 143 h 325"/>
                  <a:gd name="T46" fmla="*/ 188 w 617"/>
                  <a:gd name="T47" fmla="*/ 158 h 325"/>
                  <a:gd name="T48" fmla="*/ 177 w 617"/>
                  <a:gd name="T49" fmla="*/ 161 h 325"/>
                  <a:gd name="T50" fmla="*/ 139 w 617"/>
                  <a:gd name="T51" fmla="*/ 158 h 325"/>
                  <a:gd name="T52" fmla="*/ 134 w 617"/>
                  <a:gd name="T53" fmla="*/ 159 h 325"/>
                  <a:gd name="T54" fmla="*/ 117 w 617"/>
                  <a:gd name="T55" fmla="*/ 169 h 325"/>
                  <a:gd name="T56" fmla="*/ 105 w 617"/>
                  <a:gd name="T57" fmla="*/ 176 h 325"/>
                  <a:gd name="T58" fmla="*/ 100 w 617"/>
                  <a:gd name="T59" fmla="*/ 197 h 325"/>
                  <a:gd name="T60" fmla="*/ 87 w 617"/>
                  <a:gd name="T61" fmla="*/ 214 h 325"/>
                  <a:gd name="T62" fmla="*/ 70 w 617"/>
                  <a:gd name="T63" fmla="*/ 229 h 325"/>
                  <a:gd name="T64" fmla="*/ 79 w 617"/>
                  <a:gd name="T65" fmla="*/ 248 h 325"/>
                  <a:gd name="T66" fmla="*/ 62 w 617"/>
                  <a:gd name="T67" fmla="*/ 252 h 325"/>
                  <a:gd name="T68" fmla="*/ 34 w 617"/>
                  <a:gd name="T69" fmla="*/ 244 h 325"/>
                  <a:gd name="T70" fmla="*/ 17 w 617"/>
                  <a:gd name="T71" fmla="*/ 267 h 325"/>
                  <a:gd name="T72" fmla="*/ 21 w 617"/>
                  <a:gd name="T73" fmla="*/ 284 h 325"/>
                  <a:gd name="T74" fmla="*/ 21 w 617"/>
                  <a:gd name="T75" fmla="*/ 306 h 325"/>
                  <a:gd name="T76" fmla="*/ 2 w 617"/>
                  <a:gd name="T77" fmla="*/ 315 h 325"/>
                  <a:gd name="T78" fmla="*/ 119 w 617"/>
                  <a:gd name="T79" fmla="*/ 308 h 325"/>
                  <a:gd name="T80" fmla="*/ 135 w 617"/>
                  <a:gd name="T81" fmla="*/ 297 h 325"/>
                  <a:gd name="T82" fmla="*/ 250 w 617"/>
                  <a:gd name="T83" fmla="*/ 284 h 325"/>
                  <a:gd name="T84" fmla="*/ 357 w 617"/>
                  <a:gd name="T85" fmla="*/ 274 h 325"/>
                  <a:gd name="T86" fmla="*/ 449 w 617"/>
                  <a:gd name="T87" fmla="*/ 265 h 325"/>
                  <a:gd name="T88" fmla="*/ 502 w 617"/>
                  <a:gd name="T89" fmla="*/ 252 h 325"/>
                  <a:gd name="T90" fmla="*/ 532 w 617"/>
                  <a:gd name="T91" fmla="*/ 237 h 325"/>
                  <a:gd name="T92" fmla="*/ 547 w 617"/>
                  <a:gd name="T93" fmla="*/ 221 h 325"/>
                  <a:gd name="T94" fmla="*/ 562 w 617"/>
                  <a:gd name="T95" fmla="*/ 203 h 325"/>
                  <a:gd name="T96" fmla="*/ 590 w 617"/>
                  <a:gd name="T97" fmla="*/ 171 h 325"/>
                  <a:gd name="T98" fmla="*/ 588 w 617"/>
                  <a:gd name="T99" fmla="*/ 128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17" h="325">
                    <a:moveTo>
                      <a:pt x="588" y="128"/>
                    </a:moveTo>
                    <a:lnTo>
                      <a:pt x="575" y="109"/>
                    </a:lnTo>
                    <a:lnTo>
                      <a:pt x="568" y="103"/>
                    </a:lnTo>
                    <a:lnTo>
                      <a:pt x="566" y="96"/>
                    </a:lnTo>
                    <a:lnTo>
                      <a:pt x="551" y="81"/>
                    </a:lnTo>
                    <a:lnTo>
                      <a:pt x="555" y="67"/>
                    </a:lnTo>
                    <a:lnTo>
                      <a:pt x="555" y="60"/>
                    </a:lnTo>
                    <a:lnTo>
                      <a:pt x="551" y="58"/>
                    </a:lnTo>
                    <a:lnTo>
                      <a:pt x="551" y="52"/>
                    </a:lnTo>
                    <a:lnTo>
                      <a:pt x="545" y="47"/>
                    </a:lnTo>
                    <a:lnTo>
                      <a:pt x="540" y="39"/>
                    </a:lnTo>
                    <a:lnTo>
                      <a:pt x="532" y="39"/>
                    </a:lnTo>
                    <a:lnTo>
                      <a:pt x="526" y="34"/>
                    </a:lnTo>
                    <a:lnTo>
                      <a:pt x="521" y="20"/>
                    </a:lnTo>
                    <a:lnTo>
                      <a:pt x="513" y="24"/>
                    </a:lnTo>
                    <a:lnTo>
                      <a:pt x="506" y="32"/>
                    </a:lnTo>
                    <a:lnTo>
                      <a:pt x="502" y="37"/>
                    </a:lnTo>
                    <a:lnTo>
                      <a:pt x="495" y="37"/>
                    </a:lnTo>
                    <a:lnTo>
                      <a:pt x="489" y="41"/>
                    </a:lnTo>
                    <a:lnTo>
                      <a:pt x="481" y="35"/>
                    </a:lnTo>
                    <a:lnTo>
                      <a:pt x="472" y="34"/>
                    </a:lnTo>
                    <a:lnTo>
                      <a:pt x="466" y="35"/>
                    </a:lnTo>
                    <a:lnTo>
                      <a:pt x="461" y="41"/>
                    </a:lnTo>
                    <a:lnTo>
                      <a:pt x="455" y="41"/>
                    </a:lnTo>
                    <a:lnTo>
                      <a:pt x="440" y="32"/>
                    </a:lnTo>
                    <a:lnTo>
                      <a:pt x="436" y="30"/>
                    </a:lnTo>
                    <a:lnTo>
                      <a:pt x="423" y="32"/>
                    </a:lnTo>
                    <a:lnTo>
                      <a:pt x="416" y="30"/>
                    </a:lnTo>
                    <a:lnTo>
                      <a:pt x="404" y="17"/>
                    </a:lnTo>
                    <a:lnTo>
                      <a:pt x="401" y="9"/>
                    </a:lnTo>
                    <a:lnTo>
                      <a:pt x="384" y="2"/>
                    </a:lnTo>
                    <a:lnTo>
                      <a:pt x="372" y="5"/>
                    </a:lnTo>
                    <a:lnTo>
                      <a:pt x="367" y="0"/>
                    </a:lnTo>
                    <a:lnTo>
                      <a:pt x="357" y="5"/>
                    </a:lnTo>
                    <a:lnTo>
                      <a:pt x="354" y="9"/>
                    </a:lnTo>
                    <a:lnTo>
                      <a:pt x="357" y="17"/>
                    </a:lnTo>
                    <a:lnTo>
                      <a:pt x="355" y="24"/>
                    </a:lnTo>
                    <a:lnTo>
                      <a:pt x="363" y="32"/>
                    </a:lnTo>
                    <a:lnTo>
                      <a:pt x="361" y="37"/>
                    </a:lnTo>
                    <a:lnTo>
                      <a:pt x="346" y="41"/>
                    </a:lnTo>
                    <a:lnTo>
                      <a:pt x="333" y="52"/>
                    </a:lnTo>
                    <a:lnTo>
                      <a:pt x="325" y="47"/>
                    </a:lnTo>
                    <a:lnTo>
                      <a:pt x="318" y="50"/>
                    </a:lnTo>
                    <a:lnTo>
                      <a:pt x="312" y="50"/>
                    </a:lnTo>
                    <a:lnTo>
                      <a:pt x="312" y="58"/>
                    </a:lnTo>
                    <a:lnTo>
                      <a:pt x="316" y="65"/>
                    </a:lnTo>
                    <a:lnTo>
                      <a:pt x="312" y="73"/>
                    </a:lnTo>
                    <a:lnTo>
                      <a:pt x="308" y="81"/>
                    </a:lnTo>
                    <a:lnTo>
                      <a:pt x="301" y="84"/>
                    </a:lnTo>
                    <a:lnTo>
                      <a:pt x="299" y="97"/>
                    </a:lnTo>
                    <a:lnTo>
                      <a:pt x="291" y="103"/>
                    </a:lnTo>
                    <a:lnTo>
                      <a:pt x="284" y="103"/>
                    </a:lnTo>
                    <a:lnTo>
                      <a:pt x="280" y="116"/>
                    </a:lnTo>
                    <a:lnTo>
                      <a:pt x="280" y="124"/>
                    </a:lnTo>
                    <a:lnTo>
                      <a:pt x="278" y="131"/>
                    </a:lnTo>
                    <a:lnTo>
                      <a:pt x="273" y="135"/>
                    </a:lnTo>
                    <a:lnTo>
                      <a:pt x="260" y="133"/>
                    </a:lnTo>
                    <a:lnTo>
                      <a:pt x="252" y="131"/>
                    </a:lnTo>
                    <a:lnTo>
                      <a:pt x="246" y="120"/>
                    </a:lnTo>
                    <a:lnTo>
                      <a:pt x="239" y="118"/>
                    </a:lnTo>
                    <a:lnTo>
                      <a:pt x="243" y="124"/>
                    </a:lnTo>
                    <a:lnTo>
                      <a:pt x="235" y="129"/>
                    </a:lnTo>
                    <a:lnTo>
                      <a:pt x="229" y="135"/>
                    </a:lnTo>
                    <a:lnTo>
                      <a:pt x="231" y="143"/>
                    </a:lnTo>
                    <a:lnTo>
                      <a:pt x="226" y="150"/>
                    </a:lnTo>
                    <a:lnTo>
                      <a:pt x="224" y="156"/>
                    </a:lnTo>
                    <a:lnTo>
                      <a:pt x="216" y="152"/>
                    </a:lnTo>
                    <a:lnTo>
                      <a:pt x="211" y="150"/>
                    </a:lnTo>
                    <a:lnTo>
                      <a:pt x="205" y="143"/>
                    </a:lnTo>
                    <a:lnTo>
                      <a:pt x="199" y="148"/>
                    </a:lnTo>
                    <a:lnTo>
                      <a:pt x="192" y="152"/>
                    </a:lnTo>
                    <a:lnTo>
                      <a:pt x="188" y="158"/>
                    </a:lnTo>
                    <a:lnTo>
                      <a:pt x="188" y="161"/>
                    </a:lnTo>
                    <a:lnTo>
                      <a:pt x="184" y="167"/>
                    </a:lnTo>
                    <a:lnTo>
                      <a:pt x="177" y="161"/>
                    </a:lnTo>
                    <a:lnTo>
                      <a:pt x="156" y="154"/>
                    </a:lnTo>
                    <a:lnTo>
                      <a:pt x="149" y="158"/>
                    </a:lnTo>
                    <a:lnTo>
                      <a:pt x="139" y="158"/>
                    </a:lnTo>
                    <a:lnTo>
                      <a:pt x="143" y="165"/>
                    </a:lnTo>
                    <a:lnTo>
                      <a:pt x="135" y="167"/>
                    </a:lnTo>
                    <a:lnTo>
                      <a:pt x="134" y="159"/>
                    </a:lnTo>
                    <a:lnTo>
                      <a:pt x="128" y="163"/>
                    </a:lnTo>
                    <a:lnTo>
                      <a:pt x="113" y="161"/>
                    </a:lnTo>
                    <a:lnTo>
                      <a:pt x="117" y="169"/>
                    </a:lnTo>
                    <a:lnTo>
                      <a:pt x="113" y="175"/>
                    </a:lnTo>
                    <a:lnTo>
                      <a:pt x="105" y="175"/>
                    </a:lnTo>
                    <a:lnTo>
                      <a:pt x="105" y="176"/>
                    </a:lnTo>
                    <a:lnTo>
                      <a:pt x="102" y="184"/>
                    </a:lnTo>
                    <a:lnTo>
                      <a:pt x="98" y="190"/>
                    </a:lnTo>
                    <a:lnTo>
                      <a:pt x="100" y="197"/>
                    </a:lnTo>
                    <a:lnTo>
                      <a:pt x="104" y="205"/>
                    </a:lnTo>
                    <a:lnTo>
                      <a:pt x="100" y="210"/>
                    </a:lnTo>
                    <a:lnTo>
                      <a:pt x="87" y="214"/>
                    </a:lnTo>
                    <a:lnTo>
                      <a:pt x="79" y="220"/>
                    </a:lnTo>
                    <a:lnTo>
                      <a:pt x="73" y="221"/>
                    </a:lnTo>
                    <a:lnTo>
                      <a:pt x="70" y="229"/>
                    </a:lnTo>
                    <a:lnTo>
                      <a:pt x="72" y="235"/>
                    </a:lnTo>
                    <a:lnTo>
                      <a:pt x="77" y="242"/>
                    </a:lnTo>
                    <a:lnTo>
                      <a:pt x="79" y="248"/>
                    </a:lnTo>
                    <a:lnTo>
                      <a:pt x="73" y="257"/>
                    </a:lnTo>
                    <a:lnTo>
                      <a:pt x="68" y="255"/>
                    </a:lnTo>
                    <a:lnTo>
                      <a:pt x="62" y="252"/>
                    </a:lnTo>
                    <a:lnTo>
                      <a:pt x="49" y="248"/>
                    </a:lnTo>
                    <a:lnTo>
                      <a:pt x="41" y="244"/>
                    </a:lnTo>
                    <a:lnTo>
                      <a:pt x="34" y="244"/>
                    </a:lnTo>
                    <a:lnTo>
                      <a:pt x="28" y="246"/>
                    </a:lnTo>
                    <a:lnTo>
                      <a:pt x="17" y="259"/>
                    </a:lnTo>
                    <a:lnTo>
                      <a:pt x="17" y="267"/>
                    </a:lnTo>
                    <a:lnTo>
                      <a:pt x="21" y="270"/>
                    </a:lnTo>
                    <a:lnTo>
                      <a:pt x="23" y="276"/>
                    </a:lnTo>
                    <a:lnTo>
                      <a:pt x="21" y="284"/>
                    </a:lnTo>
                    <a:lnTo>
                      <a:pt x="23" y="293"/>
                    </a:lnTo>
                    <a:lnTo>
                      <a:pt x="17" y="299"/>
                    </a:lnTo>
                    <a:lnTo>
                      <a:pt x="21" y="306"/>
                    </a:lnTo>
                    <a:lnTo>
                      <a:pt x="17" y="315"/>
                    </a:lnTo>
                    <a:lnTo>
                      <a:pt x="10" y="314"/>
                    </a:lnTo>
                    <a:lnTo>
                      <a:pt x="2" y="315"/>
                    </a:lnTo>
                    <a:lnTo>
                      <a:pt x="0" y="325"/>
                    </a:lnTo>
                    <a:lnTo>
                      <a:pt x="119" y="315"/>
                    </a:lnTo>
                    <a:lnTo>
                      <a:pt x="119" y="308"/>
                    </a:lnTo>
                    <a:lnTo>
                      <a:pt x="113" y="295"/>
                    </a:lnTo>
                    <a:lnTo>
                      <a:pt x="128" y="295"/>
                    </a:lnTo>
                    <a:lnTo>
                      <a:pt x="135" y="297"/>
                    </a:lnTo>
                    <a:lnTo>
                      <a:pt x="171" y="293"/>
                    </a:lnTo>
                    <a:lnTo>
                      <a:pt x="207" y="289"/>
                    </a:lnTo>
                    <a:lnTo>
                      <a:pt x="250" y="284"/>
                    </a:lnTo>
                    <a:lnTo>
                      <a:pt x="291" y="282"/>
                    </a:lnTo>
                    <a:lnTo>
                      <a:pt x="333" y="278"/>
                    </a:lnTo>
                    <a:lnTo>
                      <a:pt x="357" y="274"/>
                    </a:lnTo>
                    <a:lnTo>
                      <a:pt x="395" y="272"/>
                    </a:lnTo>
                    <a:lnTo>
                      <a:pt x="423" y="268"/>
                    </a:lnTo>
                    <a:lnTo>
                      <a:pt x="449" y="265"/>
                    </a:lnTo>
                    <a:lnTo>
                      <a:pt x="479" y="263"/>
                    </a:lnTo>
                    <a:lnTo>
                      <a:pt x="489" y="259"/>
                    </a:lnTo>
                    <a:lnTo>
                      <a:pt x="502" y="252"/>
                    </a:lnTo>
                    <a:lnTo>
                      <a:pt x="510" y="250"/>
                    </a:lnTo>
                    <a:lnTo>
                      <a:pt x="517" y="244"/>
                    </a:lnTo>
                    <a:lnTo>
                      <a:pt x="532" y="237"/>
                    </a:lnTo>
                    <a:lnTo>
                      <a:pt x="534" y="231"/>
                    </a:lnTo>
                    <a:lnTo>
                      <a:pt x="542" y="225"/>
                    </a:lnTo>
                    <a:lnTo>
                      <a:pt x="547" y="221"/>
                    </a:lnTo>
                    <a:lnTo>
                      <a:pt x="553" y="214"/>
                    </a:lnTo>
                    <a:lnTo>
                      <a:pt x="553" y="208"/>
                    </a:lnTo>
                    <a:lnTo>
                      <a:pt x="562" y="203"/>
                    </a:lnTo>
                    <a:lnTo>
                      <a:pt x="562" y="195"/>
                    </a:lnTo>
                    <a:lnTo>
                      <a:pt x="566" y="188"/>
                    </a:lnTo>
                    <a:lnTo>
                      <a:pt x="590" y="171"/>
                    </a:lnTo>
                    <a:lnTo>
                      <a:pt x="617" y="139"/>
                    </a:lnTo>
                    <a:lnTo>
                      <a:pt x="604" y="139"/>
                    </a:lnTo>
                    <a:lnTo>
                      <a:pt x="588" y="12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7" name="Freeform 88"/>
              <p:cNvSpPr>
                <a:spLocks/>
              </p:cNvSpPr>
              <p:nvPr/>
            </p:nvSpPr>
            <p:spPr bwMode="auto">
              <a:xfrm>
                <a:off x="3834876" y="1902761"/>
                <a:ext cx="26899" cy="46218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8" name="Freeform 89"/>
              <p:cNvSpPr>
                <a:spLocks/>
              </p:cNvSpPr>
              <p:nvPr/>
            </p:nvSpPr>
            <p:spPr bwMode="auto">
              <a:xfrm>
                <a:off x="3834876" y="1902761"/>
                <a:ext cx="26899" cy="46218"/>
              </a:xfrm>
              <a:custGeom>
                <a:avLst/>
                <a:gdLst>
                  <a:gd name="T0" fmla="*/ 26 w 28"/>
                  <a:gd name="T1" fmla="*/ 0 h 53"/>
                  <a:gd name="T2" fmla="*/ 21 w 28"/>
                  <a:gd name="T3" fmla="*/ 6 h 53"/>
                  <a:gd name="T4" fmla="*/ 17 w 28"/>
                  <a:gd name="T5" fmla="*/ 14 h 53"/>
                  <a:gd name="T6" fmla="*/ 9 w 28"/>
                  <a:gd name="T7" fmla="*/ 19 h 53"/>
                  <a:gd name="T8" fmla="*/ 9 w 28"/>
                  <a:gd name="T9" fmla="*/ 27 h 53"/>
                  <a:gd name="T10" fmla="*/ 4 w 28"/>
                  <a:gd name="T11" fmla="*/ 34 h 53"/>
                  <a:gd name="T12" fmla="*/ 0 w 28"/>
                  <a:gd name="T13" fmla="*/ 44 h 53"/>
                  <a:gd name="T14" fmla="*/ 4 w 28"/>
                  <a:gd name="T15" fmla="*/ 51 h 53"/>
                  <a:gd name="T16" fmla="*/ 11 w 28"/>
                  <a:gd name="T17" fmla="*/ 53 h 53"/>
                  <a:gd name="T18" fmla="*/ 15 w 28"/>
                  <a:gd name="T19" fmla="*/ 46 h 53"/>
                  <a:gd name="T20" fmla="*/ 19 w 28"/>
                  <a:gd name="T21" fmla="*/ 40 h 53"/>
                  <a:gd name="T22" fmla="*/ 19 w 28"/>
                  <a:gd name="T23" fmla="*/ 32 h 53"/>
                  <a:gd name="T24" fmla="*/ 24 w 28"/>
                  <a:gd name="T25" fmla="*/ 23 h 53"/>
                  <a:gd name="T26" fmla="*/ 23 w 28"/>
                  <a:gd name="T27" fmla="*/ 17 h 53"/>
                  <a:gd name="T28" fmla="*/ 28 w 28"/>
                  <a:gd name="T29" fmla="*/ 2 h 53"/>
                  <a:gd name="T30" fmla="*/ 26 w 28"/>
                  <a:gd name="T3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53">
                    <a:moveTo>
                      <a:pt x="26" y="0"/>
                    </a:moveTo>
                    <a:lnTo>
                      <a:pt x="21" y="6"/>
                    </a:lnTo>
                    <a:lnTo>
                      <a:pt x="17" y="14"/>
                    </a:lnTo>
                    <a:lnTo>
                      <a:pt x="9" y="19"/>
                    </a:lnTo>
                    <a:lnTo>
                      <a:pt x="9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4" y="51"/>
                    </a:lnTo>
                    <a:lnTo>
                      <a:pt x="11" y="53"/>
                    </a:lnTo>
                    <a:lnTo>
                      <a:pt x="15" y="46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4" y="23"/>
                    </a:lnTo>
                    <a:lnTo>
                      <a:pt x="23" y="17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29" name="Freeform 90"/>
              <p:cNvSpPr>
                <a:spLocks/>
              </p:cNvSpPr>
              <p:nvPr/>
            </p:nvSpPr>
            <p:spPr bwMode="auto">
              <a:xfrm>
                <a:off x="3957845" y="1848695"/>
                <a:ext cx="6725" cy="14825"/>
              </a:xfrm>
              <a:custGeom>
                <a:avLst/>
                <a:gdLst>
                  <a:gd name="T0" fmla="*/ 2 w 7"/>
                  <a:gd name="T1" fmla="*/ 4 h 17"/>
                  <a:gd name="T2" fmla="*/ 0 w 7"/>
                  <a:gd name="T3" fmla="*/ 10 h 17"/>
                  <a:gd name="T4" fmla="*/ 0 w 7"/>
                  <a:gd name="T5" fmla="*/ 17 h 17"/>
                  <a:gd name="T6" fmla="*/ 7 w 7"/>
                  <a:gd name="T7" fmla="*/ 15 h 17"/>
                  <a:gd name="T8" fmla="*/ 7 w 7"/>
                  <a:gd name="T9" fmla="*/ 2 h 17"/>
                  <a:gd name="T10" fmla="*/ 7 w 7"/>
                  <a:gd name="T11" fmla="*/ 0 h 17"/>
                  <a:gd name="T12" fmla="*/ 2 w 7"/>
                  <a:gd name="T13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7">
                    <a:moveTo>
                      <a:pt x="2" y="4"/>
                    </a:moveTo>
                    <a:lnTo>
                      <a:pt x="0" y="10"/>
                    </a:lnTo>
                    <a:lnTo>
                      <a:pt x="0" y="17"/>
                    </a:lnTo>
                    <a:lnTo>
                      <a:pt x="7" y="15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1" name="Freeform 92"/>
              <p:cNvSpPr>
                <a:spLocks/>
              </p:cNvSpPr>
              <p:nvPr/>
            </p:nvSpPr>
            <p:spPr bwMode="auto">
              <a:xfrm>
                <a:off x="4076970" y="1801605"/>
                <a:ext cx="26899" cy="1656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2" name="Freeform 93"/>
              <p:cNvSpPr>
                <a:spLocks/>
              </p:cNvSpPr>
              <p:nvPr/>
            </p:nvSpPr>
            <p:spPr bwMode="auto">
              <a:xfrm>
                <a:off x="4076970" y="1801605"/>
                <a:ext cx="26899" cy="16569"/>
              </a:xfrm>
              <a:custGeom>
                <a:avLst/>
                <a:gdLst>
                  <a:gd name="T0" fmla="*/ 7 w 28"/>
                  <a:gd name="T1" fmla="*/ 19 h 19"/>
                  <a:gd name="T2" fmla="*/ 21 w 28"/>
                  <a:gd name="T3" fmla="*/ 17 h 19"/>
                  <a:gd name="T4" fmla="*/ 28 w 28"/>
                  <a:gd name="T5" fmla="*/ 13 h 19"/>
                  <a:gd name="T6" fmla="*/ 24 w 28"/>
                  <a:gd name="T7" fmla="*/ 6 h 19"/>
                  <a:gd name="T8" fmla="*/ 17 w 28"/>
                  <a:gd name="T9" fmla="*/ 0 h 19"/>
                  <a:gd name="T10" fmla="*/ 11 w 28"/>
                  <a:gd name="T11" fmla="*/ 0 h 19"/>
                  <a:gd name="T12" fmla="*/ 13 w 28"/>
                  <a:gd name="T13" fmla="*/ 6 h 19"/>
                  <a:gd name="T14" fmla="*/ 7 w 28"/>
                  <a:gd name="T15" fmla="*/ 11 h 19"/>
                  <a:gd name="T16" fmla="*/ 0 w 28"/>
                  <a:gd name="T17" fmla="*/ 13 h 19"/>
                  <a:gd name="T18" fmla="*/ 7 w 28"/>
                  <a:gd name="T19" fmla="*/ 17 h 19"/>
                  <a:gd name="T20" fmla="*/ 7 w 28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19">
                    <a:moveTo>
                      <a:pt x="7" y="19"/>
                    </a:moveTo>
                    <a:lnTo>
                      <a:pt x="21" y="17"/>
                    </a:lnTo>
                    <a:lnTo>
                      <a:pt x="28" y="13"/>
                    </a:lnTo>
                    <a:lnTo>
                      <a:pt x="24" y="6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13" y="6"/>
                    </a:lnTo>
                    <a:lnTo>
                      <a:pt x="7" y="11"/>
                    </a:lnTo>
                    <a:lnTo>
                      <a:pt x="0" y="13"/>
                    </a:lnTo>
                    <a:lnTo>
                      <a:pt x="7" y="17"/>
                    </a:lnTo>
                    <a:lnTo>
                      <a:pt x="7" y="19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33" name="Freeform 94"/>
              <p:cNvSpPr>
                <a:spLocks/>
              </p:cNvSpPr>
              <p:nvPr/>
            </p:nvSpPr>
            <p:spPr bwMode="auto">
              <a:xfrm>
                <a:off x="3853129" y="2216696"/>
                <a:ext cx="252661" cy="396779"/>
              </a:xfrm>
              <a:custGeom>
                <a:avLst/>
                <a:gdLst>
                  <a:gd name="T0" fmla="*/ 24 w 263"/>
                  <a:gd name="T1" fmla="*/ 289 h 455"/>
                  <a:gd name="T2" fmla="*/ 24 w 263"/>
                  <a:gd name="T3" fmla="*/ 304 h 455"/>
                  <a:gd name="T4" fmla="*/ 30 w 263"/>
                  <a:gd name="T5" fmla="*/ 319 h 455"/>
                  <a:gd name="T6" fmla="*/ 35 w 263"/>
                  <a:gd name="T7" fmla="*/ 332 h 455"/>
                  <a:gd name="T8" fmla="*/ 37 w 263"/>
                  <a:gd name="T9" fmla="*/ 355 h 455"/>
                  <a:gd name="T10" fmla="*/ 30 w 263"/>
                  <a:gd name="T11" fmla="*/ 370 h 455"/>
                  <a:gd name="T12" fmla="*/ 20 w 263"/>
                  <a:gd name="T13" fmla="*/ 391 h 455"/>
                  <a:gd name="T14" fmla="*/ 7 w 263"/>
                  <a:gd name="T15" fmla="*/ 404 h 455"/>
                  <a:gd name="T16" fmla="*/ 7 w 263"/>
                  <a:gd name="T17" fmla="*/ 411 h 455"/>
                  <a:gd name="T18" fmla="*/ 4 w 263"/>
                  <a:gd name="T19" fmla="*/ 426 h 455"/>
                  <a:gd name="T20" fmla="*/ 0 w 263"/>
                  <a:gd name="T21" fmla="*/ 447 h 455"/>
                  <a:gd name="T22" fmla="*/ 13 w 263"/>
                  <a:gd name="T23" fmla="*/ 455 h 455"/>
                  <a:gd name="T24" fmla="*/ 13 w 263"/>
                  <a:gd name="T25" fmla="*/ 441 h 455"/>
                  <a:gd name="T26" fmla="*/ 34 w 263"/>
                  <a:gd name="T27" fmla="*/ 439 h 455"/>
                  <a:gd name="T28" fmla="*/ 43 w 263"/>
                  <a:gd name="T29" fmla="*/ 445 h 455"/>
                  <a:gd name="T30" fmla="*/ 49 w 263"/>
                  <a:gd name="T31" fmla="*/ 438 h 455"/>
                  <a:gd name="T32" fmla="*/ 77 w 263"/>
                  <a:gd name="T33" fmla="*/ 441 h 455"/>
                  <a:gd name="T34" fmla="*/ 88 w 263"/>
                  <a:gd name="T35" fmla="*/ 441 h 455"/>
                  <a:gd name="T36" fmla="*/ 92 w 263"/>
                  <a:gd name="T37" fmla="*/ 432 h 455"/>
                  <a:gd name="T38" fmla="*/ 105 w 263"/>
                  <a:gd name="T39" fmla="*/ 423 h 455"/>
                  <a:gd name="T40" fmla="*/ 116 w 263"/>
                  <a:gd name="T41" fmla="*/ 432 h 455"/>
                  <a:gd name="T42" fmla="*/ 126 w 263"/>
                  <a:gd name="T43" fmla="*/ 430 h 455"/>
                  <a:gd name="T44" fmla="*/ 129 w 263"/>
                  <a:gd name="T45" fmla="*/ 415 h 455"/>
                  <a:gd name="T46" fmla="*/ 143 w 263"/>
                  <a:gd name="T47" fmla="*/ 404 h 455"/>
                  <a:gd name="T48" fmla="*/ 146 w 263"/>
                  <a:gd name="T49" fmla="*/ 400 h 455"/>
                  <a:gd name="T50" fmla="*/ 160 w 263"/>
                  <a:gd name="T51" fmla="*/ 413 h 455"/>
                  <a:gd name="T52" fmla="*/ 178 w 263"/>
                  <a:gd name="T53" fmla="*/ 411 h 455"/>
                  <a:gd name="T54" fmla="*/ 180 w 263"/>
                  <a:gd name="T55" fmla="*/ 396 h 455"/>
                  <a:gd name="T56" fmla="*/ 191 w 263"/>
                  <a:gd name="T57" fmla="*/ 383 h 455"/>
                  <a:gd name="T58" fmla="*/ 201 w 263"/>
                  <a:gd name="T59" fmla="*/ 364 h 455"/>
                  <a:gd name="T60" fmla="*/ 212 w 263"/>
                  <a:gd name="T61" fmla="*/ 353 h 455"/>
                  <a:gd name="T62" fmla="*/ 212 w 263"/>
                  <a:gd name="T63" fmla="*/ 338 h 455"/>
                  <a:gd name="T64" fmla="*/ 218 w 263"/>
                  <a:gd name="T65" fmla="*/ 330 h 455"/>
                  <a:gd name="T66" fmla="*/ 233 w 263"/>
                  <a:gd name="T67" fmla="*/ 332 h 455"/>
                  <a:gd name="T68" fmla="*/ 261 w 263"/>
                  <a:gd name="T69" fmla="*/ 317 h 455"/>
                  <a:gd name="T70" fmla="*/ 255 w 263"/>
                  <a:gd name="T71" fmla="*/ 304 h 455"/>
                  <a:gd name="T72" fmla="*/ 254 w 263"/>
                  <a:gd name="T73" fmla="*/ 289 h 455"/>
                  <a:gd name="T74" fmla="*/ 237 w 263"/>
                  <a:gd name="T75" fmla="*/ 105 h 455"/>
                  <a:gd name="T76" fmla="*/ 216 w 263"/>
                  <a:gd name="T77" fmla="*/ 0 h 455"/>
                  <a:gd name="T78" fmla="*/ 66 w 263"/>
                  <a:gd name="T79" fmla="*/ 16 h 455"/>
                  <a:gd name="T80" fmla="*/ 47 w 263"/>
                  <a:gd name="T81" fmla="*/ 28 h 455"/>
                  <a:gd name="T82" fmla="*/ 26 w 263"/>
                  <a:gd name="T83" fmla="*/ 37 h 455"/>
                  <a:gd name="T84" fmla="*/ 7 w 263"/>
                  <a:gd name="T85" fmla="*/ 28 h 455"/>
                  <a:gd name="T86" fmla="*/ 32 w 263"/>
                  <a:gd name="T87" fmla="*/ 282 h 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3" h="455">
                    <a:moveTo>
                      <a:pt x="32" y="282"/>
                    </a:moveTo>
                    <a:lnTo>
                      <a:pt x="24" y="289"/>
                    </a:lnTo>
                    <a:lnTo>
                      <a:pt x="28" y="297"/>
                    </a:lnTo>
                    <a:lnTo>
                      <a:pt x="24" y="304"/>
                    </a:lnTo>
                    <a:lnTo>
                      <a:pt x="24" y="312"/>
                    </a:lnTo>
                    <a:lnTo>
                      <a:pt x="30" y="319"/>
                    </a:lnTo>
                    <a:lnTo>
                      <a:pt x="35" y="327"/>
                    </a:lnTo>
                    <a:lnTo>
                      <a:pt x="35" y="332"/>
                    </a:lnTo>
                    <a:lnTo>
                      <a:pt x="39" y="347"/>
                    </a:lnTo>
                    <a:lnTo>
                      <a:pt x="37" y="355"/>
                    </a:lnTo>
                    <a:lnTo>
                      <a:pt x="35" y="355"/>
                    </a:lnTo>
                    <a:lnTo>
                      <a:pt x="30" y="370"/>
                    </a:lnTo>
                    <a:lnTo>
                      <a:pt x="28" y="376"/>
                    </a:lnTo>
                    <a:lnTo>
                      <a:pt x="20" y="391"/>
                    </a:lnTo>
                    <a:lnTo>
                      <a:pt x="15" y="398"/>
                    </a:lnTo>
                    <a:lnTo>
                      <a:pt x="7" y="404"/>
                    </a:lnTo>
                    <a:lnTo>
                      <a:pt x="7" y="411"/>
                    </a:lnTo>
                    <a:lnTo>
                      <a:pt x="7" y="411"/>
                    </a:lnTo>
                    <a:lnTo>
                      <a:pt x="5" y="426"/>
                    </a:lnTo>
                    <a:lnTo>
                      <a:pt x="4" y="426"/>
                    </a:lnTo>
                    <a:lnTo>
                      <a:pt x="4" y="439"/>
                    </a:lnTo>
                    <a:lnTo>
                      <a:pt x="0" y="447"/>
                    </a:lnTo>
                    <a:lnTo>
                      <a:pt x="5" y="455"/>
                    </a:lnTo>
                    <a:lnTo>
                      <a:pt x="13" y="455"/>
                    </a:lnTo>
                    <a:lnTo>
                      <a:pt x="17" y="449"/>
                    </a:lnTo>
                    <a:lnTo>
                      <a:pt x="13" y="441"/>
                    </a:lnTo>
                    <a:lnTo>
                      <a:pt x="28" y="443"/>
                    </a:lnTo>
                    <a:lnTo>
                      <a:pt x="34" y="439"/>
                    </a:lnTo>
                    <a:lnTo>
                      <a:pt x="35" y="447"/>
                    </a:lnTo>
                    <a:lnTo>
                      <a:pt x="43" y="445"/>
                    </a:lnTo>
                    <a:lnTo>
                      <a:pt x="39" y="438"/>
                    </a:lnTo>
                    <a:lnTo>
                      <a:pt x="49" y="438"/>
                    </a:lnTo>
                    <a:lnTo>
                      <a:pt x="56" y="434"/>
                    </a:lnTo>
                    <a:lnTo>
                      <a:pt x="77" y="441"/>
                    </a:lnTo>
                    <a:lnTo>
                      <a:pt x="84" y="447"/>
                    </a:lnTo>
                    <a:lnTo>
                      <a:pt x="88" y="441"/>
                    </a:lnTo>
                    <a:lnTo>
                      <a:pt x="88" y="438"/>
                    </a:lnTo>
                    <a:lnTo>
                      <a:pt x="92" y="432"/>
                    </a:lnTo>
                    <a:lnTo>
                      <a:pt x="99" y="428"/>
                    </a:lnTo>
                    <a:lnTo>
                      <a:pt x="105" y="423"/>
                    </a:lnTo>
                    <a:lnTo>
                      <a:pt x="111" y="430"/>
                    </a:lnTo>
                    <a:lnTo>
                      <a:pt x="116" y="432"/>
                    </a:lnTo>
                    <a:lnTo>
                      <a:pt x="124" y="436"/>
                    </a:lnTo>
                    <a:lnTo>
                      <a:pt x="126" y="430"/>
                    </a:lnTo>
                    <a:lnTo>
                      <a:pt x="131" y="423"/>
                    </a:lnTo>
                    <a:lnTo>
                      <a:pt x="129" y="415"/>
                    </a:lnTo>
                    <a:lnTo>
                      <a:pt x="135" y="409"/>
                    </a:lnTo>
                    <a:lnTo>
                      <a:pt x="143" y="404"/>
                    </a:lnTo>
                    <a:lnTo>
                      <a:pt x="139" y="398"/>
                    </a:lnTo>
                    <a:lnTo>
                      <a:pt x="146" y="400"/>
                    </a:lnTo>
                    <a:lnTo>
                      <a:pt x="152" y="411"/>
                    </a:lnTo>
                    <a:lnTo>
                      <a:pt x="160" y="413"/>
                    </a:lnTo>
                    <a:lnTo>
                      <a:pt x="173" y="415"/>
                    </a:lnTo>
                    <a:lnTo>
                      <a:pt x="178" y="411"/>
                    </a:lnTo>
                    <a:lnTo>
                      <a:pt x="180" y="404"/>
                    </a:lnTo>
                    <a:lnTo>
                      <a:pt x="180" y="396"/>
                    </a:lnTo>
                    <a:lnTo>
                      <a:pt x="184" y="383"/>
                    </a:lnTo>
                    <a:lnTo>
                      <a:pt x="191" y="383"/>
                    </a:lnTo>
                    <a:lnTo>
                      <a:pt x="199" y="377"/>
                    </a:lnTo>
                    <a:lnTo>
                      <a:pt x="201" y="364"/>
                    </a:lnTo>
                    <a:lnTo>
                      <a:pt x="208" y="361"/>
                    </a:lnTo>
                    <a:lnTo>
                      <a:pt x="212" y="353"/>
                    </a:lnTo>
                    <a:lnTo>
                      <a:pt x="216" y="345"/>
                    </a:lnTo>
                    <a:lnTo>
                      <a:pt x="212" y="338"/>
                    </a:lnTo>
                    <a:lnTo>
                      <a:pt x="212" y="330"/>
                    </a:lnTo>
                    <a:lnTo>
                      <a:pt x="218" y="330"/>
                    </a:lnTo>
                    <a:lnTo>
                      <a:pt x="225" y="327"/>
                    </a:lnTo>
                    <a:lnTo>
                      <a:pt x="233" y="332"/>
                    </a:lnTo>
                    <a:lnTo>
                      <a:pt x="246" y="321"/>
                    </a:lnTo>
                    <a:lnTo>
                      <a:pt x="261" y="317"/>
                    </a:lnTo>
                    <a:lnTo>
                      <a:pt x="263" y="312"/>
                    </a:lnTo>
                    <a:lnTo>
                      <a:pt x="255" y="304"/>
                    </a:lnTo>
                    <a:lnTo>
                      <a:pt x="257" y="297"/>
                    </a:lnTo>
                    <a:lnTo>
                      <a:pt x="254" y="289"/>
                    </a:lnTo>
                    <a:lnTo>
                      <a:pt x="257" y="285"/>
                    </a:lnTo>
                    <a:lnTo>
                      <a:pt x="237" y="105"/>
                    </a:lnTo>
                    <a:lnTo>
                      <a:pt x="223" y="5"/>
                    </a:lnTo>
                    <a:lnTo>
                      <a:pt x="216" y="0"/>
                    </a:lnTo>
                    <a:lnTo>
                      <a:pt x="103" y="13"/>
                    </a:lnTo>
                    <a:lnTo>
                      <a:pt x="66" y="16"/>
                    </a:lnTo>
                    <a:lnTo>
                      <a:pt x="62" y="16"/>
                    </a:lnTo>
                    <a:lnTo>
                      <a:pt x="47" y="28"/>
                    </a:lnTo>
                    <a:lnTo>
                      <a:pt x="34" y="35"/>
                    </a:lnTo>
                    <a:lnTo>
                      <a:pt x="26" y="37"/>
                    </a:lnTo>
                    <a:lnTo>
                      <a:pt x="17" y="35"/>
                    </a:lnTo>
                    <a:lnTo>
                      <a:pt x="7" y="28"/>
                    </a:lnTo>
                    <a:lnTo>
                      <a:pt x="7" y="32"/>
                    </a:lnTo>
                    <a:lnTo>
                      <a:pt x="32" y="28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49" name="Group 448"/>
              <p:cNvGrpSpPr/>
              <p:nvPr/>
            </p:nvGrpSpPr>
            <p:grpSpPr>
              <a:xfrm>
                <a:off x="3605271" y="1704808"/>
                <a:ext cx="623488" cy="525840"/>
                <a:chOff x="3605271" y="1704808"/>
                <a:chExt cx="623488" cy="525840"/>
              </a:xfrm>
              <a:grpFill/>
            </p:grpSpPr>
            <p:sp>
              <p:nvSpPr>
                <p:cNvPr id="318" name="Freeform 79"/>
                <p:cNvSpPr>
                  <a:spLocks/>
                </p:cNvSpPr>
                <p:nvPr/>
              </p:nvSpPr>
              <p:spPr bwMode="auto">
                <a:xfrm>
                  <a:off x="3728240" y="1704808"/>
                  <a:ext cx="59563" cy="47962"/>
                </a:xfrm>
                <a:custGeom>
                  <a:avLst/>
                  <a:gdLst>
                    <a:gd name="T0" fmla="*/ 2 w 62"/>
                    <a:gd name="T1" fmla="*/ 41 h 55"/>
                    <a:gd name="T2" fmla="*/ 15 w 62"/>
                    <a:gd name="T3" fmla="*/ 41 h 55"/>
                    <a:gd name="T4" fmla="*/ 15 w 62"/>
                    <a:gd name="T5" fmla="*/ 34 h 55"/>
                    <a:gd name="T6" fmla="*/ 15 w 62"/>
                    <a:gd name="T7" fmla="*/ 41 h 55"/>
                    <a:gd name="T8" fmla="*/ 9 w 62"/>
                    <a:gd name="T9" fmla="*/ 49 h 55"/>
                    <a:gd name="T10" fmla="*/ 17 w 62"/>
                    <a:gd name="T11" fmla="*/ 55 h 55"/>
                    <a:gd name="T12" fmla="*/ 26 w 62"/>
                    <a:gd name="T13" fmla="*/ 36 h 55"/>
                    <a:gd name="T14" fmla="*/ 38 w 62"/>
                    <a:gd name="T15" fmla="*/ 23 h 55"/>
                    <a:gd name="T16" fmla="*/ 45 w 62"/>
                    <a:gd name="T17" fmla="*/ 17 h 55"/>
                    <a:gd name="T18" fmla="*/ 47 w 62"/>
                    <a:gd name="T19" fmla="*/ 9 h 55"/>
                    <a:gd name="T20" fmla="*/ 56 w 62"/>
                    <a:gd name="T21" fmla="*/ 9 h 55"/>
                    <a:gd name="T22" fmla="*/ 62 w 62"/>
                    <a:gd name="T23" fmla="*/ 4 h 55"/>
                    <a:gd name="T24" fmla="*/ 56 w 62"/>
                    <a:gd name="T25" fmla="*/ 0 h 55"/>
                    <a:gd name="T26" fmla="*/ 41 w 62"/>
                    <a:gd name="T27" fmla="*/ 0 h 55"/>
                    <a:gd name="T28" fmla="*/ 26 w 62"/>
                    <a:gd name="T29" fmla="*/ 6 h 55"/>
                    <a:gd name="T30" fmla="*/ 13 w 62"/>
                    <a:gd name="T31" fmla="*/ 13 h 55"/>
                    <a:gd name="T32" fmla="*/ 4 w 62"/>
                    <a:gd name="T33" fmla="*/ 28 h 55"/>
                    <a:gd name="T34" fmla="*/ 0 w 62"/>
                    <a:gd name="T35" fmla="*/ 34 h 55"/>
                    <a:gd name="T36" fmla="*/ 2 w 62"/>
                    <a:gd name="T37" fmla="*/ 4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2" h="55">
                      <a:moveTo>
                        <a:pt x="2" y="41"/>
                      </a:moveTo>
                      <a:lnTo>
                        <a:pt x="15" y="41"/>
                      </a:lnTo>
                      <a:lnTo>
                        <a:pt x="15" y="34"/>
                      </a:lnTo>
                      <a:lnTo>
                        <a:pt x="15" y="41"/>
                      </a:lnTo>
                      <a:lnTo>
                        <a:pt x="9" y="49"/>
                      </a:lnTo>
                      <a:lnTo>
                        <a:pt x="17" y="55"/>
                      </a:lnTo>
                      <a:lnTo>
                        <a:pt x="26" y="36"/>
                      </a:lnTo>
                      <a:lnTo>
                        <a:pt x="38" y="23"/>
                      </a:lnTo>
                      <a:lnTo>
                        <a:pt x="45" y="17"/>
                      </a:lnTo>
                      <a:lnTo>
                        <a:pt x="47" y="9"/>
                      </a:lnTo>
                      <a:lnTo>
                        <a:pt x="56" y="9"/>
                      </a:lnTo>
                      <a:lnTo>
                        <a:pt x="62" y="4"/>
                      </a:lnTo>
                      <a:lnTo>
                        <a:pt x="56" y="0"/>
                      </a:lnTo>
                      <a:lnTo>
                        <a:pt x="41" y="0"/>
                      </a:lnTo>
                      <a:lnTo>
                        <a:pt x="26" y="6"/>
                      </a:lnTo>
                      <a:lnTo>
                        <a:pt x="13" y="13"/>
                      </a:lnTo>
                      <a:lnTo>
                        <a:pt x="4" y="28"/>
                      </a:lnTo>
                      <a:lnTo>
                        <a:pt x="0" y="34"/>
                      </a:lnTo>
                      <a:lnTo>
                        <a:pt x="2" y="4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21" name="Freeform 82"/>
                <p:cNvSpPr>
                  <a:spLocks/>
                </p:cNvSpPr>
                <p:nvPr/>
              </p:nvSpPr>
              <p:spPr bwMode="auto">
                <a:xfrm>
                  <a:off x="3605271" y="1734458"/>
                  <a:ext cx="469777" cy="190105"/>
                </a:xfrm>
                <a:custGeom>
                  <a:avLst/>
                  <a:gdLst>
                    <a:gd name="T0" fmla="*/ 25 w 489"/>
                    <a:gd name="T1" fmla="*/ 101 h 218"/>
                    <a:gd name="T2" fmla="*/ 124 w 489"/>
                    <a:gd name="T3" fmla="*/ 126 h 218"/>
                    <a:gd name="T4" fmla="*/ 152 w 489"/>
                    <a:gd name="T5" fmla="*/ 128 h 218"/>
                    <a:gd name="T6" fmla="*/ 179 w 489"/>
                    <a:gd name="T7" fmla="*/ 146 h 218"/>
                    <a:gd name="T8" fmla="*/ 203 w 489"/>
                    <a:gd name="T9" fmla="*/ 158 h 218"/>
                    <a:gd name="T10" fmla="*/ 203 w 489"/>
                    <a:gd name="T11" fmla="*/ 180 h 218"/>
                    <a:gd name="T12" fmla="*/ 209 w 489"/>
                    <a:gd name="T13" fmla="*/ 190 h 218"/>
                    <a:gd name="T14" fmla="*/ 213 w 489"/>
                    <a:gd name="T15" fmla="*/ 210 h 218"/>
                    <a:gd name="T16" fmla="*/ 224 w 489"/>
                    <a:gd name="T17" fmla="*/ 218 h 218"/>
                    <a:gd name="T18" fmla="*/ 241 w 489"/>
                    <a:gd name="T19" fmla="*/ 178 h 218"/>
                    <a:gd name="T20" fmla="*/ 254 w 489"/>
                    <a:gd name="T21" fmla="*/ 150 h 218"/>
                    <a:gd name="T22" fmla="*/ 260 w 489"/>
                    <a:gd name="T23" fmla="*/ 135 h 218"/>
                    <a:gd name="T24" fmla="*/ 273 w 489"/>
                    <a:gd name="T25" fmla="*/ 143 h 218"/>
                    <a:gd name="T26" fmla="*/ 288 w 489"/>
                    <a:gd name="T27" fmla="*/ 128 h 218"/>
                    <a:gd name="T28" fmla="*/ 288 w 489"/>
                    <a:gd name="T29" fmla="*/ 143 h 218"/>
                    <a:gd name="T30" fmla="*/ 295 w 489"/>
                    <a:gd name="T31" fmla="*/ 145 h 218"/>
                    <a:gd name="T32" fmla="*/ 310 w 489"/>
                    <a:gd name="T33" fmla="*/ 124 h 218"/>
                    <a:gd name="T34" fmla="*/ 327 w 489"/>
                    <a:gd name="T35" fmla="*/ 113 h 218"/>
                    <a:gd name="T36" fmla="*/ 354 w 489"/>
                    <a:gd name="T37" fmla="*/ 109 h 218"/>
                    <a:gd name="T38" fmla="*/ 380 w 489"/>
                    <a:gd name="T39" fmla="*/ 94 h 218"/>
                    <a:gd name="T40" fmla="*/ 408 w 489"/>
                    <a:gd name="T41" fmla="*/ 99 h 218"/>
                    <a:gd name="T42" fmla="*/ 429 w 489"/>
                    <a:gd name="T43" fmla="*/ 101 h 218"/>
                    <a:gd name="T44" fmla="*/ 444 w 489"/>
                    <a:gd name="T45" fmla="*/ 96 h 218"/>
                    <a:gd name="T46" fmla="*/ 489 w 489"/>
                    <a:gd name="T47" fmla="*/ 92 h 218"/>
                    <a:gd name="T48" fmla="*/ 478 w 489"/>
                    <a:gd name="T49" fmla="*/ 77 h 218"/>
                    <a:gd name="T50" fmla="*/ 463 w 489"/>
                    <a:gd name="T51" fmla="*/ 68 h 218"/>
                    <a:gd name="T52" fmla="*/ 455 w 489"/>
                    <a:gd name="T53" fmla="*/ 47 h 218"/>
                    <a:gd name="T54" fmla="*/ 444 w 489"/>
                    <a:gd name="T55" fmla="*/ 43 h 218"/>
                    <a:gd name="T56" fmla="*/ 429 w 489"/>
                    <a:gd name="T57" fmla="*/ 45 h 218"/>
                    <a:gd name="T58" fmla="*/ 399 w 489"/>
                    <a:gd name="T59" fmla="*/ 43 h 218"/>
                    <a:gd name="T60" fmla="*/ 378 w 489"/>
                    <a:gd name="T61" fmla="*/ 22 h 218"/>
                    <a:gd name="T62" fmla="*/ 329 w 489"/>
                    <a:gd name="T63" fmla="*/ 34 h 218"/>
                    <a:gd name="T64" fmla="*/ 305 w 489"/>
                    <a:gd name="T65" fmla="*/ 47 h 218"/>
                    <a:gd name="T66" fmla="*/ 275 w 489"/>
                    <a:gd name="T67" fmla="*/ 66 h 218"/>
                    <a:gd name="T68" fmla="*/ 254 w 489"/>
                    <a:gd name="T69" fmla="*/ 60 h 218"/>
                    <a:gd name="T70" fmla="*/ 224 w 489"/>
                    <a:gd name="T71" fmla="*/ 62 h 218"/>
                    <a:gd name="T72" fmla="*/ 203 w 489"/>
                    <a:gd name="T73" fmla="*/ 36 h 218"/>
                    <a:gd name="T74" fmla="*/ 183 w 489"/>
                    <a:gd name="T75" fmla="*/ 26 h 218"/>
                    <a:gd name="T76" fmla="*/ 158 w 489"/>
                    <a:gd name="T77" fmla="*/ 36 h 218"/>
                    <a:gd name="T78" fmla="*/ 154 w 489"/>
                    <a:gd name="T79" fmla="*/ 30 h 218"/>
                    <a:gd name="T80" fmla="*/ 143 w 489"/>
                    <a:gd name="T81" fmla="*/ 43 h 218"/>
                    <a:gd name="T82" fmla="*/ 130 w 489"/>
                    <a:gd name="T83" fmla="*/ 9 h 218"/>
                    <a:gd name="T84" fmla="*/ 107 w 489"/>
                    <a:gd name="T85" fmla="*/ 17 h 218"/>
                    <a:gd name="T86" fmla="*/ 81 w 489"/>
                    <a:gd name="T87" fmla="*/ 36 h 218"/>
                    <a:gd name="T88" fmla="*/ 60 w 489"/>
                    <a:gd name="T89" fmla="*/ 45 h 218"/>
                    <a:gd name="T90" fmla="*/ 40 w 489"/>
                    <a:gd name="T91" fmla="*/ 51 h 218"/>
                    <a:gd name="T92" fmla="*/ 0 w 489"/>
                    <a:gd name="T93" fmla="*/ 77 h 2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89" h="218">
                      <a:moveTo>
                        <a:pt x="11" y="83"/>
                      </a:moveTo>
                      <a:lnTo>
                        <a:pt x="17" y="88"/>
                      </a:lnTo>
                      <a:lnTo>
                        <a:pt x="25" y="101"/>
                      </a:lnTo>
                      <a:lnTo>
                        <a:pt x="98" y="116"/>
                      </a:lnTo>
                      <a:lnTo>
                        <a:pt x="122" y="126"/>
                      </a:lnTo>
                      <a:lnTo>
                        <a:pt x="124" y="126"/>
                      </a:lnTo>
                      <a:lnTo>
                        <a:pt x="139" y="128"/>
                      </a:lnTo>
                      <a:lnTo>
                        <a:pt x="145" y="126"/>
                      </a:lnTo>
                      <a:lnTo>
                        <a:pt x="152" y="128"/>
                      </a:lnTo>
                      <a:lnTo>
                        <a:pt x="169" y="130"/>
                      </a:lnTo>
                      <a:lnTo>
                        <a:pt x="177" y="135"/>
                      </a:lnTo>
                      <a:lnTo>
                        <a:pt x="179" y="146"/>
                      </a:lnTo>
                      <a:lnTo>
                        <a:pt x="184" y="148"/>
                      </a:lnTo>
                      <a:lnTo>
                        <a:pt x="196" y="150"/>
                      </a:lnTo>
                      <a:lnTo>
                        <a:pt x="203" y="158"/>
                      </a:lnTo>
                      <a:lnTo>
                        <a:pt x="201" y="160"/>
                      </a:lnTo>
                      <a:lnTo>
                        <a:pt x="203" y="165"/>
                      </a:lnTo>
                      <a:lnTo>
                        <a:pt x="203" y="180"/>
                      </a:lnTo>
                      <a:lnTo>
                        <a:pt x="199" y="186"/>
                      </a:lnTo>
                      <a:lnTo>
                        <a:pt x="203" y="193"/>
                      </a:lnTo>
                      <a:lnTo>
                        <a:pt x="209" y="190"/>
                      </a:lnTo>
                      <a:lnTo>
                        <a:pt x="216" y="190"/>
                      </a:lnTo>
                      <a:lnTo>
                        <a:pt x="213" y="205"/>
                      </a:lnTo>
                      <a:lnTo>
                        <a:pt x="213" y="210"/>
                      </a:lnTo>
                      <a:lnTo>
                        <a:pt x="220" y="216"/>
                      </a:lnTo>
                      <a:lnTo>
                        <a:pt x="220" y="216"/>
                      </a:lnTo>
                      <a:lnTo>
                        <a:pt x="224" y="218"/>
                      </a:lnTo>
                      <a:lnTo>
                        <a:pt x="224" y="210"/>
                      </a:lnTo>
                      <a:lnTo>
                        <a:pt x="231" y="199"/>
                      </a:lnTo>
                      <a:lnTo>
                        <a:pt x="241" y="178"/>
                      </a:lnTo>
                      <a:lnTo>
                        <a:pt x="245" y="165"/>
                      </a:lnTo>
                      <a:lnTo>
                        <a:pt x="248" y="158"/>
                      </a:lnTo>
                      <a:lnTo>
                        <a:pt x="254" y="150"/>
                      </a:lnTo>
                      <a:lnTo>
                        <a:pt x="258" y="137"/>
                      </a:lnTo>
                      <a:lnTo>
                        <a:pt x="263" y="128"/>
                      </a:lnTo>
                      <a:lnTo>
                        <a:pt x="260" y="135"/>
                      </a:lnTo>
                      <a:lnTo>
                        <a:pt x="263" y="141"/>
                      </a:lnTo>
                      <a:lnTo>
                        <a:pt x="267" y="148"/>
                      </a:lnTo>
                      <a:lnTo>
                        <a:pt x="273" y="143"/>
                      </a:lnTo>
                      <a:lnTo>
                        <a:pt x="275" y="139"/>
                      </a:lnTo>
                      <a:lnTo>
                        <a:pt x="282" y="131"/>
                      </a:lnTo>
                      <a:lnTo>
                        <a:pt x="288" y="128"/>
                      </a:lnTo>
                      <a:lnTo>
                        <a:pt x="295" y="130"/>
                      </a:lnTo>
                      <a:lnTo>
                        <a:pt x="293" y="137"/>
                      </a:lnTo>
                      <a:lnTo>
                        <a:pt x="288" y="143"/>
                      </a:lnTo>
                      <a:lnTo>
                        <a:pt x="284" y="150"/>
                      </a:lnTo>
                      <a:lnTo>
                        <a:pt x="292" y="152"/>
                      </a:lnTo>
                      <a:lnTo>
                        <a:pt x="295" y="145"/>
                      </a:lnTo>
                      <a:lnTo>
                        <a:pt x="303" y="137"/>
                      </a:lnTo>
                      <a:lnTo>
                        <a:pt x="309" y="131"/>
                      </a:lnTo>
                      <a:lnTo>
                        <a:pt x="310" y="124"/>
                      </a:lnTo>
                      <a:lnTo>
                        <a:pt x="314" y="118"/>
                      </a:lnTo>
                      <a:lnTo>
                        <a:pt x="320" y="115"/>
                      </a:lnTo>
                      <a:lnTo>
                        <a:pt x="327" y="113"/>
                      </a:lnTo>
                      <a:lnTo>
                        <a:pt x="333" y="115"/>
                      </a:lnTo>
                      <a:lnTo>
                        <a:pt x="346" y="109"/>
                      </a:lnTo>
                      <a:lnTo>
                        <a:pt x="354" y="109"/>
                      </a:lnTo>
                      <a:lnTo>
                        <a:pt x="361" y="105"/>
                      </a:lnTo>
                      <a:lnTo>
                        <a:pt x="367" y="96"/>
                      </a:lnTo>
                      <a:lnTo>
                        <a:pt x="380" y="94"/>
                      </a:lnTo>
                      <a:lnTo>
                        <a:pt x="387" y="96"/>
                      </a:lnTo>
                      <a:lnTo>
                        <a:pt x="393" y="94"/>
                      </a:lnTo>
                      <a:lnTo>
                        <a:pt x="408" y="99"/>
                      </a:lnTo>
                      <a:lnTo>
                        <a:pt x="421" y="111"/>
                      </a:lnTo>
                      <a:lnTo>
                        <a:pt x="429" y="115"/>
                      </a:lnTo>
                      <a:lnTo>
                        <a:pt x="429" y="101"/>
                      </a:lnTo>
                      <a:lnTo>
                        <a:pt x="431" y="94"/>
                      </a:lnTo>
                      <a:lnTo>
                        <a:pt x="436" y="92"/>
                      </a:lnTo>
                      <a:lnTo>
                        <a:pt x="444" y="96"/>
                      </a:lnTo>
                      <a:lnTo>
                        <a:pt x="451" y="94"/>
                      </a:lnTo>
                      <a:lnTo>
                        <a:pt x="483" y="94"/>
                      </a:lnTo>
                      <a:lnTo>
                        <a:pt x="489" y="92"/>
                      </a:lnTo>
                      <a:lnTo>
                        <a:pt x="485" y="86"/>
                      </a:lnTo>
                      <a:lnTo>
                        <a:pt x="478" y="83"/>
                      </a:lnTo>
                      <a:lnTo>
                        <a:pt x="478" y="77"/>
                      </a:lnTo>
                      <a:lnTo>
                        <a:pt x="470" y="73"/>
                      </a:lnTo>
                      <a:lnTo>
                        <a:pt x="468" y="73"/>
                      </a:lnTo>
                      <a:lnTo>
                        <a:pt x="463" y="68"/>
                      </a:lnTo>
                      <a:lnTo>
                        <a:pt x="463" y="60"/>
                      </a:lnTo>
                      <a:lnTo>
                        <a:pt x="459" y="54"/>
                      </a:lnTo>
                      <a:lnTo>
                        <a:pt x="455" y="47"/>
                      </a:lnTo>
                      <a:lnTo>
                        <a:pt x="449" y="39"/>
                      </a:lnTo>
                      <a:lnTo>
                        <a:pt x="444" y="41"/>
                      </a:lnTo>
                      <a:lnTo>
                        <a:pt x="444" y="43"/>
                      </a:lnTo>
                      <a:lnTo>
                        <a:pt x="440" y="49"/>
                      </a:lnTo>
                      <a:lnTo>
                        <a:pt x="433" y="51"/>
                      </a:lnTo>
                      <a:lnTo>
                        <a:pt x="429" y="45"/>
                      </a:lnTo>
                      <a:lnTo>
                        <a:pt x="416" y="51"/>
                      </a:lnTo>
                      <a:lnTo>
                        <a:pt x="401" y="49"/>
                      </a:lnTo>
                      <a:lnTo>
                        <a:pt x="399" y="43"/>
                      </a:lnTo>
                      <a:lnTo>
                        <a:pt x="397" y="17"/>
                      </a:lnTo>
                      <a:lnTo>
                        <a:pt x="384" y="21"/>
                      </a:lnTo>
                      <a:lnTo>
                        <a:pt x="378" y="22"/>
                      </a:lnTo>
                      <a:lnTo>
                        <a:pt x="365" y="30"/>
                      </a:lnTo>
                      <a:lnTo>
                        <a:pt x="357" y="32"/>
                      </a:lnTo>
                      <a:lnTo>
                        <a:pt x="329" y="34"/>
                      </a:lnTo>
                      <a:lnTo>
                        <a:pt x="324" y="37"/>
                      </a:lnTo>
                      <a:lnTo>
                        <a:pt x="312" y="39"/>
                      </a:lnTo>
                      <a:lnTo>
                        <a:pt x="305" y="47"/>
                      </a:lnTo>
                      <a:lnTo>
                        <a:pt x="292" y="54"/>
                      </a:lnTo>
                      <a:lnTo>
                        <a:pt x="280" y="69"/>
                      </a:lnTo>
                      <a:lnTo>
                        <a:pt x="275" y="66"/>
                      </a:lnTo>
                      <a:lnTo>
                        <a:pt x="267" y="68"/>
                      </a:lnTo>
                      <a:lnTo>
                        <a:pt x="260" y="66"/>
                      </a:lnTo>
                      <a:lnTo>
                        <a:pt x="254" y="60"/>
                      </a:lnTo>
                      <a:lnTo>
                        <a:pt x="237" y="66"/>
                      </a:lnTo>
                      <a:lnTo>
                        <a:pt x="231" y="66"/>
                      </a:lnTo>
                      <a:lnTo>
                        <a:pt x="224" y="62"/>
                      </a:lnTo>
                      <a:lnTo>
                        <a:pt x="220" y="56"/>
                      </a:lnTo>
                      <a:lnTo>
                        <a:pt x="207" y="43"/>
                      </a:lnTo>
                      <a:lnTo>
                        <a:pt x="203" y="36"/>
                      </a:lnTo>
                      <a:lnTo>
                        <a:pt x="198" y="34"/>
                      </a:lnTo>
                      <a:lnTo>
                        <a:pt x="190" y="28"/>
                      </a:lnTo>
                      <a:lnTo>
                        <a:pt x="183" y="26"/>
                      </a:lnTo>
                      <a:lnTo>
                        <a:pt x="169" y="26"/>
                      </a:lnTo>
                      <a:lnTo>
                        <a:pt x="162" y="28"/>
                      </a:lnTo>
                      <a:lnTo>
                        <a:pt x="158" y="36"/>
                      </a:lnTo>
                      <a:lnTo>
                        <a:pt x="154" y="37"/>
                      </a:lnTo>
                      <a:lnTo>
                        <a:pt x="160" y="24"/>
                      </a:lnTo>
                      <a:lnTo>
                        <a:pt x="154" y="30"/>
                      </a:lnTo>
                      <a:lnTo>
                        <a:pt x="147" y="34"/>
                      </a:lnTo>
                      <a:lnTo>
                        <a:pt x="145" y="41"/>
                      </a:lnTo>
                      <a:lnTo>
                        <a:pt x="143" y="43"/>
                      </a:lnTo>
                      <a:lnTo>
                        <a:pt x="141" y="37"/>
                      </a:lnTo>
                      <a:lnTo>
                        <a:pt x="141" y="22"/>
                      </a:lnTo>
                      <a:lnTo>
                        <a:pt x="130" y="9"/>
                      </a:lnTo>
                      <a:lnTo>
                        <a:pt x="126" y="7"/>
                      </a:lnTo>
                      <a:lnTo>
                        <a:pt x="121" y="0"/>
                      </a:lnTo>
                      <a:lnTo>
                        <a:pt x="107" y="17"/>
                      </a:lnTo>
                      <a:lnTo>
                        <a:pt x="104" y="22"/>
                      </a:lnTo>
                      <a:lnTo>
                        <a:pt x="89" y="28"/>
                      </a:lnTo>
                      <a:lnTo>
                        <a:pt x="81" y="36"/>
                      </a:lnTo>
                      <a:lnTo>
                        <a:pt x="75" y="41"/>
                      </a:lnTo>
                      <a:lnTo>
                        <a:pt x="68" y="43"/>
                      </a:lnTo>
                      <a:lnTo>
                        <a:pt x="60" y="45"/>
                      </a:lnTo>
                      <a:lnTo>
                        <a:pt x="55" y="47"/>
                      </a:lnTo>
                      <a:lnTo>
                        <a:pt x="47" y="47"/>
                      </a:lnTo>
                      <a:lnTo>
                        <a:pt x="40" y="51"/>
                      </a:lnTo>
                      <a:lnTo>
                        <a:pt x="27" y="64"/>
                      </a:lnTo>
                      <a:lnTo>
                        <a:pt x="6" y="73"/>
                      </a:lnTo>
                      <a:lnTo>
                        <a:pt x="0" y="77"/>
                      </a:lnTo>
                      <a:lnTo>
                        <a:pt x="4" y="81"/>
                      </a:lnTo>
                      <a:lnTo>
                        <a:pt x="11" y="83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30" name="Freeform 91"/>
                <p:cNvSpPr>
                  <a:spLocks/>
                </p:cNvSpPr>
                <p:nvPr/>
              </p:nvSpPr>
              <p:spPr bwMode="auto">
                <a:xfrm>
                  <a:off x="3957845" y="1848695"/>
                  <a:ext cx="6725" cy="14825"/>
                </a:xfrm>
                <a:custGeom>
                  <a:avLst/>
                  <a:gdLst>
                    <a:gd name="T0" fmla="*/ 2 w 7"/>
                    <a:gd name="T1" fmla="*/ 4 h 17"/>
                    <a:gd name="T2" fmla="*/ 0 w 7"/>
                    <a:gd name="T3" fmla="*/ 10 h 17"/>
                    <a:gd name="T4" fmla="*/ 0 w 7"/>
                    <a:gd name="T5" fmla="*/ 17 h 17"/>
                    <a:gd name="T6" fmla="*/ 7 w 7"/>
                    <a:gd name="T7" fmla="*/ 15 h 17"/>
                    <a:gd name="T8" fmla="*/ 7 w 7"/>
                    <a:gd name="T9" fmla="*/ 2 h 17"/>
                    <a:gd name="T10" fmla="*/ 7 w 7"/>
                    <a:gd name="T11" fmla="*/ 0 h 17"/>
                    <a:gd name="T12" fmla="*/ 2 w 7"/>
                    <a:gd name="T13" fmla="*/ 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7">
                      <a:moveTo>
                        <a:pt x="2" y="4"/>
                      </a:moveTo>
                      <a:lnTo>
                        <a:pt x="0" y="10"/>
                      </a:lnTo>
                      <a:lnTo>
                        <a:pt x="0" y="17"/>
                      </a:lnTo>
                      <a:lnTo>
                        <a:pt x="7" y="15"/>
                      </a:ln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35" name="Freeform 96"/>
                <p:cNvSpPr>
                  <a:spLocks/>
                </p:cNvSpPr>
                <p:nvPr/>
              </p:nvSpPr>
              <p:spPr bwMode="auto">
                <a:xfrm>
                  <a:off x="3910771" y="1837358"/>
                  <a:ext cx="317988" cy="393290"/>
                </a:xfrm>
                <a:custGeom>
                  <a:avLst/>
                  <a:gdLst>
                    <a:gd name="T0" fmla="*/ 163 w 331"/>
                    <a:gd name="T1" fmla="*/ 440 h 451"/>
                    <a:gd name="T2" fmla="*/ 272 w 331"/>
                    <a:gd name="T3" fmla="*/ 408 h 451"/>
                    <a:gd name="T4" fmla="*/ 288 w 331"/>
                    <a:gd name="T5" fmla="*/ 359 h 451"/>
                    <a:gd name="T6" fmla="*/ 299 w 331"/>
                    <a:gd name="T7" fmla="*/ 350 h 451"/>
                    <a:gd name="T8" fmla="*/ 308 w 331"/>
                    <a:gd name="T9" fmla="*/ 322 h 451"/>
                    <a:gd name="T10" fmla="*/ 319 w 331"/>
                    <a:gd name="T11" fmla="*/ 316 h 451"/>
                    <a:gd name="T12" fmla="*/ 325 w 331"/>
                    <a:gd name="T13" fmla="*/ 324 h 451"/>
                    <a:gd name="T14" fmla="*/ 329 w 331"/>
                    <a:gd name="T15" fmla="*/ 295 h 451"/>
                    <a:gd name="T16" fmla="*/ 331 w 331"/>
                    <a:gd name="T17" fmla="*/ 273 h 451"/>
                    <a:gd name="T18" fmla="*/ 319 w 331"/>
                    <a:gd name="T19" fmla="*/ 254 h 451"/>
                    <a:gd name="T20" fmla="*/ 308 w 331"/>
                    <a:gd name="T21" fmla="*/ 218 h 451"/>
                    <a:gd name="T22" fmla="*/ 286 w 331"/>
                    <a:gd name="T23" fmla="*/ 171 h 451"/>
                    <a:gd name="T24" fmla="*/ 261 w 331"/>
                    <a:gd name="T25" fmla="*/ 175 h 451"/>
                    <a:gd name="T26" fmla="*/ 241 w 331"/>
                    <a:gd name="T27" fmla="*/ 186 h 451"/>
                    <a:gd name="T28" fmla="*/ 233 w 331"/>
                    <a:gd name="T29" fmla="*/ 211 h 451"/>
                    <a:gd name="T30" fmla="*/ 218 w 331"/>
                    <a:gd name="T31" fmla="*/ 222 h 451"/>
                    <a:gd name="T32" fmla="*/ 201 w 331"/>
                    <a:gd name="T33" fmla="*/ 203 h 451"/>
                    <a:gd name="T34" fmla="*/ 216 w 331"/>
                    <a:gd name="T35" fmla="*/ 183 h 451"/>
                    <a:gd name="T36" fmla="*/ 225 w 331"/>
                    <a:gd name="T37" fmla="*/ 151 h 451"/>
                    <a:gd name="T38" fmla="*/ 237 w 331"/>
                    <a:gd name="T39" fmla="*/ 119 h 451"/>
                    <a:gd name="T40" fmla="*/ 231 w 331"/>
                    <a:gd name="T41" fmla="*/ 85 h 451"/>
                    <a:gd name="T42" fmla="*/ 222 w 331"/>
                    <a:gd name="T43" fmla="*/ 64 h 451"/>
                    <a:gd name="T44" fmla="*/ 225 w 331"/>
                    <a:gd name="T45" fmla="*/ 55 h 451"/>
                    <a:gd name="T46" fmla="*/ 210 w 331"/>
                    <a:gd name="T47" fmla="*/ 36 h 451"/>
                    <a:gd name="T48" fmla="*/ 182 w 331"/>
                    <a:gd name="T49" fmla="*/ 28 h 451"/>
                    <a:gd name="T50" fmla="*/ 162 w 331"/>
                    <a:gd name="T51" fmla="*/ 23 h 451"/>
                    <a:gd name="T52" fmla="*/ 145 w 331"/>
                    <a:gd name="T53" fmla="*/ 12 h 451"/>
                    <a:gd name="T54" fmla="*/ 124 w 331"/>
                    <a:gd name="T55" fmla="*/ 8 h 451"/>
                    <a:gd name="T56" fmla="*/ 105 w 331"/>
                    <a:gd name="T57" fmla="*/ 6 h 451"/>
                    <a:gd name="T58" fmla="*/ 88 w 331"/>
                    <a:gd name="T59" fmla="*/ 25 h 451"/>
                    <a:gd name="T60" fmla="*/ 98 w 331"/>
                    <a:gd name="T61" fmla="*/ 44 h 451"/>
                    <a:gd name="T62" fmla="*/ 81 w 331"/>
                    <a:gd name="T63" fmla="*/ 53 h 451"/>
                    <a:gd name="T64" fmla="*/ 73 w 331"/>
                    <a:gd name="T65" fmla="*/ 87 h 451"/>
                    <a:gd name="T66" fmla="*/ 69 w 331"/>
                    <a:gd name="T67" fmla="*/ 107 h 451"/>
                    <a:gd name="T68" fmla="*/ 66 w 331"/>
                    <a:gd name="T69" fmla="*/ 94 h 451"/>
                    <a:gd name="T70" fmla="*/ 56 w 331"/>
                    <a:gd name="T71" fmla="*/ 115 h 451"/>
                    <a:gd name="T72" fmla="*/ 54 w 331"/>
                    <a:gd name="T73" fmla="*/ 94 h 451"/>
                    <a:gd name="T74" fmla="*/ 53 w 331"/>
                    <a:gd name="T75" fmla="*/ 75 h 451"/>
                    <a:gd name="T76" fmla="*/ 43 w 331"/>
                    <a:gd name="T77" fmla="*/ 96 h 451"/>
                    <a:gd name="T78" fmla="*/ 22 w 331"/>
                    <a:gd name="T79" fmla="*/ 113 h 451"/>
                    <a:gd name="T80" fmla="*/ 11 w 331"/>
                    <a:gd name="T81" fmla="*/ 132 h 451"/>
                    <a:gd name="T82" fmla="*/ 15 w 331"/>
                    <a:gd name="T83" fmla="*/ 164 h 451"/>
                    <a:gd name="T84" fmla="*/ 0 w 331"/>
                    <a:gd name="T85" fmla="*/ 198 h 451"/>
                    <a:gd name="T86" fmla="*/ 9 w 331"/>
                    <a:gd name="T87" fmla="*/ 232 h 451"/>
                    <a:gd name="T88" fmla="*/ 4 w 331"/>
                    <a:gd name="T89" fmla="*/ 252 h 451"/>
                    <a:gd name="T90" fmla="*/ 24 w 331"/>
                    <a:gd name="T91" fmla="*/ 294 h 451"/>
                    <a:gd name="T92" fmla="*/ 39 w 331"/>
                    <a:gd name="T93" fmla="*/ 363 h 451"/>
                    <a:gd name="T94" fmla="*/ 24 w 331"/>
                    <a:gd name="T95" fmla="*/ 408 h 451"/>
                    <a:gd name="T96" fmla="*/ 11 w 331"/>
                    <a:gd name="T97" fmla="*/ 444 h 451"/>
                    <a:gd name="T98" fmla="*/ 6 w 331"/>
                    <a:gd name="T99" fmla="*/ 45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31" h="451">
                      <a:moveTo>
                        <a:pt x="43" y="448"/>
                      </a:moveTo>
                      <a:lnTo>
                        <a:pt x="156" y="435"/>
                      </a:lnTo>
                      <a:lnTo>
                        <a:pt x="163" y="440"/>
                      </a:lnTo>
                      <a:lnTo>
                        <a:pt x="237" y="429"/>
                      </a:lnTo>
                      <a:lnTo>
                        <a:pt x="269" y="421"/>
                      </a:lnTo>
                      <a:lnTo>
                        <a:pt x="272" y="408"/>
                      </a:lnTo>
                      <a:lnTo>
                        <a:pt x="286" y="388"/>
                      </a:lnTo>
                      <a:lnTo>
                        <a:pt x="286" y="367"/>
                      </a:lnTo>
                      <a:lnTo>
                        <a:pt x="288" y="359"/>
                      </a:lnTo>
                      <a:lnTo>
                        <a:pt x="289" y="357"/>
                      </a:lnTo>
                      <a:lnTo>
                        <a:pt x="289" y="356"/>
                      </a:lnTo>
                      <a:lnTo>
                        <a:pt x="299" y="350"/>
                      </a:lnTo>
                      <a:lnTo>
                        <a:pt x="303" y="342"/>
                      </a:lnTo>
                      <a:lnTo>
                        <a:pt x="303" y="327"/>
                      </a:lnTo>
                      <a:lnTo>
                        <a:pt x="308" y="322"/>
                      </a:lnTo>
                      <a:lnTo>
                        <a:pt x="308" y="316"/>
                      </a:lnTo>
                      <a:lnTo>
                        <a:pt x="316" y="312"/>
                      </a:lnTo>
                      <a:lnTo>
                        <a:pt x="319" y="316"/>
                      </a:lnTo>
                      <a:lnTo>
                        <a:pt x="321" y="324"/>
                      </a:lnTo>
                      <a:lnTo>
                        <a:pt x="319" y="326"/>
                      </a:lnTo>
                      <a:lnTo>
                        <a:pt x="325" y="324"/>
                      </a:lnTo>
                      <a:lnTo>
                        <a:pt x="329" y="316"/>
                      </a:lnTo>
                      <a:lnTo>
                        <a:pt x="331" y="301"/>
                      </a:lnTo>
                      <a:lnTo>
                        <a:pt x="329" y="295"/>
                      </a:lnTo>
                      <a:lnTo>
                        <a:pt x="329" y="280"/>
                      </a:lnTo>
                      <a:lnTo>
                        <a:pt x="331" y="279"/>
                      </a:lnTo>
                      <a:lnTo>
                        <a:pt x="331" y="273"/>
                      </a:lnTo>
                      <a:lnTo>
                        <a:pt x="331" y="273"/>
                      </a:lnTo>
                      <a:lnTo>
                        <a:pt x="323" y="262"/>
                      </a:lnTo>
                      <a:lnTo>
                        <a:pt x="319" y="254"/>
                      </a:lnTo>
                      <a:lnTo>
                        <a:pt x="316" y="239"/>
                      </a:lnTo>
                      <a:lnTo>
                        <a:pt x="312" y="226"/>
                      </a:lnTo>
                      <a:lnTo>
                        <a:pt x="308" y="218"/>
                      </a:lnTo>
                      <a:lnTo>
                        <a:pt x="301" y="192"/>
                      </a:lnTo>
                      <a:lnTo>
                        <a:pt x="293" y="179"/>
                      </a:lnTo>
                      <a:lnTo>
                        <a:pt x="286" y="171"/>
                      </a:lnTo>
                      <a:lnTo>
                        <a:pt x="280" y="169"/>
                      </a:lnTo>
                      <a:lnTo>
                        <a:pt x="272" y="168"/>
                      </a:lnTo>
                      <a:lnTo>
                        <a:pt x="261" y="175"/>
                      </a:lnTo>
                      <a:lnTo>
                        <a:pt x="256" y="179"/>
                      </a:lnTo>
                      <a:lnTo>
                        <a:pt x="248" y="185"/>
                      </a:lnTo>
                      <a:lnTo>
                        <a:pt x="241" y="186"/>
                      </a:lnTo>
                      <a:lnTo>
                        <a:pt x="242" y="194"/>
                      </a:lnTo>
                      <a:lnTo>
                        <a:pt x="239" y="205"/>
                      </a:lnTo>
                      <a:lnTo>
                        <a:pt x="233" y="211"/>
                      </a:lnTo>
                      <a:lnTo>
                        <a:pt x="229" y="218"/>
                      </a:lnTo>
                      <a:lnTo>
                        <a:pt x="224" y="226"/>
                      </a:lnTo>
                      <a:lnTo>
                        <a:pt x="218" y="222"/>
                      </a:lnTo>
                      <a:lnTo>
                        <a:pt x="210" y="222"/>
                      </a:lnTo>
                      <a:lnTo>
                        <a:pt x="201" y="215"/>
                      </a:lnTo>
                      <a:lnTo>
                        <a:pt x="201" y="203"/>
                      </a:lnTo>
                      <a:lnTo>
                        <a:pt x="203" y="188"/>
                      </a:lnTo>
                      <a:lnTo>
                        <a:pt x="209" y="185"/>
                      </a:lnTo>
                      <a:lnTo>
                        <a:pt x="216" y="183"/>
                      </a:lnTo>
                      <a:lnTo>
                        <a:pt x="224" y="171"/>
                      </a:lnTo>
                      <a:lnTo>
                        <a:pt x="224" y="158"/>
                      </a:lnTo>
                      <a:lnTo>
                        <a:pt x="225" y="151"/>
                      </a:lnTo>
                      <a:lnTo>
                        <a:pt x="233" y="147"/>
                      </a:lnTo>
                      <a:lnTo>
                        <a:pt x="239" y="141"/>
                      </a:lnTo>
                      <a:lnTo>
                        <a:pt x="237" y="119"/>
                      </a:lnTo>
                      <a:lnTo>
                        <a:pt x="237" y="106"/>
                      </a:lnTo>
                      <a:lnTo>
                        <a:pt x="233" y="91"/>
                      </a:lnTo>
                      <a:lnTo>
                        <a:pt x="231" y="85"/>
                      </a:lnTo>
                      <a:lnTo>
                        <a:pt x="224" y="79"/>
                      </a:lnTo>
                      <a:lnTo>
                        <a:pt x="220" y="74"/>
                      </a:lnTo>
                      <a:lnTo>
                        <a:pt x="222" y="64"/>
                      </a:lnTo>
                      <a:lnTo>
                        <a:pt x="229" y="64"/>
                      </a:lnTo>
                      <a:lnTo>
                        <a:pt x="229" y="57"/>
                      </a:lnTo>
                      <a:lnTo>
                        <a:pt x="225" y="55"/>
                      </a:lnTo>
                      <a:lnTo>
                        <a:pt x="220" y="47"/>
                      </a:lnTo>
                      <a:lnTo>
                        <a:pt x="218" y="42"/>
                      </a:lnTo>
                      <a:lnTo>
                        <a:pt x="210" y="36"/>
                      </a:lnTo>
                      <a:lnTo>
                        <a:pt x="203" y="36"/>
                      </a:lnTo>
                      <a:lnTo>
                        <a:pt x="195" y="32"/>
                      </a:lnTo>
                      <a:lnTo>
                        <a:pt x="182" y="28"/>
                      </a:lnTo>
                      <a:lnTo>
                        <a:pt x="175" y="25"/>
                      </a:lnTo>
                      <a:lnTo>
                        <a:pt x="167" y="25"/>
                      </a:lnTo>
                      <a:lnTo>
                        <a:pt x="162" y="23"/>
                      </a:lnTo>
                      <a:lnTo>
                        <a:pt x="158" y="17"/>
                      </a:lnTo>
                      <a:lnTo>
                        <a:pt x="150" y="13"/>
                      </a:lnTo>
                      <a:lnTo>
                        <a:pt x="145" y="12"/>
                      </a:lnTo>
                      <a:lnTo>
                        <a:pt x="137" y="12"/>
                      </a:lnTo>
                      <a:lnTo>
                        <a:pt x="131" y="12"/>
                      </a:lnTo>
                      <a:lnTo>
                        <a:pt x="124" y="8"/>
                      </a:lnTo>
                      <a:lnTo>
                        <a:pt x="118" y="6"/>
                      </a:lnTo>
                      <a:lnTo>
                        <a:pt x="111" y="0"/>
                      </a:lnTo>
                      <a:lnTo>
                        <a:pt x="105" y="6"/>
                      </a:lnTo>
                      <a:lnTo>
                        <a:pt x="98" y="10"/>
                      </a:lnTo>
                      <a:lnTo>
                        <a:pt x="94" y="17"/>
                      </a:lnTo>
                      <a:lnTo>
                        <a:pt x="88" y="25"/>
                      </a:lnTo>
                      <a:lnTo>
                        <a:pt x="88" y="32"/>
                      </a:lnTo>
                      <a:lnTo>
                        <a:pt x="90" y="38"/>
                      </a:lnTo>
                      <a:lnTo>
                        <a:pt x="98" y="44"/>
                      </a:lnTo>
                      <a:lnTo>
                        <a:pt x="98" y="49"/>
                      </a:lnTo>
                      <a:lnTo>
                        <a:pt x="88" y="49"/>
                      </a:lnTo>
                      <a:lnTo>
                        <a:pt x="81" y="53"/>
                      </a:lnTo>
                      <a:lnTo>
                        <a:pt x="75" y="59"/>
                      </a:lnTo>
                      <a:lnTo>
                        <a:pt x="69" y="64"/>
                      </a:lnTo>
                      <a:lnTo>
                        <a:pt x="73" y="87"/>
                      </a:lnTo>
                      <a:lnTo>
                        <a:pt x="73" y="94"/>
                      </a:lnTo>
                      <a:lnTo>
                        <a:pt x="71" y="100"/>
                      </a:lnTo>
                      <a:lnTo>
                        <a:pt x="69" y="107"/>
                      </a:lnTo>
                      <a:lnTo>
                        <a:pt x="64" y="115"/>
                      </a:lnTo>
                      <a:lnTo>
                        <a:pt x="66" y="107"/>
                      </a:lnTo>
                      <a:lnTo>
                        <a:pt x="66" y="94"/>
                      </a:lnTo>
                      <a:lnTo>
                        <a:pt x="64" y="94"/>
                      </a:lnTo>
                      <a:lnTo>
                        <a:pt x="62" y="109"/>
                      </a:lnTo>
                      <a:lnTo>
                        <a:pt x="56" y="115"/>
                      </a:lnTo>
                      <a:lnTo>
                        <a:pt x="56" y="109"/>
                      </a:lnTo>
                      <a:lnTo>
                        <a:pt x="58" y="102"/>
                      </a:lnTo>
                      <a:lnTo>
                        <a:pt x="54" y="94"/>
                      </a:lnTo>
                      <a:lnTo>
                        <a:pt x="56" y="91"/>
                      </a:lnTo>
                      <a:lnTo>
                        <a:pt x="58" y="70"/>
                      </a:lnTo>
                      <a:lnTo>
                        <a:pt x="53" y="75"/>
                      </a:lnTo>
                      <a:lnTo>
                        <a:pt x="49" y="83"/>
                      </a:lnTo>
                      <a:lnTo>
                        <a:pt x="45" y="89"/>
                      </a:lnTo>
                      <a:lnTo>
                        <a:pt x="43" y="96"/>
                      </a:lnTo>
                      <a:lnTo>
                        <a:pt x="39" y="102"/>
                      </a:lnTo>
                      <a:lnTo>
                        <a:pt x="32" y="100"/>
                      </a:lnTo>
                      <a:lnTo>
                        <a:pt x="22" y="113"/>
                      </a:lnTo>
                      <a:lnTo>
                        <a:pt x="24" y="119"/>
                      </a:lnTo>
                      <a:lnTo>
                        <a:pt x="19" y="126"/>
                      </a:lnTo>
                      <a:lnTo>
                        <a:pt x="11" y="132"/>
                      </a:lnTo>
                      <a:lnTo>
                        <a:pt x="15" y="145"/>
                      </a:lnTo>
                      <a:lnTo>
                        <a:pt x="13" y="156"/>
                      </a:lnTo>
                      <a:lnTo>
                        <a:pt x="15" y="164"/>
                      </a:lnTo>
                      <a:lnTo>
                        <a:pt x="15" y="171"/>
                      </a:lnTo>
                      <a:lnTo>
                        <a:pt x="7" y="192"/>
                      </a:lnTo>
                      <a:lnTo>
                        <a:pt x="0" y="198"/>
                      </a:lnTo>
                      <a:lnTo>
                        <a:pt x="0" y="205"/>
                      </a:lnTo>
                      <a:lnTo>
                        <a:pt x="4" y="211"/>
                      </a:lnTo>
                      <a:lnTo>
                        <a:pt x="9" y="232"/>
                      </a:lnTo>
                      <a:lnTo>
                        <a:pt x="6" y="239"/>
                      </a:lnTo>
                      <a:lnTo>
                        <a:pt x="2" y="247"/>
                      </a:lnTo>
                      <a:lnTo>
                        <a:pt x="4" y="252"/>
                      </a:lnTo>
                      <a:lnTo>
                        <a:pt x="22" y="290"/>
                      </a:lnTo>
                      <a:lnTo>
                        <a:pt x="30" y="286"/>
                      </a:lnTo>
                      <a:lnTo>
                        <a:pt x="24" y="294"/>
                      </a:lnTo>
                      <a:lnTo>
                        <a:pt x="34" y="314"/>
                      </a:lnTo>
                      <a:lnTo>
                        <a:pt x="39" y="342"/>
                      </a:lnTo>
                      <a:lnTo>
                        <a:pt x="39" y="363"/>
                      </a:lnTo>
                      <a:lnTo>
                        <a:pt x="34" y="388"/>
                      </a:lnTo>
                      <a:lnTo>
                        <a:pt x="32" y="395"/>
                      </a:lnTo>
                      <a:lnTo>
                        <a:pt x="24" y="408"/>
                      </a:lnTo>
                      <a:lnTo>
                        <a:pt x="19" y="429"/>
                      </a:lnTo>
                      <a:lnTo>
                        <a:pt x="15" y="436"/>
                      </a:lnTo>
                      <a:lnTo>
                        <a:pt x="11" y="444"/>
                      </a:lnTo>
                      <a:lnTo>
                        <a:pt x="4" y="450"/>
                      </a:lnTo>
                      <a:lnTo>
                        <a:pt x="2" y="451"/>
                      </a:lnTo>
                      <a:lnTo>
                        <a:pt x="6" y="451"/>
                      </a:lnTo>
                      <a:lnTo>
                        <a:pt x="43" y="44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59" name="Group 458"/>
              <p:cNvGrpSpPr/>
              <p:nvPr/>
            </p:nvGrpSpPr>
            <p:grpSpPr>
              <a:xfrm>
                <a:off x="3961687" y="3206462"/>
                <a:ext cx="747417" cy="577291"/>
                <a:chOff x="3961687" y="3206462"/>
                <a:chExt cx="747417" cy="577291"/>
              </a:xfrm>
              <a:grpFill/>
            </p:grpSpPr>
            <p:sp>
              <p:nvSpPr>
                <p:cNvPr id="338" name="Freeform 99"/>
                <p:cNvSpPr>
                  <a:spLocks/>
                </p:cNvSpPr>
                <p:nvPr/>
              </p:nvSpPr>
              <p:spPr bwMode="auto">
                <a:xfrm>
                  <a:off x="4598625" y="3765441"/>
                  <a:ext cx="3843" cy="3488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  <a:gd name="T6" fmla="*/ 4 w 4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39" name="Freeform 100"/>
                <p:cNvSpPr>
                  <a:spLocks/>
                </p:cNvSpPr>
                <p:nvPr/>
              </p:nvSpPr>
              <p:spPr bwMode="auto">
                <a:xfrm>
                  <a:off x="4598625" y="3765441"/>
                  <a:ext cx="3843" cy="3488"/>
                </a:xfrm>
                <a:custGeom>
                  <a:avLst/>
                  <a:gdLst>
                    <a:gd name="T0" fmla="*/ 4 w 4"/>
                    <a:gd name="T1" fmla="*/ 4 h 4"/>
                    <a:gd name="T2" fmla="*/ 0 w 4"/>
                    <a:gd name="T3" fmla="*/ 0 h 4"/>
                    <a:gd name="T4" fmla="*/ 4 w 4"/>
                    <a:gd name="T5" fmla="*/ 4 h 4"/>
                    <a:gd name="T6" fmla="*/ 4 w 4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4">
                      <a:moveTo>
                        <a:pt x="4" y="4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0" name="Freeform 101"/>
                <p:cNvSpPr>
                  <a:spLocks/>
                </p:cNvSpPr>
                <p:nvPr/>
              </p:nvSpPr>
              <p:spPr bwMode="auto">
                <a:xfrm>
                  <a:off x="4667794" y="3735791"/>
                  <a:ext cx="4803" cy="3488"/>
                </a:xfrm>
                <a:custGeom>
                  <a:avLst/>
                  <a:gdLst>
                    <a:gd name="T0" fmla="*/ 5 w 5"/>
                    <a:gd name="T1" fmla="*/ 0 h 4"/>
                    <a:gd name="T2" fmla="*/ 0 w 5"/>
                    <a:gd name="T3" fmla="*/ 4 h 4"/>
                    <a:gd name="T4" fmla="*/ 5 w 5"/>
                    <a:gd name="T5" fmla="*/ 2 h 4"/>
                    <a:gd name="T6" fmla="*/ 5 w 5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0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1" name="Freeform 102"/>
                <p:cNvSpPr>
                  <a:spLocks/>
                </p:cNvSpPr>
                <p:nvPr/>
              </p:nvSpPr>
              <p:spPr bwMode="auto">
                <a:xfrm>
                  <a:off x="4667794" y="3735791"/>
                  <a:ext cx="4803" cy="3488"/>
                </a:xfrm>
                <a:custGeom>
                  <a:avLst/>
                  <a:gdLst>
                    <a:gd name="T0" fmla="*/ 5 w 5"/>
                    <a:gd name="T1" fmla="*/ 0 h 4"/>
                    <a:gd name="T2" fmla="*/ 0 w 5"/>
                    <a:gd name="T3" fmla="*/ 4 h 4"/>
                    <a:gd name="T4" fmla="*/ 5 w 5"/>
                    <a:gd name="T5" fmla="*/ 2 h 4"/>
                    <a:gd name="T6" fmla="*/ 5 w 5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lnTo>
                        <a:pt x="0" y="4"/>
                      </a:lnTo>
                      <a:lnTo>
                        <a:pt x="5" y="2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2" name="Freeform 103"/>
                <p:cNvSpPr>
                  <a:spLocks/>
                </p:cNvSpPr>
                <p:nvPr/>
              </p:nvSpPr>
              <p:spPr bwMode="auto">
                <a:xfrm>
                  <a:off x="4573647" y="3780265"/>
                  <a:ext cx="6725" cy="3488"/>
                </a:xfrm>
                <a:custGeom>
                  <a:avLst/>
                  <a:gdLst>
                    <a:gd name="T0" fmla="*/ 0 w 7"/>
                    <a:gd name="T1" fmla="*/ 4 h 4"/>
                    <a:gd name="T2" fmla="*/ 7 w 7"/>
                    <a:gd name="T3" fmla="*/ 0 h 4"/>
                    <a:gd name="T4" fmla="*/ 0 w 7"/>
                    <a:gd name="T5" fmla="*/ 2 h 4"/>
                    <a:gd name="T6" fmla="*/ 0 w 7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4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3" name="Freeform 104"/>
                <p:cNvSpPr>
                  <a:spLocks/>
                </p:cNvSpPr>
                <p:nvPr/>
              </p:nvSpPr>
              <p:spPr bwMode="auto">
                <a:xfrm>
                  <a:off x="4573647" y="3780265"/>
                  <a:ext cx="6725" cy="3488"/>
                </a:xfrm>
                <a:custGeom>
                  <a:avLst/>
                  <a:gdLst>
                    <a:gd name="T0" fmla="*/ 0 w 7"/>
                    <a:gd name="T1" fmla="*/ 4 h 4"/>
                    <a:gd name="T2" fmla="*/ 7 w 7"/>
                    <a:gd name="T3" fmla="*/ 0 h 4"/>
                    <a:gd name="T4" fmla="*/ 0 w 7"/>
                    <a:gd name="T5" fmla="*/ 2 h 4"/>
                    <a:gd name="T6" fmla="*/ 0 w 7"/>
                    <a:gd name="T7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" h="4">
                      <a:moveTo>
                        <a:pt x="0" y="4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4" name="Freeform 105"/>
                <p:cNvSpPr>
                  <a:spLocks/>
                </p:cNvSpPr>
                <p:nvPr/>
              </p:nvSpPr>
              <p:spPr bwMode="auto">
                <a:xfrm>
                  <a:off x="4608232" y="3759336"/>
                  <a:ext cx="8646" cy="7848"/>
                </a:xfrm>
                <a:custGeom>
                  <a:avLst/>
                  <a:gdLst>
                    <a:gd name="T0" fmla="*/ 5 w 9"/>
                    <a:gd name="T1" fmla="*/ 3 h 9"/>
                    <a:gd name="T2" fmla="*/ 0 w 9"/>
                    <a:gd name="T3" fmla="*/ 0 h 9"/>
                    <a:gd name="T4" fmla="*/ 5 w 9"/>
                    <a:gd name="T5" fmla="*/ 9 h 9"/>
                    <a:gd name="T6" fmla="*/ 9 w 9"/>
                    <a:gd name="T7" fmla="*/ 9 h 9"/>
                    <a:gd name="T8" fmla="*/ 5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5" y="3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5" name="Freeform 106"/>
                <p:cNvSpPr>
                  <a:spLocks/>
                </p:cNvSpPr>
                <p:nvPr/>
              </p:nvSpPr>
              <p:spPr bwMode="auto">
                <a:xfrm>
                  <a:off x="4608232" y="3759336"/>
                  <a:ext cx="8646" cy="7848"/>
                </a:xfrm>
                <a:custGeom>
                  <a:avLst/>
                  <a:gdLst>
                    <a:gd name="T0" fmla="*/ 5 w 9"/>
                    <a:gd name="T1" fmla="*/ 3 h 9"/>
                    <a:gd name="T2" fmla="*/ 0 w 9"/>
                    <a:gd name="T3" fmla="*/ 0 h 9"/>
                    <a:gd name="T4" fmla="*/ 5 w 9"/>
                    <a:gd name="T5" fmla="*/ 9 h 9"/>
                    <a:gd name="T6" fmla="*/ 9 w 9"/>
                    <a:gd name="T7" fmla="*/ 9 h 9"/>
                    <a:gd name="T8" fmla="*/ 5 w 9"/>
                    <a:gd name="T9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9">
                      <a:moveTo>
                        <a:pt x="5" y="3"/>
                      </a:move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6" name="Freeform 107"/>
                <p:cNvSpPr>
                  <a:spLocks/>
                </p:cNvSpPr>
                <p:nvPr/>
              </p:nvSpPr>
              <p:spPr bwMode="auto">
                <a:xfrm>
                  <a:off x="3961687" y="3206462"/>
                  <a:ext cx="747417" cy="514504"/>
                </a:xfrm>
                <a:custGeom>
                  <a:avLst/>
                  <a:gdLst>
                    <a:gd name="T0" fmla="*/ 516 w 778"/>
                    <a:gd name="T1" fmla="*/ 6 h 590"/>
                    <a:gd name="T2" fmla="*/ 516 w 778"/>
                    <a:gd name="T3" fmla="*/ 32 h 590"/>
                    <a:gd name="T4" fmla="*/ 490 w 778"/>
                    <a:gd name="T5" fmla="*/ 32 h 590"/>
                    <a:gd name="T6" fmla="*/ 94 w 778"/>
                    <a:gd name="T7" fmla="*/ 38 h 590"/>
                    <a:gd name="T8" fmla="*/ 16 w 778"/>
                    <a:gd name="T9" fmla="*/ 77 h 590"/>
                    <a:gd name="T10" fmla="*/ 30 w 778"/>
                    <a:gd name="T11" fmla="*/ 103 h 590"/>
                    <a:gd name="T12" fmla="*/ 31 w 778"/>
                    <a:gd name="T13" fmla="*/ 118 h 590"/>
                    <a:gd name="T14" fmla="*/ 47 w 778"/>
                    <a:gd name="T15" fmla="*/ 94 h 590"/>
                    <a:gd name="T16" fmla="*/ 62 w 778"/>
                    <a:gd name="T17" fmla="*/ 92 h 590"/>
                    <a:gd name="T18" fmla="*/ 58 w 778"/>
                    <a:gd name="T19" fmla="*/ 109 h 590"/>
                    <a:gd name="T20" fmla="*/ 116 w 778"/>
                    <a:gd name="T21" fmla="*/ 94 h 590"/>
                    <a:gd name="T22" fmla="*/ 139 w 778"/>
                    <a:gd name="T23" fmla="*/ 98 h 590"/>
                    <a:gd name="T24" fmla="*/ 116 w 778"/>
                    <a:gd name="T25" fmla="*/ 102 h 590"/>
                    <a:gd name="T26" fmla="*/ 180 w 778"/>
                    <a:gd name="T27" fmla="*/ 115 h 590"/>
                    <a:gd name="T28" fmla="*/ 195 w 778"/>
                    <a:gd name="T29" fmla="*/ 100 h 590"/>
                    <a:gd name="T30" fmla="*/ 203 w 778"/>
                    <a:gd name="T31" fmla="*/ 120 h 590"/>
                    <a:gd name="T32" fmla="*/ 188 w 778"/>
                    <a:gd name="T33" fmla="*/ 120 h 590"/>
                    <a:gd name="T34" fmla="*/ 208 w 778"/>
                    <a:gd name="T35" fmla="*/ 137 h 590"/>
                    <a:gd name="T36" fmla="*/ 221 w 778"/>
                    <a:gd name="T37" fmla="*/ 162 h 590"/>
                    <a:gd name="T38" fmla="*/ 225 w 778"/>
                    <a:gd name="T39" fmla="*/ 165 h 590"/>
                    <a:gd name="T40" fmla="*/ 257 w 778"/>
                    <a:gd name="T41" fmla="*/ 154 h 590"/>
                    <a:gd name="T42" fmla="*/ 300 w 778"/>
                    <a:gd name="T43" fmla="*/ 132 h 590"/>
                    <a:gd name="T44" fmla="*/ 312 w 778"/>
                    <a:gd name="T45" fmla="*/ 124 h 590"/>
                    <a:gd name="T46" fmla="*/ 338 w 778"/>
                    <a:gd name="T47" fmla="*/ 105 h 590"/>
                    <a:gd name="T48" fmla="*/ 389 w 778"/>
                    <a:gd name="T49" fmla="*/ 137 h 590"/>
                    <a:gd name="T50" fmla="*/ 432 w 778"/>
                    <a:gd name="T51" fmla="*/ 179 h 590"/>
                    <a:gd name="T52" fmla="*/ 475 w 778"/>
                    <a:gd name="T53" fmla="*/ 199 h 590"/>
                    <a:gd name="T54" fmla="*/ 488 w 778"/>
                    <a:gd name="T55" fmla="*/ 226 h 590"/>
                    <a:gd name="T56" fmla="*/ 486 w 778"/>
                    <a:gd name="T57" fmla="*/ 303 h 590"/>
                    <a:gd name="T58" fmla="*/ 488 w 778"/>
                    <a:gd name="T59" fmla="*/ 331 h 590"/>
                    <a:gd name="T60" fmla="*/ 503 w 778"/>
                    <a:gd name="T61" fmla="*/ 322 h 590"/>
                    <a:gd name="T62" fmla="*/ 511 w 778"/>
                    <a:gd name="T63" fmla="*/ 314 h 590"/>
                    <a:gd name="T64" fmla="*/ 515 w 778"/>
                    <a:gd name="T65" fmla="*/ 348 h 590"/>
                    <a:gd name="T66" fmla="*/ 503 w 778"/>
                    <a:gd name="T67" fmla="*/ 367 h 590"/>
                    <a:gd name="T68" fmla="*/ 539 w 778"/>
                    <a:gd name="T69" fmla="*/ 416 h 590"/>
                    <a:gd name="T70" fmla="*/ 563 w 778"/>
                    <a:gd name="T71" fmla="*/ 423 h 590"/>
                    <a:gd name="T72" fmla="*/ 577 w 778"/>
                    <a:gd name="T73" fmla="*/ 410 h 590"/>
                    <a:gd name="T74" fmla="*/ 577 w 778"/>
                    <a:gd name="T75" fmla="*/ 444 h 590"/>
                    <a:gd name="T76" fmla="*/ 594 w 778"/>
                    <a:gd name="T77" fmla="*/ 440 h 590"/>
                    <a:gd name="T78" fmla="*/ 590 w 778"/>
                    <a:gd name="T79" fmla="*/ 461 h 590"/>
                    <a:gd name="T80" fmla="*/ 627 w 778"/>
                    <a:gd name="T81" fmla="*/ 509 h 590"/>
                    <a:gd name="T82" fmla="*/ 644 w 778"/>
                    <a:gd name="T83" fmla="*/ 515 h 590"/>
                    <a:gd name="T84" fmla="*/ 678 w 778"/>
                    <a:gd name="T85" fmla="*/ 551 h 590"/>
                    <a:gd name="T86" fmla="*/ 706 w 778"/>
                    <a:gd name="T87" fmla="*/ 579 h 590"/>
                    <a:gd name="T88" fmla="*/ 695 w 778"/>
                    <a:gd name="T89" fmla="*/ 590 h 590"/>
                    <a:gd name="T90" fmla="*/ 738 w 778"/>
                    <a:gd name="T91" fmla="*/ 577 h 590"/>
                    <a:gd name="T92" fmla="*/ 763 w 778"/>
                    <a:gd name="T93" fmla="*/ 572 h 590"/>
                    <a:gd name="T94" fmla="*/ 765 w 778"/>
                    <a:gd name="T95" fmla="*/ 534 h 590"/>
                    <a:gd name="T96" fmla="*/ 772 w 778"/>
                    <a:gd name="T97" fmla="*/ 500 h 590"/>
                    <a:gd name="T98" fmla="*/ 774 w 778"/>
                    <a:gd name="T99" fmla="*/ 470 h 590"/>
                    <a:gd name="T100" fmla="*/ 759 w 778"/>
                    <a:gd name="T101" fmla="*/ 384 h 590"/>
                    <a:gd name="T102" fmla="*/ 740 w 778"/>
                    <a:gd name="T103" fmla="*/ 355 h 590"/>
                    <a:gd name="T104" fmla="*/ 673 w 778"/>
                    <a:gd name="T105" fmla="*/ 241 h 590"/>
                    <a:gd name="T106" fmla="*/ 665 w 778"/>
                    <a:gd name="T107" fmla="*/ 205 h 590"/>
                    <a:gd name="T108" fmla="*/ 686 w 778"/>
                    <a:gd name="T109" fmla="*/ 228 h 590"/>
                    <a:gd name="T110" fmla="*/ 695 w 778"/>
                    <a:gd name="T111" fmla="*/ 271 h 590"/>
                    <a:gd name="T112" fmla="*/ 688 w 778"/>
                    <a:gd name="T113" fmla="*/ 224 h 590"/>
                    <a:gd name="T114" fmla="*/ 599 w 778"/>
                    <a:gd name="T115" fmla="*/ 98 h 590"/>
                    <a:gd name="T116" fmla="*/ 573 w 778"/>
                    <a:gd name="T117" fmla="*/ 32 h 590"/>
                    <a:gd name="T118" fmla="*/ 560 w 778"/>
                    <a:gd name="T119" fmla="*/ 6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78" h="590">
                      <a:moveTo>
                        <a:pt x="554" y="8"/>
                      </a:moveTo>
                      <a:lnTo>
                        <a:pt x="547" y="6"/>
                      </a:lnTo>
                      <a:lnTo>
                        <a:pt x="530" y="2"/>
                      </a:lnTo>
                      <a:lnTo>
                        <a:pt x="522" y="0"/>
                      </a:lnTo>
                      <a:lnTo>
                        <a:pt x="516" y="6"/>
                      </a:lnTo>
                      <a:lnTo>
                        <a:pt x="513" y="6"/>
                      </a:lnTo>
                      <a:lnTo>
                        <a:pt x="511" y="13"/>
                      </a:lnTo>
                      <a:lnTo>
                        <a:pt x="513" y="19"/>
                      </a:lnTo>
                      <a:lnTo>
                        <a:pt x="516" y="26"/>
                      </a:lnTo>
                      <a:lnTo>
                        <a:pt x="516" y="32"/>
                      </a:lnTo>
                      <a:lnTo>
                        <a:pt x="516" y="47"/>
                      </a:lnTo>
                      <a:lnTo>
                        <a:pt x="511" y="51"/>
                      </a:lnTo>
                      <a:lnTo>
                        <a:pt x="503" y="51"/>
                      </a:lnTo>
                      <a:lnTo>
                        <a:pt x="498" y="38"/>
                      </a:lnTo>
                      <a:lnTo>
                        <a:pt x="490" y="32"/>
                      </a:lnTo>
                      <a:lnTo>
                        <a:pt x="255" y="49"/>
                      </a:lnTo>
                      <a:lnTo>
                        <a:pt x="250" y="43"/>
                      </a:lnTo>
                      <a:lnTo>
                        <a:pt x="248" y="36"/>
                      </a:lnTo>
                      <a:lnTo>
                        <a:pt x="238" y="21"/>
                      </a:lnTo>
                      <a:lnTo>
                        <a:pt x="94" y="38"/>
                      </a:lnTo>
                      <a:lnTo>
                        <a:pt x="9" y="47"/>
                      </a:lnTo>
                      <a:lnTo>
                        <a:pt x="1" y="53"/>
                      </a:lnTo>
                      <a:lnTo>
                        <a:pt x="0" y="60"/>
                      </a:lnTo>
                      <a:lnTo>
                        <a:pt x="11" y="75"/>
                      </a:lnTo>
                      <a:lnTo>
                        <a:pt x="16" y="77"/>
                      </a:lnTo>
                      <a:lnTo>
                        <a:pt x="24" y="85"/>
                      </a:lnTo>
                      <a:lnTo>
                        <a:pt x="20" y="94"/>
                      </a:lnTo>
                      <a:lnTo>
                        <a:pt x="22" y="98"/>
                      </a:lnTo>
                      <a:lnTo>
                        <a:pt x="24" y="102"/>
                      </a:lnTo>
                      <a:lnTo>
                        <a:pt x="30" y="103"/>
                      </a:lnTo>
                      <a:lnTo>
                        <a:pt x="30" y="107"/>
                      </a:lnTo>
                      <a:lnTo>
                        <a:pt x="24" y="113"/>
                      </a:lnTo>
                      <a:lnTo>
                        <a:pt x="20" y="120"/>
                      </a:lnTo>
                      <a:lnTo>
                        <a:pt x="24" y="120"/>
                      </a:lnTo>
                      <a:lnTo>
                        <a:pt x="31" y="118"/>
                      </a:lnTo>
                      <a:lnTo>
                        <a:pt x="39" y="115"/>
                      </a:lnTo>
                      <a:lnTo>
                        <a:pt x="45" y="105"/>
                      </a:lnTo>
                      <a:lnTo>
                        <a:pt x="48" y="98"/>
                      </a:lnTo>
                      <a:lnTo>
                        <a:pt x="47" y="96"/>
                      </a:lnTo>
                      <a:lnTo>
                        <a:pt x="47" y="94"/>
                      </a:lnTo>
                      <a:lnTo>
                        <a:pt x="50" y="90"/>
                      </a:lnTo>
                      <a:lnTo>
                        <a:pt x="52" y="100"/>
                      </a:lnTo>
                      <a:lnTo>
                        <a:pt x="58" y="94"/>
                      </a:lnTo>
                      <a:lnTo>
                        <a:pt x="60" y="85"/>
                      </a:lnTo>
                      <a:lnTo>
                        <a:pt x="62" y="92"/>
                      </a:lnTo>
                      <a:lnTo>
                        <a:pt x="69" y="98"/>
                      </a:lnTo>
                      <a:lnTo>
                        <a:pt x="63" y="105"/>
                      </a:lnTo>
                      <a:lnTo>
                        <a:pt x="52" y="107"/>
                      </a:lnTo>
                      <a:lnTo>
                        <a:pt x="50" y="109"/>
                      </a:lnTo>
                      <a:lnTo>
                        <a:pt x="58" y="109"/>
                      </a:lnTo>
                      <a:lnTo>
                        <a:pt x="78" y="103"/>
                      </a:lnTo>
                      <a:lnTo>
                        <a:pt x="97" y="102"/>
                      </a:lnTo>
                      <a:lnTo>
                        <a:pt x="99" y="100"/>
                      </a:lnTo>
                      <a:lnTo>
                        <a:pt x="114" y="88"/>
                      </a:lnTo>
                      <a:lnTo>
                        <a:pt x="116" y="94"/>
                      </a:lnTo>
                      <a:lnTo>
                        <a:pt x="122" y="90"/>
                      </a:lnTo>
                      <a:lnTo>
                        <a:pt x="129" y="88"/>
                      </a:lnTo>
                      <a:lnTo>
                        <a:pt x="142" y="94"/>
                      </a:lnTo>
                      <a:lnTo>
                        <a:pt x="144" y="100"/>
                      </a:lnTo>
                      <a:lnTo>
                        <a:pt x="139" y="98"/>
                      </a:lnTo>
                      <a:lnTo>
                        <a:pt x="131" y="96"/>
                      </a:lnTo>
                      <a:lnTo>
                        <a:pt x="125" y="96"/>
                      </a:lnTo>
                      <a:lnTo>
                        <a:pt x="124" y="100"/>
                      </a:lnTo>
                      <a:lnTo>
                        <a:pt x="110" y="100"/>
                      </a:lnTo>
                      <a:lnTo>
                        <a:pt x="116" y="102"/>
                      </a:lnTo>
                      <a:lnTo>
                        <a:pt x="124" y="102"/>
                      </a:lnTo>
                      <a:lnTo>
                        <a:pt x="152" y="107"/>
                      </a:lnTo>
                      <a:lnTo>
                        <a:pt x="169" y="113"/>
                      </a:lnTo>
                      <a:lnTo>
                        <a:pt x="182" y="122"/>
                      </a:lnTo>
                      <a:lnTo>
                        <a:pt x="180" y="115"/>
                      </a:lnTo>
                      <a:lnTo>
                        <a:pt x="174" y="111"/>
                      </a:lnTo>
                      <a:lnTo>
                        <a:pt x="171" y="105"/>
                      </a:lnTo>
                      <a:lnTo>
                        <a:pt x="178" y="105"/>
                      </a:lnTo>
                      <a:lnTo>
                        <a:pt x="184" y="107"/>
                      </a:lnTo>
                      <a:lnTo>
                        <a:pt x="195" y="100"/>
                      </a:lnTo>
                      <a:lnTo>
                        <a:pt x="193" y="107"/>
                      </a:lnTo>
                      <a:lnTo>
                        <a:pt x="188" y="109"/>
                      </a:lnTo>
                      <a:lnTo>
                        <a:pt x="186" y="115"/>
                      </a:lnTo>
                      <a:lnTo>
                        <a:pt x="195" y="120"/>
                      </a:lnTo>
                      <a:lnTo>
                        <a:pt x="203" y="120"/>
                      </a:lnTo>
                      <a:lnTo>
                        <a:pt x="206" y="128"/>
                      </a:lnTo>
                      <a:lnTo>
                        <a:pt x="214" y="126"/>
                      </a:lnTo>
                      <a:lnTo>
                        <a:pt x="210" y="132"/>
                      </a:lnTo>
                      <a:lnTo>
                        <a:pt x="203" y="126"/>
                      </a:lnTo>
                      <a:lnTo>
                        <a:pt x="188" y="120"/>
                      </a:lnTo>
                      <a:lnTo>
                        <a:pt x="195" y="128"/>
                      </a:lnTo>
                      <a:lnTo>
                        <a:pt x="201" y="132"/>
                      </a:lnTo>
                      <a:lnTo>
                        <a:pt x="204" y="134"/>
                      </a:lnTo>
                      <a:lnTo>
                        <a:pt x="201" y="134"/>
                      </a:lnTo>
                      <a:lnTo>
                        <a:pt x="208" y="137"/>
                      </a:lnTo>
                      <a:lnTo>
                        <a:pt x="216" y="139"/>
                      </a:lnTo>
                      <a:lnTo>
                        <a:pt x="221" y="147"/>
                      </a:lnTo>
                      <a:lnTo>
                        <a:pt x="225" y="154"/>
                      </a:lnTo>
                      <a:lnTo>
                        <a:pt x="227" y="160"/>
                      </a:lnTo>
                      <a:lnTo>
                        <a:pt x="221" y="162"/>
                      </a:lnTo>
                      <a:lnTo>
                        <a:pt x="218" y="154"/>
                      </a:lnTo>
                      <a:lnTo>
                        <a:pt x="218" y="149"/>
                      </a:lnTo>
                      <a:lnTo>
                        <a:pt x="216" y="156"/>
                      </a:lnTo>
                      <a:lnTo>
                        <a:pt x="219" y="162"/>
                      </a:lnTo>
                      <a:lnTo>
                        <a:pt x="225" y="165"/>
                      </a:lnTo>
                      <a:lnTo>
                        <a:pt x="233" y="164"/>
                      </a:lnTo>
                      <a:lnTo>
                        <a:pt x="236" y="162"/>
                      </a:lnTo>
                      <a:lnTo>
                        <a:pt x="250" y="158"/>
                      </a:lnTo>
                      <a:lnTo>
                        <a:pt x="257" y="158"/>
                      </a:lnTo>
                      <a:lnTo>
                        <a:pt x="257" y="154"/>
                      </a:lnTo>
                      <a:lnTo>
                        <a:pt x="265" y="149"/>
                      </a:lnTo>
                      <a:lnTo>
                        <a:pt x="266" y="152"/>
                      </a:lnTo>
                      <a:lnTo>
                        <a:pt x="272" y="150"/>
                      </a:lnTo>
                      <a:lnTo>
                        <a:pt x="293" y="134"/>
                      </a:lnTo>
                      <a:lnTo>
                        <a:pt x="300" y="132"/>
                      </a:lnTo>
                      <a:lnTo>
                        <a:pt x="306" y="130"/>
                      </a:lnTo>
                      <a:lnTo>
                        <a:pt x="313" y="132"/>
                      </a:lnTo>
                      <a:lnTo>
                        <a:pt x="310" y="124"/>
                      </a:lnTo>
                      <a:lnTo>
                        <a:pt x="302" y="120"/>
                      </a:lnTo>
                      <a:lnTo>
                        <a:pt x="312" y="124"/>
                      </a:lnTo>
                      <a:lnTo>
                        <a:pt x="308" y="120"/>
                      </a:lnTo>
                      <a:lnTo>
                        <a:pt x="312" y="113"/>
                      </a:lnTo>
                      <a:lnTo>
                        <a:pt x="317" y="109"/>
                      </a:lnTo>
                      <a:lnTo>
                        <a:pt x="330" y="107"/>
                      </a:lnTo>
                      <a:lnTo>
                        <a:pt x="338" y="105"/>
                      </a:lnTo>
                      <a:lnTo>
                        <a:pt x="342" y="105"/>
                      </a:lnTo>
                      <a:lnTo>
                        <a:pt x="359" y="113"/>
                      </a:lnTo>
                      <a:lnTo>
                        <a:pt x="364" y="115"/>
                      </a:lnTo>
                      <a:lnTo>
                        <a:pt x="377" y="122"/>
                      </a:lnTo>
                      <a:lnTo>
                        <a:pt x="389" y="137"/>
                      </a:lnTo>
                      <a:lnTo>
                        <a:pt x="404" y="143"/>
                      </a:lnTo>
                      <a:lnTo>
                        <a:pt x="406" y="150"/>
                      </a:lnTo>
                      <a:lnTo>
                        <a:pt x="407" y="158"/>
                      </a:lnTo>
                      <a:lnTo>
                        <a:pt x="426" y="171"/>
                      </a:lnTo>
                      <a:lnTo>
                        <a:pt x="432" y="179"/>
                      </a:lnTo>
                      <a:lnTo>
                        <a:pt x="439" y="181"/>
                      </a:lnTo>
                      <a:lnTo>
                        <a:pt x="443" y="188"/>
                      </a:lnTo>
                      <a:lnTo>
                        <a:pt x="451" y="190"/>
                      </a:lnTo>
                      <a:lnTo>
                        <a:pt x="464" y="188"/>
                      </a:lnTo>
                      <a:lnTo>
                        <a:pt x="475" y="199"/>
                      </a:lnTo>
                      <a:lnTo>
                        <a:pt x="475" y="205"/>
                      </a:lnTo>
                      <a:lnTo>
                        <a:pt x="479" y="212"/>
                      </a:lnTo>
                      <a:lnTo>
                        <a:pt x="486" y="214"/>
                      </a:lnTo>
                      <a:lnTo>
                        <a:pt x="488" y="222"/>
                      </a:lnTo>
                      <a:lnTo>
                        <a:pt x="488" y="226"/>
                      </a:lnTo>
                      <a:lnTo>
                        <a:pt x="490" y="246"/>
                      </a:lnTo>
                      <a:lnTo>
                        <a:pt x="492" y="252"/>
                      </a:lnTo>
                      <a:lnTo>
                        <a:pt x="492" y="261"/>
                      </a:lnTo>
                      <a:lnTo>
                        <a:pt x="485" y="295"/>
                      </a:lnTo>
                      <a:lnTo>
                        <a:pt x="486" y="303"/>
                      </a:lnTo>
                      <a:lnTo>
                        <a:pt x="486" y="316"/>
                      </a:lnTo>
                      <a:lnTo>
                        <a:pt x="483" y="327"/>
                      </a:lnTo>
                      <a:lnTo>
                        <a:pt x="488" y="335"/>
                      </a:lnTo>
                      <a:lnTo>
                        <a:pt x="494" y="340"/>
                      </a:lnTo>
                      <a:lnTo>
                        <a:pt x="488" y="331"/>
                      </a:lnTo>
                      <a:lnTo>
                        <a:pt x="501" y="340"/>
                      </a:lnTo>
                      <a:lnTo>
                        <a:pt x="501" y="342"/>
                      </a:lnTo>
                      <a:lnTo>
                        <a:pt x="505" y="337"/>
                      </a:lnTo>
                      <a:lnTo>
                        <a:pt x="509" y="322"/>
                      </a:lnTo>
                      <a:lnTo>
                        <a:pt x="503" y="322"/>
                      </a:lnTo>
                      <a:lnTo>
                        <a:pt x="501" y="320"/>
                      </a:lnTo>
                      <a:lnTo>
                        <a:pt x="501" y="314"/>
                      </a:lnTo>
                      <a:lnTo>
                        <a:pt x="496" y="308"/>
                      </a:lnTo>
                      <a:lnTo>
                        <a:pt x="496" y="306"/>
                      </a:lnTo>
                      <a:lnTo>
                        <a:pt x="511" y="314"/>
                      </a:lnTo>
                      <a:lnTo>
                        <a:pt x="513" y="322"/>
                      </a:lnTo>
                      <a:lnTo>
                        <a:pt x="520" y="314"/>
                      </a:lnTo>
                      <a:lnTo>
                        <a:pt x="526" y="322"/>
                      </a:lnTo>
                      <a:lnTo>
                        <a:pt x="526" y="327"/>
                      </a:lnTo>
                      <a:lnTo>
                        <a:pt x="515" y="348"/>
                      </a:lnTo>
                      <a:lnTo>
                        <a:pt x="513" y="359"/>
                      </a:lnTo>
                      <a:lnTo>
                        <a:pt x="505" y="361"/>
                      </a:lnTo>
                      <a:lnTo>
                        <a:pt x="505" y="367"/>
                      </a:lnTo>
                      <a:lnTo>
                        <a:pt x="500" y="361"/>
                      </a:lnTo>
                      <a:lnTo>
                        <a:pt x="503" y="367"/>
                      </a:lnTo>
                      <a:lnTo>
                        <a:pt x="516" y="374"/>
                      </a:lnTo>
                      <a:lnTo>
                        <a:pt x="522" y="382"/>
                      </a:lnTo>
                      <a:lnTo>
                        <a:pt x="520" y="384"/>
                      </a:lnTo>
                      <a:lnTo>
                        <a:pt x="535" y="408"/>
                      </a:lnTo>
                      <a:lnTo>
                        <a:pt x="539" y="416"/>
                      </a:lnTo>
                      <a:lnTo>
                        <a:pt x="550" y="427"/>
                      </a:lnTo>
                      <a:lnTo>
                        <a:pt x="558" y="429"/>
                      </a:lnTo>
                      <a:lnTo>
                        <a:pt x="563" y="429"/>
                      </a:lnTo>
                      <a:lnTo>
                        <a:pt x="567" y="429"/>
                      </a:lnTo>
                      <a:lnTo>
                        <a:pt x="563" y="423"/>
                      </a:lnTo>
                      <a:lnTo>
                        <a:pt x="560" y="416"/>
                      </a:lnTo>
                      <a:lnTo>
                        <a:pt x="554" y="412"/>
                      </a:lnTo>
                      <a:lnTo>
                        <a:pt x="562" y="412"/>
                      </a:lnTo>
                      <a:lnTo>
                        <a:pt x="563" y="417"/>
                      </a:lnTo>
                      <a:lnTo>
                        <a:pt x="577" y="410"/>
                      </a:lnTo>
                      <a:lnTo>
                        <a:pt x="579" y="412"/>
                      </a:lnTo>
                      <a:lnTo>
                        <a:pt x="571" y="416"/>
                      </a:lnTo>
                      <a:lnTo>
                        <a:pt x="575" y="423"/>
                      </a:lnTo>
                      <a:lnTo>
                        <a:pt x="575" y="436"/>
                      </a:lnTo>
                      <a:lnTo>
                        <a:pt x="577" y="444"/>
                      </a:lnTo>
                      <a:lnTo>
                        <a:pt x="580" y="451"/>
                      </a:lnTo>
                      <a:lnTo>
                        <a:pt x="579" y="455"/>
                      </a:lnTo>
                      <a:lnTo>
                        <a:pt x="586" y="455"/>
                      </a:lnTo>
                      <a:lnTo>
                        <a:pt x="592" y="447"/>
                      </a:lnTo>
                      <a:lnTo>
                        <a:pt x="594" y="440"/>
                      </a:lnTo>
                      <a:lnTo>
                        <a:pt x="603" y="432"/>
                      </a:lnTo>
                      <a:lnTo>
                        <a:pt x="595" y="444"/>
                      </a:lnTo>
                      <a:lnTo>
                        <a:pt x="594" y="451"/>
                      </a:lnTo>
                      <a:lnTo>
                        <a:pt x="590" y="457"/>
                      </a:lnTo>
                      <a:lnTo>
                        <a:pt x="590" y="461"/>
                      </a:lnTo>
                      <a:lnTo>
                        <a:pt x="595" y="463"/>
                      </a:lnTo>
                      <a:lnTo>
                        <a:pt x="603" y="468"/>
                      </a:lnTo>
                      <a:lnTo>
                        <a:pt x="610" y="494"/>
                      </a:lnTo>
                      <a:lnTo>
                        <a:pt x="622" y="509"/>
                      </a:lnTo>
                      <a:lnTo>
                        <a:pt x="627" y="509"/>
                      </a:lnTo>
                      <a:lnTo>
                        <a:pt x="620" y="511"/>
                      </a:lnTo>
                      <a:lnTo>
                        <a:pt x="627" y="515"/>
                      </a:lnTo>
                      <a:lnTo>
                        <a:pt x="635" y="513"/>
                      </a:lnTo>
                      <a:lnTo>
                        <a:pt x="641" y="513"/>
                      </a:lnTo>
                      <a:lnTo>
                        <a:pt x="644" y="515"/>
                      </a:lnTo>
                      <a:lnTo>
                        <a:pt x="659" y="521"/>
                      </a:lnTo>
                      <a:lnTo>
                        <a:pt x="661" y="526"/>
                      </a:lnTo>
                      <a:lnTo>
                        <a:pt x="667" y="532"/>
                      </a:lnTo>
                      <a:lnTo>
                        <a:pt x="676" y="543"/>
                      </a:lnTo>
                      <a:lnTo>
                        <a:pt x="678" y="551"/>
                      </a:lnTo>
                      <a:lnTo>
                        <a:pt x="691" y="564"/>
                      </a:lnTo>
                      <a:lnTo>
                        <a:pt x="697" y="566"/>
                      </a:lnTo>
                      <a:lnTo>
                        <a:pt x="704" y="566"/>
                      </a:lnTo>
                      <a:lnTo>
                        <a:pt x="710" y="572"/>
                      </a:lnTo>
                      <a:lnTo>
                        <a:pt x="706" y="579"/>
                      </a:lnTo>
                      <a:lnTo>
                        <a:pt x="699" y="573"/>
                      </a:lnTo>
                      <a:lnTo>
                        <a:pt x="691" y="570"/>
                      </a:lnTo>
                      <a:lnTo>
                        <a:pt x="686" y="575"/>
                      </a:lnTo>
                      <a:lnTo>
                        <a:pt x="689" y="583"/>
                      </a:lnTo>
                      <a:lnTo>
                        <a:pt x="695" y="590"/>
                      </a:lnTo>
                      <a:lnTo>
                        <a:pt x="710" y="585"/>
                      </a:lnTo>
                      <a:lnTo>
                        <a:pt x="718" y="579"/>
                      </a:lnTo>
                      <a:lnTo>
                        <a:pt x="725" y="581"/>
                      </a:lnTo>
                      <a:lnTo>
                        <a:pt x="733" y="581"/>
                      </a:lnTo>
                      <a:lnTo>
                        <a:pt x="738" y="577"/>
                      </a:lnTo>
                      <a:lnTo>
                        <a:pt x="744" y="572"/>
                      </a:lnTo>
                      <a:lnTo>
                        <a:pt x="751" y="568"/>
                      </a:lnTo>
                      <a:lnTo>
                        <a:pt x="757" y="572"/>
                      </a:lnTo>
                      <a:lnTo>
                        <a:pt x="753" y="568"/>
                      </a:lnTo>
                      <a:lnTo>
                        <a:pt x="763" y="572"/>
                      </a:lnTo>
                      <a:lnTo>
                        <a:pt x="759" y="564"/>
                      </a:lnTo>
                      <a:lnTo>
                        <a:pt x="763" y="556"/>
                      </a:lnTo>
                      <a:lnTo>
                        <a:pt x="766" y="551"/>
                      </a:lnTo>
                      <a:lnTo>
                        <a:pt x="763" y="538"/>
                      </a:lnTo>
                      <a:lnTo>
                        <a:pt x="765" y="534"/>
                      </a:lnTo>
                      <a:lnTo>
                        <a:pt x="763" y="526"/>
                      </a:lnTo>
                      <a:lnTo>
                        <a:pt x="766" y="519"/>
                      </a:lnTo>
                      <a:lnTo>
                        <a:pt x="766" y="513"/>
                      </a:lnTo>
                      <a:lnTo>
                        <a:pt x="772" y="506"/>
                      </a:lnTo>
                      <a:lnTo>
                        <a:pt x="772" y="500"/>
                      </a:lnTo>
                      <a:lnTo>
                        <a:pt x="774" y="493"/>
                      </a:lnTo>
                      <a:lnTo>
                        <a:pt x="776" y="500"/>
                      </a:lnTo>
                      <a:lnTo>
                        <a:pt x="778" y="493"/>
                      </a:lnTo>
                      <a:lnTo>
                        <a:pt x="776" y="485"/>
                      </a:lnTo>
                      <a:lnTo>
                        <a:pt x="774" y="470"/>
                      </a:lnTo>
                      <a:lnTo>
                        <a:pt x="774" y="451"/>
                      </a:lnTo>
                      <a:lnTo>
                        <a:pt x="772" y="444"/>
                      </a:lnTo>
                      <a:lnTo>
                        <a:pt x="770" y="412"/>
                      </a:lnTo>
                      <a:lnTo>
                        <a:pt x="763" y="385"/>
                      </a:lnTo>
                      <a:lnTo>
                        <a:pt x="759" y="384"/>
                      </a:lnTo>
                      <a:lnTo>
                        <a:pt x="759" y="374"/>
                      </a:lnTo>
                      <a:lnTo>
                        <a:pt x="748" y="361"/>
                      </a:lnTo>
                      <a:lnTo>
                        <a:pt x="740" y="357"/>
                      </a:lnTo>
                      <a:lnTo>
                        <a:pt x="738" y="359"/>
                      </a:lnTo>
                      <a:lnTo>
                        <a:pt x="740" y="355"/>
                      </a:lnTo>
                      <a:lnTo>
                        <a:pt x="740" y="350"/>
                      </a:lnTo>
                      <a:lnTo>
                        <a:pt x="731" y="337"/>
                      </a:lnTo>
                      <a:lnTo>
                        <a:pt x="719" y="312"/>
                      </a:lnTo>
                      <a:lnTo>
                        <a:pt x="693" y="275"/>
                      </a:lnTo>
                      <a:lnTo>
                        <a:pt x="673" y="241"/>
                      </a:lnTo>
                      <a:lnTo>
                        <a:pt x="669" y="235"/>
                      </a:lnTo>
                      <a:lnTo>
                        <a:pt x="661" y="214"/>
                      </a:lnTo>
                      <a:lnTo>
                        <a:pt x="656" y="201"/>
                      </a:lnTo>
                      <a:lnTo>
                        <a:pt x="659" y="201"/>
                      </a:lnTo>
                      <a:lnTo>
                        <a:pt x="665" y="205"/>
                      </a:lnTo>
                      <a:lnTo>
                        <a:pt x="663" y="211"/>
                      </a:lnTo>
                      <a:lnTo>
                        <a:pt x="671" y="218"/>
                      </a:lnTo>
                      <a:lnTo>
                        <a:pt x="678" y="214"/>
                      </a:lnTo>
                      <a:lnTo>
                        <a:pt x="684" y="220"/>
                      </a:lnTo>
                      <a:lnTo>
                        <a:pt x="686" y="228"/>
                      </a:lnTo>
                      <a:lnTo>
                        <a:pt x="684" y="241"/>
                      </a:lnTo>
                      <a:lnTo>
                        <a:pt x="688" y="261"/>
                      </a:lnTo>
                      <a:lnTo>
                        <a:pt x="703" y="284"/>
                      </a:lnTo>
                      <a:lnTo>
                        <a:pt x="710" y="291"/>
                      </a:lnTo>
                      <a:lnTo>
                        <a:pt x="695" y="271"/>
                      </a:lnTo>
                      <a:lnTo>
                        <a:pt x="691" y="263"/>
                      </a:lnTo>
                      <a:lnTo>
                        <a:pt x="688" y="250"/>
                      </a:lnTo>
                      <a:lnTo>
                        <a:pt x="686" y="237"/>
                      </a:lnTo>
                      <a:lnTo>
                        <a:pt x="691" y="231"/>
                      </a:lnTo>
                      <a:lnTo>
                        <a:pt x="688" y="224"/>
                      </a:lnTo>
                      <a:lnTo>
                        <a:pt x="684" y="216"/>
                      </a:lnTo>
                      <a:lnTo>
                        <a:pt x="671" y="203"/>
                      </a:lnTo>
                      <a:lnTo>
                        <a:pt x="631" y="154"/>
                      </a:lnTo>
                      <a:lnTo>
                        <a:pt x="609" y="118"/>
                      </a:lnTo>
                      <a:lnTo>
                        <a:pt x="599" y="98"/>
                      </a:lnTo>
                      <a:lnTo>
                        <a:pt x="588" y="71"/>
                      </a:lnTo>
                      <a:lnTo>
                        <a:pt x="586" y="64"/>
                      </a:lnTo>
                      <a:lnTo>
                        <a:pt x="579" y="51"/>
                      </a:lnTo>
                      <a:lnTo>
                        <a:pt x="577" y="38"/>
                      </a:lnTo>
                      <a:lnTo>
                        <a:pt x="573" y="32"/>
                      </a:lnTo>
                      <a:lnTo>
                        <a:pt x="567" y="24"/>
                      </a:lnTo>
                      <a:lnTo>
                        <a:pt x="563" y="17"/>
                      </a:lnTo>
                      <a:lnTo>
                        <a:pt x="567" y="23"/>
                      </a:lnTo>
                      <a:lnTo>
                        <a:pt x="569" y="8"/>
                      </a:lnTo>
                      <a:lnTo>
                        <a:pt x="560" y="6"/>
                      </a:lnTo>
                      <a:lnTo>
                        <a:pt x="558" y="6"/>
                      </a:lnTo>
                      <a:lnTo>
                        <a:pt x="55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7" name="Freeform 108"/>
                <p:cNvSpPr>
                  <a:spLocks/>
                </p:cNvSpPr>
                <p:nvPr/>
              </p:nvSpPr>
              <p:spPr bwMode="auto">
                <a:xfrm>
                  <a:off x="4643777" y="3748872"/>
                  <a:ext cx="8646" cy="6976"/>
                </a:xfrm>
                <a:custGeom>
                  <a:avLst/>
                  <a:gdLst>
                    <a:gd name="T0" fmla="*/ 9 w 9"/>
                    <a:gd name="T1" fmla="*/ 0 h 8"/>
                    <a:gd name="T2" fmla="*/ 8 w 9"/>
                    <a:gd name="T3" fmla="*/ 2 h 8"/>
                    <a:gd name="T4" fmla="*/ 0 w 9"/>
                    <a:gd name="T5" fmla="*/ 8 h 8"/>
                    <a:gd name="T6" fmla="*/ 8 w 9"/>
                    <a:gd name="T7" fmla="*/ 2 h 8"/>
                    <a:gd name="T8" fmla="*/ 9 w 9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0"/>
                      </a:moveTo>
                      <a:lnTo>
                        <a:pt x="8" y="2"/>
                      </a:lnTo>
                      <a:lnTo>
                        <a:pt x="0" y="8"/>
                      </a:lnTo>
                      <a:lnTo>
                        <a:pt x="8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8" name="Freeform 109"/>
                <p:cNvSpPr>
                  <a:spLocks/>
                </p:cNvSpPr>
                <p:nvPr/>
              </p:nvSpPr>
              <p:spPr bwMode="auto">
                <a:xfrm>
                  <a:off x="4643777" y="3748872"/>
                  <a:ext cx="8646" cy="6976"/>
                </a:xfrm>
                <a:custGeom>
                  <a:avLst/>
                  <a:gdLst>
                    <a:gd name="T0" fmla="*/ 9 w 9"/>
                    <a:gd name="T1" fmla="*/ 0 h 8"/>
                    <a:gd name="T2" fmla="*/ 8 w 9"/>
                    <a:gd name="T3" fmla="*/ 2 h 8"/>
                    <a:gd name="T4" fmla="*/ 0 w 9"/>
                    <a:gd name="T5" fmla="*/ 8 h 8"/>
                    <a:gd name="T6" fmla="*/ 8 w 9"/>
                    <a:gd name="T7" fmla="*/ 2 h 8"/>
                    <a:gd name="T8" fmla="*/ 9 w 9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9" y="0"/>
                      </a:moveTo>
                      <a:lnTo>
                        <a:pt x="8" y="2"/>
                      </a:lnTo>
                      <a:lnTo>
                        <a:pt x="0" y="8"/>
                      </a:lnTo>
                      <a:lnTo>
                        <a:pt x="8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49" name="Freeform 110"/>
                <p:cNvSpPr>
                  <a:spLocks/>
                </p:cNvSpPr>
                <p:nvPr/>
              </p:nvSpPr>
              <p:spPr bwMode="auto">
                <a:xfrm>
                  <a:off x="4506399" y="3606729"/>
                  <a:ext cx="14410" cy="7848"/>
                </a:xfrm>
                <a:custGeom>
                  <a:avLst/>
                  <a:gdLst>
                    <a:gd name="T0" fmla="*/ 15 w 15"/>
                    <a:gd name="T1" fmla="*/ 5 h 9"/>
                    <a:gd name="T2" fmla="*/ 8 w 15"/>
                    <a:gd name="T3" fmla="*/ 7 h 9"/>
                    <a:gd name="T4" fmla="*/ 0 w 15"/>
                    <a:gd name="T5" fmla="*/ 0 h 9"/>
                    <a:gd name="T6" fmla="*/ 0 w 15"/>
                    <a:gd name="T7" fmla="*/ 0 h 9"/>
                    <a:gd name="T8" fmla="*/ 4 w 15"/>
                    <a:gd name="T9" fmla="*/ 7 h 9"/>
                    <a:gd name="T10" fmla="*/ 8 w 15"/>
                    <a:gd name="T11" fmla="*/ 9 h 9"/>
                    <a:gd name="T12" fmla="*/ 15 w 15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9">
                      <a:moveTo>
                        <a:pt x="15" y="5"/>
                      </a:moveTo>
                      <a:lnTo>
                        <a:pt x="8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0" name="Freeform 111"/>
                <p:cNvSpPr>
                  <a:spLocks/>
                </p:cNvSpPr>
                <p:nvPr/>
              </p:nvSpPr>
              <p:spPr bwMode="auto">
                <a:xfrm>
                  <a:off x="4506399" y="3606729"/>
                  <a:ext cx="14410" cy="7848"/>
                </a:xfrm>
                <a:custGeom>
                  <a:avLst/>
                  <a:gdLst>
                    <a:gd name="T0" fmla="*/ 15 w 15"/>
                    <a:gd name="T1" fmla="*/ 5 h 9"/>
                    <a:gd name="T2" fmla="*/ 8 w 15"/>
                    <a:gd name="T3" fmla="*/ 7 h 9"/>
                    <a:gd name="T4" fmla="*/ 0 w 15"/>
                    <a:gd name="T5" fmla="*/ 0 h 9"/>
                    <a:gd name="T6" fmla="*/ 0 w 15"/>
                    <a:gd name="T7" fmla="*/ 0 h 9"/>
                    <a:gd name="T8" fmla="*/ 4 w 15"/>
                    <a:gd name="T9" fmla="*/ 7 h 9"/>
                    <a:gd name="T10" fmla="*/ 8 w 15"/>
                    <a:gd name="T11" fmla="*/ 9 h 9"/>
                    <a:gd name="T12" fmla="*/ 15 w 15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9">
                      <a:moveTo>
                        <a:pt x="15" y="5"/>
                      </a:moveTo>
                      <a:lnTo>
                        <a:pt x="8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1" name="Freeform 112"/>
                <p:cNvSpPr>
                  <a:spLocks/>
                </p:cNvSpPr>
                <p:nvPr/>
              </p:nvSpPr>
              <p:spPr bwMode="auto">
                <a:xfrm>
                  <a:off x="4680283" y="3688701"/>
                  <a:ext cx="24978" cy="40986"/>
                </a:xfrm>
                <a:custGeom>
                  <a:avLst/>
                  <a:gdLst>
                    <a:gd name="T0" fmla="*/ 26 w 26"/>
                    <a:gd name="T1" fmla="*/ 0 h 47"/>
                    <a:gd name="T2" fmla="*/ 18 w 26"/>
                    <a:gd name="T3" fmla="*/ 5 h 47"/>
                    <a:gd name="T4" fmla="*/ 18 w 26"/>
                    <a:gd name="T5" fmla="*/ 13 h 47"/>
                    <a:gd name="T6" fmla="*/ 13 w 26"/>
                    <a:gd name="T7" fmla="*/ 26 h 47"/>
                    <a:gd name="T8" fmla="*/ 3 w 26"/>
                    <a:gd name="T9" fmla="*/ 39 h 47"/>
                    <a:gd name="T10" fmla="*/ 3 w 26"/>
                    <a:gd name="T11" fmla="*/ 41 h 47"/>
                    <a:gd name="T12" fmla="*/ 0 w 26"/>
                    <a:gd name="T13" fmla="*/ 47 h 47"/>
                    <a:gd name="T14" fmla="*/ 15 w 26"/>
                    <a:gd name="T15" fmla="*/ 26 h 47"/>
                    <a:gd name="T16" fmla="*/ 26 w 26"/>
                    <a:gd name="T1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lnTo>
                        <a:pt x="18" y="5"/>
                      </a:lnTo>
                      <a:lnTo>
                        <a:pt x="18" y="13"/>
                      </a:lnTo>
                      <a:lnTo>
                        <a:pt x="13" y="26"/>
                      </a:lnTo>
                      <a:lnTo>
                        <a:pt x="3" y="39"/>
                      </a:lnTo>
                      <a:lnTo>
                        <a:pt x="3" y="41"/>
                      </a:lnTo>
                      <a:lnTo>
                        <a:pt x="0" y="47"/>
                      </a:lnTo>
                      <a:lnTo>
                        <a:pt x="15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2" name="Freeform 113"/>
                <p:cNvSpPr>
                  <a:spLocks/>
                </p:cNvSpPr>
                <p:nvPr/>
              </p:nvSpPr>
              <p:spPr bwMode="auto">
                <a:xfrm>
                  <a:off x="4680283" y="3688701"/>
                  <a:ext cx="24978" cy="40986"/>
                </a:xfrm>
                <a:custGeom>
                  <a:avLst/>
                  <a:gdLst>
                    <a:gd name="T0" fmla="*/ 26 w 26"/>
                    <a:gd name="T1" fmla="*/ 0 h 47"/>
                    <a:gd name="T2" fmla="*/ 18 w 26"/>
                    <a:gd name="T3" fmla="*/ 5 h 47"/>
                    <a:gd name="T4" fmla="*/ 18 w 26"/>
                    <a:gd name="T5" fmla="*/ 13 h 47"/>
                    <a:gd name="T6" fmla="*/ 13 w 26"/>
                    <a:gd name="T7" fmla="*/ 26 h 47"/>
                    <a:gd name="T8" fmla="*/ 3 w 26"/>
                    <a:gd name="T9" fmla="*/ 39 h 47"/>
                    <a:gd name="T10" fmla="*/ 3 w 26"/>
                    <a:gd name="T11" fmla="*/ 41 h 47"/>
                    <a:gd name="T12" fmla="*/ 0 w 26"/>
                    <a:gd name="T13" fmla="*/ 47 h 47"/>
                    <a:gd name="T14" fmla="*/ 15 w 26"/>
                    <a:gd name="T15" fmla="*/ 26 h 47"/>
                    <a:gd name="T16" fmla="*/ 26 w 26"/>
                    <a:gd name="T17" fmla="*/ 0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47">
                      <a:moveTo>
                        <a:pt x="26" y="0"/>
                      </a:moveTo>
                      <a:lnTo>
                        <a:pt x="18" y="5"/>
                      </a:lnTo>
                      <a:lnTo>
                        <a:pt x="18" y="13"/>
                      </a:lnTo>
                      <a:lnTo>
                        <a:pt x="13" y="26"/>
                      </a:lnTo>
                      <a:lnTo>
                        <a:pt x="3" y="39"/>
                      </a:lnTo>
                      <a:lnTo>
                        <a:pt x="3" y="41"/>
                      </a:lnTo>
                      <a:lnTo>
                        <a:pt x="0" y="47"/>
                      </a:lnTo>
                      <a:lnTo>
                        <a:pt x="15" y="26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3" name="Freeform 114"/>
                <p:cNvSpPr>
                  <a:spLocks/>
                </p:cNvSpPr>
                <p:nvPr/>
              </p:nvSpPr>
              <p:spPr bwMode="auto">
                <a:xfrm>
                  <a:off x="4707183" y="3673876"/>
                  <a:ext cx="1921" cy="6104"/>
                </a:xfrm>
                <a:custGeom>
                  <a:avLst/>
                  <a:gdLst>
                    <a:gd name="T0" fmla="*/ 0 w 2"/>
                    <a:gd name="T1" fmla="*/ 7 h 7"/>
                    <a:gd name="T2" fmla="*/ 2 w 2"/>
                    <a:gd name="T3" fmla="*/ 0 h 7"/>
                    <a:gd name="T4" fmla="*/ 0 w 2"/>
                    <a:gd name="T5" fmla="*/ 0 h 7"/>
                    <a:gd name="T6" fmla="*/ 0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4" name="Freeform 115"/>
                <p:cNvSpPr>
                  <a:spLocks/>
                </p:cNvSpPr>
                <p:nvPr/>
              </p:nvSpPr>
              <p:spPr bwMode="auto">
                <a:xfrm>
                  <a:off x="4707183" y="3673876"/>
                  <a:ext cx="1921" cy="6104"/>
                </a:xfrm>
                <a:custGeom>
                  <a:avLst/>
                  <a:gdLst>
                    <a:gd name="T0" fmla="*/ 0 w 2"/>
                    <a:gd name="T1" fmla="*/ 7 h 7"/>
                    <a:gd name="T2" fmla="*/ 2 w 2"/>
                    <a:gd name="T3" fmla="*/ 0 h 7"/>
                    <a:gd name="T4" fmla="*/ 0 w 2"/>
                    <a:gd name="T5" fmla="*/ 0 h 7"/>
                    <a:gd name="T6" fmla="*/ 0 w 2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54" name="Group 453"/>
              <p:cNvGrpSpPr/>
              <p:nvPr/>
            </p:nvGrpSpPr>
            <p:grpSpPr>
              <a:xfrm>
                <a:off x="3872343" y="2857646"/>
                <a:ext cx="317988" cy="466542"/>
                <a:chOff x="3872343" y="2857646"/>
                <a:chExt cx="317988" cy="466542"/>
              </a:xfrm>
              <a:grpFill/>
            </p:grpSpPr>
            <p:sp>
              <p:nvSpPr>
                <p:cNvPr id="334" name="Freeform 95"/>
                <p:cNvSpPr>
                  <a:spLocks/>
                </p:cNvSpPr>
                <p:nvPr/>
              </p:nvSpPr>
              <p:spPr bwMode="auto">
                <a:xfrm>
                  <a:off x="3872343" y="2857646"/>
                  <a:ext cx="317988" cy="465670"/>
                </a:xfrm>
                <a:custGeom>
                  <a:avLst/>
                  <a:gdLst>
                    <a:gd name="T0" fmla="*/ 117 w 331"/>
                    <a:gd name="T1" fmla="*/ 485 h 534"/>
                    <a:gd name="T2" fmla="*/ 104 w 331"/>
                    <a:gd name="T3" fmla="*/ 475 h 534"/>
                    <a:gd name="T4" fmla="*/ 94 w 331"/>
                    <a:gd name="T5" fmla="*/ 453 h 534"/>
                    <a:gd name="T6" fmla="*/ 187 w 331"/>
                    <a:gd name="T7" fmla="*/ 438 h 534"/>
                    <a:gd name="T8" fmla="*/ 331 w 331"/>
                    <a:gd name="T9" fmla="*/ 417 h 534"/>
                    <a:gd name="T10" fmla="*/ 320 w 331"/>
                    <a:gd name="T11" fmla="*/ 400 h 534"/>
                    <a:gd name="T12" fmla="*/ 320 w 331"/>
                    <a:gd name="T13" fmla="*/ 377 h 534"/>
                    <a:gd name="T14" fmla="*/ 320 w 331"/>
                    <a:gd name="T15" fmla="*/ 364 h 534"/>
                    <a:gd name="T16" fmla="*/ 312 w 331"/>
                    <a:gd name="T17" fmla="*/ 347 h 534"/>
                    <a:gd name="T18" fmla="*/ 309 w 331"/>
                    <a:gd name="T19" fmla="*/ 321 h 534"/>
                    <a:gd name="T20" fmla="*/ 312 w 331"/>
                    <a:gd name="T21" fmla="*/ 300 h 534"/>
                    <a:gd name="T22" fmla="*/ 322 w 331"/>
                    <a:gd name="T23" fmla="*/ 289 h 534"/>
                    <a:gd name="T24" fmla="*/ 314 w 331"/>
                    <a:gd name="T25" fmla="*/ 278 h 534"/>
                    <a:gd name="T26" fmla="*/ 312 w 331"/>
                    <a:gd name="T27" fmla="*/ 261 h 534"/>
                    <a:gd name="T28" fmla="*/ 303 w 331"/>
                    <a:gd name="T29" fmla="*/ 250 h 534"/>
                    <a:gd name="T30" fmla="*/ 292 w 331"/>
                    <a:gd name="T31" fmla="*/ 229 h 534"/>
                    <a:gd name="T32" fmla="*/ 288 w 331"/>
                    <a:gd name="T33" fmla="*/ 218 h 534"/>
                    <a:gd name="T34" fmla="*/ 224 w 331"/>
                    <a:gd name="T35" fmla="*/ 0 h 534"/>
                    <a:gd name="T36" fmla="*/ 0 w 331"/>
                    <a:gd name="T37" fmla="*/ 20 h 534"/>
                    <a:gd name="T38" fmla="*/ 4 w 331"/>
                    <a:gd name="T39" fmla="*/ 28 h 534"/>
                    <a:gd name="T40" fmla="*/ 4 w 331"/>
                    <a:gd name="T41" fmla="*/ 357 h 534"/>
                    <a:gd name="T42" fmla="*/ 27 w 331"/>
                    <a:gd name="T43" fmla="*/ 520 h 534"/>
                    <a:gd name="T44" fmla="*/ 47 w 331"/>
                    <a:gd name="T45" fmla="*/ 520 h 534"/>
                    <a:gd name="T46" fmla="*/ 55 w 331"/>
                    <a:gd name="T47" fmla="*/ 496 h 534"/>
                    <a:gd name="T48" fmla="*/ 59 w 331"/>
                    <a:gd name="T49" fmla="*/ 483 h 534"/>
                    <a:gd name="T50" fmla="*/ 62 w 331"/>
                    <a:gd name="T51" fmla="*/ 485 h 534"/>
                    <a:gd name="T52" fmla="*/ 70 w 331"/>
                    <a:gd name="T53" fmla="*/ 492 h 534"/>
                    <a:gd name="T54" fmla="*/ 68 w 331"/>
                    <a:gd name="T55" fmla="*/ 505 h 534"/>
                    <a:gd name="T56" fmla="*/ 79 w 331"/>
                    <a:gd name="T57" fmla="*/ 517 h 534"/>
                    <a:gd name="T58" fmla="*/ 85 w 331"/>
                    <a:gd name="T59" fmla="*/ 522 h 534"/>
                    <a:gd name="T60" fmla="*/ 76 w 331"/>
                    <a:gd name="T61" fmla="*/ 532 h 534"/>
                    <a:gd name="T62" fmla="*/ 64 w 331"/>
                    <a:gd name="T63" fmla="*/ 534 h 534"/>
                    <a:gd name="T64" fmla="*/ 100 w 331"/>
                    <a:gd name="T65" fmla="*/ 528 h 534"/>
                    <a:gd name="T66" fmla="*/ 100 w 331"/>
                    <a:gd name="T67" fmla="*/ 518 h 534"/>
                    <a:gd name="T68" fmla="*/ 115 w 331"/>
                    <a:gd name="T69" fmla="*/ 513 h 534"/>
                    <a:gd name="T70" fmla="*/ 115 w 331"/>
                    <a:gd name="T71" fmla="*/ 498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31" h="534">
                      <a:moveTo>
                        <a:pt x="113" y="494"/>
                      </a:moveTo>
                      <a:lnTo>
                        <a:pt x="117" y="485"/>
                      </a:lnTo>
                      <a:lnTo>
                        <a:pt x="109" y="477"/>
                      </a:lnTo>
                      <a:lnTo>
                        <a:pt x="104" y="475"/>
                      </a:lnTo>
                      <a:lnTo>
                        <a:pt x="93" y="460"/>
                      </a:lnTo>
                      <a:lnTo>
                        <a:pt x="94" y="453"/>
                      </a:lnTo>
                      <a:lnTo>
                        <a:pt x="102" y="447"/>
                      </a:lnTo>
                      <a:lnTo>
                        <a:pt x="187" y="438"/>
                      </a:lnTo>
                      <a:lnTo>
                        <a:pt x="331" y="421"/>
                      </a:lnTo>
                      <a:lnTo>
                        <a:pt x="331" y="417"/>
                      </a:lnTo>
                      <a:lnTo>
                        <a:pt x="326" y="408"/>
                      </a:lnTo>
                      <a:lnTo>
                        <a:pt x="320" y="400"/>
                      </a:lnTo>
                      <a:lnTo>
                        <a:pt x="318" y="393"/>
                      </a:lnTo>
                      <a:lnTo>
                        <a:pt x="320" y="377"/>
                      </a:lnTo>
                      <a:lnTo>
                        <a:pt x="318" y="372"/>
                      </a:lnTo>
                      <a:lnTo>
                        <a:pt x="320" y="364"/>
                      </a:lnTo>
                      <a:lnTo>
                        <a:pt x="318" y="355"/>
                      </a:lnTo>
                      <a:lnTo>
                        <a:pt x="312" y="347"/>
                      </a:lnTo>
                      <a:lnTo>
                        <a:pt x="307" y="334"/>
                      </a:lnTo>
                      <a:lnTo>
                        <a:pt x="309" y="321"/>
                      </a:lnTo>
                      <a:lnTo>
                        <a:pt x="312" y="314"/>
                      </a:lnTo>
                      <a:lnTo>
                        <a:pt x="312" y="300"/>
                      </a:lnTo>
                      <a:lnTo>
                        <a:pt x="316" y="293"/>
                      </a:lnTo>
                      <a:lnTo>
                        <a:pt x="322" y="289"/>
                      </a:lnTo>
                      <a:lnTo>
                        <a:pt x="320" y="282"/>
                      </a:lnTo>
                      <a:lnTo>
                        <a:pt x="314" y="278"/>
                      </a:lnTo>
                      <a:lnTo>
                        <a:pt x="316" y="268"/>
                      </a:lnTo>
                      <a:lnTo>
                        <a:pt x="312" y="261"/>
                      </a:lnTo>
                      <a:lnTo>
                        <a:pt x="311" y="257"/>
                      </a:lnTo>
                      <a:lnTo>
                        <a:pt x="303" y="250"/>
                      </a:lnTo>
                      <a:lnTo>
                        <a:pt x="297" y="236"/>
                      </a:lnTo>
                      <a:lnTo>
                        <a:pt x="292" y="229"/>
                      </a:lnTo>
                      <a:lnTo>
                        <a:pt x="290" y="221"/>
                      </a:lnTo>
                      <a:lnTo>
                        <a:pt x="288" y="218"/>
                      </a:lnTo>
                      <a:lnTo>
                        <a:pt x="256" y="101"/>
                      </a:lnTo>
                      <a:lnTo>
                        <a:pt x="224" y="0"/>
                      </a:lnTo>
                      <a:lnTo>
                        <a:pt x="126" y="11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4" y="28"/>
                      </a:lnTo>
                      <a:lnTo>
                        <a:pt x="12" y="32"/>
                      </a:lnTo>
                      <a:lnTo>
                        <a:pt x="4" y="357"/>
                      </a:lnTo>
                      <a:lnTo>
                        <a:pt x="27" y="517"/>
                      </a:lnTo>
                      <a:lnTo>
                        <a:pt x="27" y="520"/>
                      </a:lnTo>
                      <a:lnTo>
                        <a:pt x="34" y="518"/>
                      </a:lnTo>
                      <a:lnTo>
                        <a:pt x="47" y="520"/>
                      </a:lnTo>
                      <a:lnTo>
                        <a:pt x="53" y="520"/>
                      </a:lnTo>
                      <a:lnTo>
                        <a:pt x="55" y="496"/>
                      </a:lnTo>
                      <a:lnTo>
                        <a:pt x="57" y="488"/>
                      </a:lnTo>
                      <a:lnTo>
                        <a:pt x="59" y="483"/>
                      </a:lnTo>
                      <a:lnTo>
                        <a:pt x="59" y="481"/>
                      </a:lnTo>
                      <a:lnTo>
                        <a:pt x="62" y="485"/>
                      </a:lnTo>
                      <a:lnTo>
                        <a:pt x="64" y="487"/>
                      </a:lnTo>
                      <a:lnTo>
                        <a:pt x="70" y="492"/>
                      </a:lnTo>
                      <a:lnTo>
                        <a:pt x="70" y="500"/>
                      </a:lnTo>
                      <a:lnTo>
                        <a:pt x="68" y="505"/>
                      </a:lnTo>
                      <a:lnTo>
                        <a:pt x="72" y="513"/>
                      </a:lnTo>
                      <a:lnTo>
                        <a:pt x="79" y="517"/>
                      </a:lnTo>
                      <a:lnTo>
                        <a:pt x="81" y="515"/>
                      </a:lnTo>
                      <a:lnTo>
                        <a:pt x="85" y="522"/>
                      </a:lnTo>
                      <a:lnTo>
                        <a:pt x="83" y="530"/>
                      </a:lnTo>
                      <a:lnTo>
                        <a:pt x="76" y="532"/>
                      </a:lnTo>
                      <a:lnTo>
                        <a:pt x="70" y="532"/>
                      </a:lnTo>
                      <a:lnTo>
                        <a:pt x="64" y="534"/>
                      </a:lnTo>
                      <a:lnTo>
                        <a:pt x="93" y="530"/>
                      </a:lnTo>
                      <a:lnTo>
                        <a:pt x="100" y="528"/>
                      </a:lnTo>
                      <a:lnTo>
                        <a:pt x="102" y="520"/>
                      </a:lnTo>
                      <a:lnTo>
                        <a:pt x="100" y="518"/>
                      </a:lnTo>
                      <a:lnTo>
                        <a:pt x="108" y="520"/>
                      </a:lnTo>
                      <a:lnTo>
                        <a:pt x="115" y="513"/>
                      </a:lnTo>
                      <a:lnTo>
                        <a:pt x="117" y="502"/>
                      </a:lnTo>
                      <a:lnTo>
                        <a:pt x="115" y="498"/>
                      </a:lnTo>
                      <a:lnTo>
                        <a:pt x="113" y="49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36" name="Freeform 97"/>
                <p:cNvSpPr>
                  <a:spLocks/>
                </p:cNvSpPr>
                <p:nvPr/>
              </p:nvSpPr>
              <p:spPr bwMode="auto">
                <a:xfrm>
                  <a:off x="3912692" y="3321572"/>
                  <a:ext cx="8646" cy="2616"/>
                </a:xfrm>
                <a:custGeom>
                  <a:avLst/>
                  <a:gdLst>
                    <a:gd name="T0" fmla="*/ 9 w 9"/>
                    <a:gd name="T1" fmla="*/ 0 h 3"/>
                    <a:gd name="T2" fmla="*/ 0 w 9"/>
                    <a:gd name="T3" fmla="*/ 3 h 3"/>
                    <a:gd name="T4" fmla="*/ 5 w 9"/>
                    <a:gd name="T5" fmla="*/ 2 h 3"/>
                    <a:gd name="T6" fmla="*/ 9 w 9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5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37" name="Freeform 98"/>
                <p:cNvSpPr>
                  <a:spLocks/>
                </p:cNvSpPr>
                <p:nvPr/>
              </p:nvSpPr>
              <p:spPr bwMode="auto">
                <a:xfrm>
                  <a:off x="3912692" y="3321572"/>
                  <a:ext cx="8646" cy="2616"/>
                </a:xfrm>
                <a:custGeom>
                  <a:avLst/>
                  <a:gdLst>
                    <a:gd name="T0" fmla="*/ 9 w 9"/>
                    <a:gd name="T1" fmla="*/ 0 h 3"/>
                    <a:gd name="T2" fmla="*/ 0 w 9"/>
                    <a:gd name="T3" fmla="*/ 3 h 3"/>
                    <a:gd name="T4" fmla="*/ 5 w 9"/>
                    <a:gd name="T5" fmla="*/ 2 h 3"/>
                    <a:gd name="T6" fmla="*/ 9 w 9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3">
                      <a:moveTo>
                        <a:pt x="9" y="0"/>
                      </a:moveTo>
                      <a:lnTo>
                        <a:pt x="0" y="3"/>
                      </a:lnTo>
                      <a:lnTo>
                        <a:pt x="5" y="2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5" name="Freeform 116"/>
                <p:cNvSpPr>
                  <a:spLocks/>
                </p:cNvSpPr>
                <p:nvPr/>
              </p:nvSpPr>
              <p:spPr bwMode="auto">
                <a:xfrm>
                  <a:off x="3997233" y="3295411"/>
                  <a:ext cx="63406" cy="13081"/>
                </a:xfrm>
                <a:custGeom>
                  <a:avLst/>
                  <a:gdLst>
                    <a:gd name="T0" fmla="*/ 28 w 66"/>
                    <a:gd name="T1" fmla="*/ 7 h 15"/>
                    <a:gd name="T2" fmla="*/ 23 w 66"/>
                    <a:gd name="T3" fmla="*/ 7 h 15"/>
                    <a:gd name="T4" fmla="*/ 15 w 66"/>
                    <a:gd name="T5" fmla="*/ 11 h 15"/>
                    <a:gd name="T6" fmla="*/ 0 w 66"/>
                    <a:gd name="T7" fmla="*/ 15 h 15"/>
                    <a:gd name="T8" fmla="*/ 8 w 66"/>
                    <a:gd name="T9" fmla="*/ 15 h 15"/>
                    <a:gd name="T10" fmla="*/ 51 w 66"/>
                    <a:gd name="T11" fmla="*/ 1 h 15"/>
                    <a:gd name="T12" fmla="*/ 66 w 66"/>
                    <a:gd name="T13" fmla="*/ 0 h 15"/>
                    <a:gd name="T14" fmla="*/ 60 w 66"/>
                    <a:gd name="T15" fmla="*/ 0 h 15"/>
                    <a:gd name="T16" fmla="*/ 45 w 66"/>
                    <a:gd name="T17" fmla="*/ 1 h 15"/>
                    <a:gd name="T18" fmla="*/ 28 w 66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5">
                      <a:moveTo>
                        <a:pt x="28" y="7"/>
                      </a:moveTo>
                      <a:lnTo>
                        <a:pt x="23" y="7"/>
                      </a:lnTo>
                      <a:lnTo>
                        <a:pt x="15" y="11"/>
                      </a:lnTo>
                      <a:lnTo>
                        <a:pt x="0" y="15"/>
                      </a:lnTo>
                      <a:lnTo>
                        <a:pt x="8" y="15"/>
                      </a:lnTo>
                      <a:lnTo>
                        <a:pt x="51" y="1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45" y="1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6" name="Freeform 117"/>
                <p:cNvSpPr>
                  <a:spLocks/>
                </p:cNvSpPr>
                <p:nvPr/>
              </p:nvSpPr>
              <p:spPr bwMode="auto">
                <a:xfrm>
                  <a:off x="3997233" y="3295411"/>
                  <a:ext cx="63406" cy="13081"/>
                </a:xfrm>
                <a:custGeom>
                  <a:avLst/>
                  <a:gdLst>
                    <a:gd name="T0" fmla="*/ 28 w 66"/>
                    <a:gd name="T1" fmla="*/ 7 h 15"/>
                    <a:gd name="T2" fmla="*/ 23 w 66"/>
                    <a:gd name="T3" fmla="*/ 7 h 15"/>
                    <a:gd name="T4" fmla="*/ 15 w 66"/>
                    <a:gd name="T5" fmla="*/ 11 h 15"/>
                    <a:gd name="T6" fmla="*/ 0 w 66"/>
                    <a:gd name="T7" fmla="*/ 15 h 15"/>
                    <a:gd name="T8" fmla="*/ 8 w 66"/>
                    <a:gd name="T9" fmla="*/ 15 h 15"/>
                    <a:gd name="T10" fmla="*/ 51 w 66"/>
                    <a:gd name="T11" fmla="*/ 1 h 15"/>
                    <a:gd name="T12" fmla="*/ 66 w 66"/>
                    <a:gd name="T13" fmla="*/ 0 h 15"/>
                    <a:gd name="T14" fmla="*/ 60 w 66"/>
                    <a:gd name="T15" fmla="*/ 0 h 15"/>
                    <a:gd name="T16" fmla="*/ 45 w 66"/>
                    <a:gd name="T17" fmla="*/ 1 h 15"/>
                    <a:gd name="T18" fmla="*/ 28 w 66"/>
                    <a:gd name="T19" fmla="*/ 7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5">
                      <a:moveTo>
                        <a:pt x="28" y="7"/>
                      </a:moveTo>
                      <a:lnTo>
                        <a:pt x="23" y="7"/>
                      </a:lnTo>
                      <a:lnTo>
                        <a:pt x="15" y="11"/>
                      </a:lnTo>
                      <a:lnTo>
                        <a:pt x="0" y="15"/>
                      </a:lnTo>
                      <a:lnTo>
                        <a:pt x="8" y="15"/>
                      </a:lnTo>
                      <a:lnTo>
                        <a:pt x="51" y="1"/>
                      </a:lnTo>
                      <a:lnTo>
                        <a:pt x="66" y="0"/>
                      </a:lnTo>
                      <a:lnTo>
                        <a:pt x="60" y="0"/>
                      </a:lnTo>
                      <a:lnTo>
                        <a:pt x="45" y="1"/>
                      </a:lnTo>
                      <a:lnTo>
                        <a:pt x="28" y="7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357" name="Freeform 118"/>
              <p:cNvSpPr>
                <a:spLocks/>
              </p:cNvSpPr>
              <p:nvPr/>
            </p:nvSpPr>
            <p:spPr bwMode="auto">
              <a:xfrm>
                <a:off x="4067363" y="2150421"/>
                <a:ext cx="343927" cy="355793"/>
              </a:xfrm>
              <a:custGeom>
                <a:avLst/>
                <a:gdLst>
                  <a:gd name="T0" fmla="*/ 14 w 358"/>
                  <a:gd name="T1" fmla="*/ 181 h 408"/>
                  <a:gd name="T2" fmla="*/ 44 w 358"/>
                  <a:gd name="T3" fmla="*/ 356 h 408"/>
                  <a:gd name="T4" fmla="*/ 61 w 358"/>
                  <a:gd name="T5" fmla="*/ 358 h 408"/>
                  <a:gd name="T6" fmla="*/ 81 w 358"/>
                  <a:gd name="T7" fmla="*/ 373 h 408"/>
                  <a:gd name="T8" fmla="*/ 100 w 358"/>
                  <a:gd name="T9" fmla="*/ 388 h 408"/>
                  <a:gd name="T10" fmla="*/ 117 w 358"/>
                  <a:gd name="T11" fmla="*/ 388 h 408"/>
                  <a:gd name="T12" fmla="*/ 138 w 358"/>
                  <a:gd name="T13" fmla="*/ 397 h 408"/>
                  <a:gd name="T14" fmla="*/ 149 w 358"/>
                  <a:gd name="T15" fmla="*/ 390 h 408"/>
                  <a:gd name="T16" fmla="*/ 166 w 358"/>
                  <a:gd name="T17" fmla="*/ 397 h 408"/>
                  <a:gd name="T18" fmla="*/ 179 w 358"/>
                  <a:gd name="T19" fmla="*/ 393 h 408"/>
                  <a:gd name="T20" fmla="*/ 190 w 358"/>
                  <a:gd name="T21" fmla="*/ 380 h 408"/>
                  <a:gd name="T22" fmla="*/ 203 w 358"/>
                  <a:gd name="T23" fmla="*/ 390 h 408"/>
                  <a:gd name="T24" fmla="*/ 217 w 358"/>
                  <a:gd name="T25" fmla="*/ 395 h 408"/>
                  <a:gd name="T26" fmla="*/ 228 w 358"/>
                  <a:gd name="T27" fmla="*/ 408 h 408"/>
                  <a:gd name="T28" fmla="*/ 235 w 358"/>
                  <a:gd name="T29" fmla="*/ 408 h 408"/>
                  <a:gd name="T30" fmla="*/ 250 w 358"/>
                  <a:gd name="T31" fmla="*/ 397 h 408"/>
                  <a:gd name="T32" fmla="*/ 258 w 358"/>
                  <a:gd name="T33" fmla="*/ 384 h 408"/>
                  <a:gd name="T34" fmla="*/ 254 w 358"/>
                  <a:gd name="T35" fmla="*/ 367 h 408"/>
                  <a:gd name="T36" fmla="*/ 258 w 358"/>
                  <a:gd name="T37" fmla="*/ 358 h 408"/>
                  <a:gd name="T38" fmla="*/ 260 w 358"/>
                  <a:gd name="T39" fmla="*/ 344 h 408"/>
                  <a:gd name="T40" fmla="*/ 271 w 358"/>
                  <a:gd name="T41" fmla="*/ 339 h 408"/>
                  <a:gd name="T42" fmla="*/ 282 w 358"/>
                  <a:gd name="T43" fmla="*/ 343 h 408"/>
                  <a:gd name="T44" fmla="*/ 281 w 358"/>
                  <a:gd name="T45" fmla="*/ 329 h 408"/>
                  <a:gd name="T46" fmla="*/ 284 w 358"/>
                  <a:gd name="T47" fmla="*/ 314 h 408"/>
                  <a:gd name="T48" fmla="*/ 297 w 358"/>
                  <a:gd name="T49" fmla="*/ 303 h 408"/>
                  <a:gd name="T50" fmla="*/ 303 w 358"/>
                  <a:gd name="T51" fmla="*/ 288 h 408"/>
                  <a:gd name="T52" fmla="*/ 329 w 358"/>
                  <a:gd name="T53" fmla="*/ 280 h 408"/>
                  <a:gd name="T54" fmla="*/ 346 w 358"/>
                  <a:gd name="T55" fmla="*/ 258 h 408"/>
                  <a:gd name="T56" fmla="*/ 348 w 358"/>
                  <a:gd name="T57" fmla="*/ 237 h 408"/>
                  <a:gd name="T58" fmla="*/ 348 w 358"/>
                  <a:gd name="T59" fmla="*/ 224 h 408"/>
                  <a:gd name="T60" fmla="*/ 352 w 358"/>
                  <a:gd name="T61" fmla="*/ 215 h 408"/>
                  <a:gd name="T62" fmla="*/ 354 w 358"/>
                  <a:gd name="T63" fmla="*/ 186 h 408"/>
                  <a:gd name="T64" fmla="*/ 352 w 358"/>
                  <a:gd name="T65" fmla="*/ 160 h 408"/>
                  <a:gd name="T66" fmla="*/ 348 w 358"/>
                  <a:gd name="T67" fmla="*/ 147 h 408"/>
                  <a:gd name="T68" fmla="*/ 358 w 358"/>
                  <a:gd name="T69" fmla="*/ 143 h 408"/>
                  <a:gd name="T70" fmla="*/ 333 w 358"/>
                  <a:gd name="T71" fmla="*/ 0 h 408"/>
                  <a:gd name="T72" fmla="*/ 279 w 358"/>
                  <a:gd name="T73" fmla="*/ 34 h 408"/>
                  <a:gd name="T74" fmla="*/ 265 w 358"/>
                  <a:gd name="T75" fmla="*/ 45 h 408"/>
                  <a:gd name="T76" fmla="*/ 245 w 358"/>
                  <a:gd name="T77" fmla="*/ 68 h 408"/>
                  <a:gd name="T78" fmla="*/ 224 w 358"/>
                  <a:gd name="T79" fmla="*/ 70 h 408"/>
                  <a:gd name="T80" fmla="*/ 203 w 358"/>
                  <a:gd name="T81" fmla="*/ 81 h 408"/>
                  <a:gd name="T82" fmla="*/ 190 w 358"/>
                  <a:gd name="T83" fmla="*/ 89 h 408"/>
                  <a:gd name="T84" fmla="*/ 175 w 358"/>
                  <a:gd name="T85" fmla="*/ 83 h 408"/>
                  <a:gd name="T86" fmla="*/ 155 w 358"/>
                  <a:gd name="T87" fmla="*/ 89 h 408"/>
                  <a:gd name="T88" fmla="*/ 155 w 358"/>
                  <a:gd name="T89" fmla="*/ 81 h 408"/>
                  <a:gd name="T90" fmla="*/ 158 w 358"/>
                  <a:gd name="T91" fmla="*/ 72 h 408"/>
                  <a:gd name="T92" fmla="*/ 145 w 358"/>
                  <a:gd name="T93" fmla="*/ 77 h 408"/>
                  <a:gd name="T94" fmla="*/ 128 w 358"/>
                  <a:gd name="T95" fmla="*/ 70 h 408"/>
                  <a:gd name="T96" fmla="*/ 108 w 358"/>
                  <a:gd name="T97" fmla="*/ 66 h 408"/>
                  <a:gd name="T98" fmla="*/ 74 w 358"/>
                  <a:gd name="T99" fmla="*/ 7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8" h="408">
                    <a:moveTo>
                      <a:pt x="0" y="81"/>
                    </a:moveTo>
                    <a:lnTo>
                      <a:pt x="14" y="181"/>
                    </a:lnTo>
                    <a:lnTo>
                      <a:pt x="34" y="361"/>
                    </a:lnTo>
                    <a:lnTo>
                      <a:pt x="44" y="356"/>
                    </a:lnTo>
                    <a:lnTo>
                      <a:pt x="49" y="361"/>
                    </a:lnTo>
                    <a:lnTo>
                      <a:pt x="61" y="358"/>
                    </a:lnTo>
                    <a:lnTo>
                      <a:pt x="78" y="365"/>
                    </a:lnTo>
                    <a:lnTo>
                      <a:pt x="81" y="373"/>
                    </a:lnTo>
                    <a:lnTo>
                      <a:pt x="93" y="386"/>
                    </a:lnTo>
                    <a:lnTo>
                      <a:pt x="100" y="388"/>
                    </a:lnTo>
                    <a:lnTo>
                      <a:pt x="113" y="386"/>
                    </a:lnTo>
                    <a:lnTo>
                      <a:pt x="117" y="388"/>
                    </a:lnTo>
                    <a:lnTo>
                      <a:pt x="132" y="397"/>
                    </a:lnTo>
                    <a:lnTo>
                      <a:pt x="138" y="397"/>
                    </a:lnTo>
                    <a:lnTo>
                      <a:pt x="143" y="391"/>
                    </a:lnTo>
                    <a:lnTo>
                      <a:pt x="149" y="390"/>
                    </a:lnTo>
                    <a:lnTo>
                      <a:pt x="158" y="391"/>
                    </a:lnTo>
                    <a:lnTo>
                      <a:pt x="166" y="397"/>
                    </a:lnTo>
                    <a:lnTo>
                      <a:pt x="172" y="393"/>
                    </a:lnTo>
                    <a:lnTo>
                      <a:pt x="179" y="393"/>
                    </a:lnTo>
                    <a:lnTo>
                      <a:pt x="183" y="388"/>
                    </a:lnTo>
                    <a:lnTo>
                      <a:pt x="190" y="380"/>
                    </a:lnTo>
                    <a:lnTo>
                      <a:pt x="198" y="376"/>
                    </a:lnTo>
                    <a:lnTo>
                      <a:pt x="203" y="390"/>
                    </a:lnTo>
                    <a:lnTo>
                      <a:pt x="209" y="395"/>
                    </a:lnTo>
                    <a:lnTo>
                      <a:pt x="217" y="395"/>
                    </a:lnTo>
                    <a:lnTo>
                      <a:pt x="222" y="403"/>
                    </a:lnTo>
                    <a:lnTo>
                      <a:pt x="228" y="408"/>
                    </a:lnTo>
                    <a:lnTo>
                      <a:pt x="228" y="408"/>
                    </a:lnTo>
                    <a:lnTo>
                      <a:pt x="235" y="408"/>
                    </a:lnTo>
                    <a:lnTo>
                      <a:pt x="245" y="403"/>
                    </a:lnTo>
                    <a:lnTo>
                      <a:pt x="250" y="397"/>
                    </a:lnTo>
                    <a:lnTo>
                      <a:pt x="250" y="390"/>
                    </a:lnTo>
                    <a:lnTo>
                      <a:pt x="258" y="384"/>
                    </a:lnTo>
                    <a:lnTo>
                      <a:pt x="256" y="371"/>
                    </a:lnTo>
                    <a:lnTo>
                      <a:pt x="254" y="367"/>
                    </a:lnTo>
                    <a:lnTo>
                      <a:pt x="256" y="359"/>
                    </a:lnTo>
                    <a:lnTo>
                      <a:pt x="258" y="358"/>
                    </a:lnTo>
                    <a:lnTo>
                      <a:pt x="258" y="350"/>
                    </a:lnTo>
                    <a:lnTo>
                      <a:pt x="260" y="344"/>
                    </a:lnTo>
                    <a:lnTo>
                      <a:pt x="265" y="337"/>
                    </a:lnTo>
                    <a:lnTo>
                      <a:pt x="271" y="339"/>
                    </a:lnTo>
                    <a:lnTo>
                      <a:pt x="279" y="350"/>
                    </a:lnTo>
                    <a:lnTo>
                      <a:pt x="282" y="343"/>
                    </a:lnTo>
                    <a:lnTo>
                      <a:pt x="286" y="335"/>
                    </a:lnTo>
                    <a:lnTo>
                      <a:pt x="281" y="329"/>
                    </a:lnTo>
                    <a:lnTo>
                      <a:pt x="284" y="322"/>
                    </a:lnTo>
                    <a:lnTo>
                      <a:pt x="284" y="314"/>
                    </a:lnTo>
                    <a:lnTo>
                      <a:pt x="288" y="309"/>
                    </a:lnTo>
                    <a:lnTo>
                      <a:pt x="297" y="303"/>
                    </a:lnTo>
                    <a:lnTo>
                      <a:pt x="297" y="296"/>
                    </a:lnTo>
                    <a:lnTo>
                      <a:pt x="303" y="288"/>
                    </a:lnTo>
                    <a:lnTo>
                      <a:pt x="314" y="292"/>
                    </a:lnTo>
                    <a:lnTo>
                      <a:pt x="329" y="280"/>
                    </a:lnTo>
                    <a:lnTo>
                      <a:pt x="337" y="265"/>
                    </a:lnTo>
                    <a:lnTo>
                      <a:pt x="346" y="258"/>
                    </a:lnTo>
                    <a:lnTo>
                      <a:pt x="348" y="245"/>
                    </a:lnTo>
                    <a:lnTo>
                      <a:pt x="348" y="237"/>
                    </a:lnTo>
                    <a:lnTo>
                      <a:pt x="348" y="232"/>
                    </a:lnTo>
                    <a:lnTo>
                      <a:pt x="348" y="224"/>
                    </a:lnTo>
                    <a:lnTo>
                      <a:pt x="352" y="224"/>
                    </a:lnTo>
                    <a:lnTo>
                      <a:pt x="352" y="215"/>
                    </a:lnTo>
                    <a:lnTo>
                      <a:pt x="350" y="207"/>
                    </a:lnTo>
                    <a:lnTo>
                      <a:pt x="354" y="186"/>
                    </a:lnTo>
                    <a:lnTo>
                      <a:pt x="356" y="181"/>
                    </a:lnTo>
                    <a:lnTo>
                      <a:pt x="352" y="160"/>
                    </a:lnTo>
                    <a:lnTo>
                      <a:pt x="346" y="153"/>
                    </a:lnTo>
                    <a:lnTo>
                      <a:pt x="348" y="147"/>
                    </a:lnTo>
                    <a:lnTo>
                      <a:pt x="352" y="147"/>
                    </a:lnTo>
                    <a:lnTo>
                      <a:pt x="358" y="143"/>
                    </a:lnTo>
                    <a:lnTo>
                      <a:pt x="333" y="4"/>
                    </a:lnTo>
                    <a:lnTo>
                      <a:pt x="333" y="0"/>
                    </a:lnTo>
                    <a:lnTo>
                      <a:pt x="292" y="25"/>
                    </a:lnTo>
                    <a:lnTo>
                      <a:pt x="279" y="34"/>
                    </a:lnTo>
                    <a:lnTo>
                      <a:pt x="271" y="40"/>
                    </a:lnTo>
                    <a:lnTo>
                      <a:pt x="265" y="45"/>
                    </a:lnTo>
                    <a:lnTo>
                      <a:pt x="258" y="57"/>
                    </a:lnTo>
                    <a:lnTo>
                      <a:pt x="245" y="68"/>
                    </a:lnTo>
                    <a:lnTo>
                      <a:pt x="232" y="70"/>
                    </a:lnTo>
                    <a:lnTo>
                      <a:pt x="224" y="70"/>
                    </a:lnTo>
                    <a:lnTo>
                      <a:pt x="209" y="76"/>
                    </a:lnTo>
                    <a:lnTo>
                      <a:pt x="203" y="81"/>
                    </a:lnTo>
                    <a:lnTo>
                      <a:pt x="196" y="83"/>
                    </a:lnTo>
                    <a:lnTo>
                      <a:pt x="190" y="89"/>
                    </a:lnTo>
                    <a:lnTo>
                      <a:pt x="183" y="87"/>
                    </a:lnTo>
                    <a:lnTo>
                      <a:pt x="175" y="83"/>
                    </a:lnTo>
                    <a:lnTo>
                      <a:pt x="160" y="83"/>
                    </a:lnTo>
                    <a:lnTo>
                      <a:pt x="155" y="89"/>
                    </a:lnTo>
                    <a:lnTo>
                      <a:pt x="147" y="89"/>
                    </a:lnTo>
                    <a:lnTo>
                      <a:pt x="155" y="81"/>
                    </a:lnTo>
                    <a:lnTo>
                      <a:pt x="166" y="79"/>
                    </a:lnTo>
                    <a:lnTo>
                      <a:pt x="158" y="72"/>
                    </a:lnTo>
                    <a:lnTo>
                      <a:pt x="153" y="79"/>
                    </a:lnTo>
                    <a:lnTo>
                      <a:pt x="145" y="77"/>
                    </a:lnTo>
                    <a:lnTo>
                      <a:pt x="138" y="72"/>
                    </a:lnTo>
                    <a:lnTo>
                      <a:pt x="128" y="70"/>
                    </a:lnTo>
                    <a:lnTo>
                      <a:pt x="123" y="68"/>
                    </a:lnTo>
                    <a:lnTo>
                      <a:pt x="108" y="66"/>
                    </a:lnTo>
                    <a:lnTo>
                      <a:pt x="106" y="62"/>
                    </a:lnTo>
                    <a:lnTo>
                      <a:pt x="74" y="7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58" name="Freeform 119"/>
              <p:cNvSpPr>
                <a:spLocks/>
              </p:cNvSpPr>
              <p:nvPr/>
            </p:nvSpPr>
            <p:spPr bwMode="auto">
              <a:xfrm>
                <a:off x="4087538" y="2831485"/>
                <a:ext cx="447682" cy="419452"/>
              </a:xfrm>
              <a:custGeom>
                <a:avLst/>
                <a:gdLst>
                  <a:gd name="T0" fmla="*/ 436 w 466"/>
                  <a:gd name="T1" fmla="*/ 274 h 481"/>
                  <a:gd name="T2" fmla="*/ 431 w 466"/>
                  <a:gd name="T3" fmla="*/ 253 h 481"/>
                  <a:gd name="T4" fmla="*/ 412 w 466"/>
                  <a:gd name="T5" fmla="*/ 236 h 481"/>
                  <a:gd name="T6" fmla="*/ 404 w 466"/>
                  <a:gd name="T7" fmla="*/ 218 h 481"/>
                  <a:gd name="T8" fmla="*/ 391 w 466"/>
                  <a:gd name="T9" fmla="*/ 193 h 481"/>
                  <a:gd name="T10" fmla="*/ 363 w 466"/>
                  <a:gd name="T11" fmla="*/ 176 h 481"/>
                  <a:gd name="T12" fmla="*/ 355 w 466"/>
                  <a:gd name="T13" fmla="*/ 165 h 481"/>
                  <a:gd name="T14" fmla="*/ 346 w 466"/>
                  <a:gd name="T15" fmla="*/ 150 h 481"/>
                  <a:gd name="T16" fmla="*/ 323 w 466"/>
                  <a:gd name="T17" fmla="*/ 137 h 481"/>
                  <a:gd name="T18" fmla="*/ 307 w 466"/>
                  <a:gd name="T19" fmla="*/ 118 h 481"/>
                  <a:gd name="T20" fmla="*/ 261 w 466"/>
                  <a:gd name="T21" fmla="*/ 80 h 481"/>
                  <a:gd name="T22" fmla="*/ 250 w 466"/>
                  <a:gd name="T23" fmla="*/ 60 h 481"/>
                  <a:gd name="T24" fmla="*/ 218 w 466"/>
                  <a:gd name="T25" fmla="*/ 43 h 481"/>
                  <a:gd name="T26" fmla="*/ 201 w 466"/>
                  <a:gd name="T27" fmla="*/ 31 h 481"/>
                  <a:gd name="T28" fmla="*/ 218 w 466"/>
                  <a:gd name="T29" fmla="*/ 0 h 481"/>
                  <a:gd name="T30" fmla="*/ 0 w 466"/>
                  <a:gd name="T31" fmla="*/ 30 h 481"/>
                  <a:gd name="T32" fmla="*/ 66 w 466"/>
                  <a:gd name="T33" fmla="*/ 251 h 481"/>
                  <a:gd name="T34" fmla="*/ 79 w 466"/>
                  <a:gd name="T35" fmla="*/ 280 h 481"/>
                  <a:gd name="T36" fmla="*/ 92 w 466"/>
                  <a:gd name="T37" fmla="*/ 298 h 481"/>
                  <a:gd name="T38" fmla="*/ 98 w 466"/>
                  <a:gd name="T39" fmla="*/ 319 h 481"/>
                  <a:gd name="T40" fmla="*/ 88 w 466"/>
                  <a:gd name="T41" fmla="*/ 344 h 481"/>
                  <a:gd name="T42" fmla="*/ 88 w 466"/>
                  <a:gd name="T43" fmla="*/ 377 h 481"/>
                  <a:gd name="T44" fmla="*/ 94 w 466"/>
                  <a:gd name="T45" fmla="*/ 402 h 481"/>
                  <a:gd name="T46" fmla="*/ 96 w 466"/>
                  <a:gd name="T47" fmla="*/ 430 h 481"/>
                  <a:gd name="T48" fmla="*/ 107 w 466"/>
                  <a:gd name="T49" fmla="*/ 451 h 481"/>
                  <a:gd name="T50" fmla="*/ 124 w 466"/>
                  <a:gd name="T51" fmla="*/ 479 h 481"/>
                  <a:gd name="T52" fmla="*/ 372 w 466"/>
                  <a:gd name="T53" fmla="*/ 481 h 481"/>
                  <a:gd name="T54" fmla="*/ 385 w 466"/>
                  <a:gd name="T55" fmla="*/ 462 h 481"/>
                  <a:gd name="T56" fmla="*/ 380 w 466"/>
                  <a:gd name="T57" fmla="*/ 443 h 481"/>
                  <a:gd name="T58" fmla="*/ 391 w 466"/>
                  <a:gd name="T59" fmla="*/ 430 h 481"/>
                  <a:gd name="T60" fmla="*/ 423 w 466"/>
                  <a:gd name="T61" fmla="*/ 438 h 481"/>
                  <a:gd name="T62" fmla="*/ 431 w 466"/>
                  <a:gd name="T63" fmla="*/ 428 h 481"/>
                  <a:gd name="T64" fmla="*/ 431 w 466"/>
                  <a:gd name="T65" fmla="*/ 409 h 481"/>
                  <a:gd name="T66" fmla="*/ 423 w 466"/>
                  <a:gd name="T67" fmla="*/ 396 h 481"/>
                  <a:gd name="T68" fmla="*/ 423 w 466"/>
                  <a:gd name="T69" fmla="*/ 392 h 481"/>
                  <a:gd name="T70" fmla="*/ 438 w 466"/>
                  <a:gd name="T71" fmla="*/ 379 h 481"/>
                  <a:gd name="T72" fmla="*/ 427 w 466"/>
                  <a:gd name="T73" fmla="*/ 370 h 481"/>
                  <a:gd name="T74" fmla="*/ 429 w 466"/>
                  <a:gd name="T75" fmla="*/ 368 h 481"/>
                  <a:gd name="T76" fmla="*/ 440 w 466"/>
                  <a:gd name="T77" fmla="*/ 360 h 481"/>
                  <a:gd name="T78" fmla="*/ 434 w 466"/>
                  <a:gd name="T79" fmla="*/ 345 h 481"/>
                  <a:gd name="T80" fmla="*/ 444 w 466"/>
                  <a:gd name="T81" fmla="*/ 338 h 481"/>
                  <a:gd name="T82" fmla="*/ 440 w 466"/>
                  <a:gd name="T83" fmla="*/ 330 h 481"/>
                  <a:gd name="T84" fmla="*/ 451 w 466"/>
                  <a:gd name="T85" fmla="*/ 315 h 481"/>
                  <a:gd name="T86" fmla="*/ 451 w 466"/>
                  <a:gd name="T87" fmla="*/ 306 h 481"/>
                  <a:gd name="T88" fmla="*/ 464 w 466"/>
                  <a:gd name="T89" fmla="*/ 295 h 481"/>
                  <a:gd name="T90" fmla="*/ 459 w 466"/>
                  <a:gd name="T91" fmla="*/ 285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6" h="481">
                    <a:moveTo>
                      <a:pt x="455" y="283"/>
                    </a:moveTo>
                    <a:lnTo>
                      <a:pt x="442" y="282"/>
                    </a:lnTo>
                    <a:lnTo>
                      <a:pt x="436" y="274"/>
                    </a:lnTo>
                    <a:lnTo>
                      <a:pt x="436" y="268"/>
                    </a:lnTo>
                    <a:lnTo>
                      <a:pt x="436" y="261"/>
                    </a:lnTo>
                    <a:lnTo>
                      <a:pt x="431" y="253"/>
                    </a:lnTo>
                    <a:lnTo>
                      <a:pt x="427" y="248"/>
                    </a:lnTo>
                    <a:lnTo>
                      <a:pt x="423" y="240"/>
                    </a:lnTo>
                    <a:lnTo>
                      <a:pt x="412" y="236"/>
                    </a:lnTo>
                    <a:lnTo>
                      <a:pt x="406" y="231"/>
                    </a:lnTo>
                    <a:lnTo>
                      <a:pt x="404" y="223"/>
                    </a:lnTo>
                    <a:lnTo>
                      <a:pt x="404" y="218"/>
                    </a:lnTo>
                    <a:lnTo>
                      <a:pt x="401" y="210"/>
                    </a:lnTo>
                    <a:lnTo>
                      <a:pt x="393" y="199"/>
                    </a:lnTo>
                    <a:lnTo>
                      <a:pt x="391" y="193"/>
                    </a:lnTo>
                    <a:lnTo>
                      <a:pt x="378" y="184"/>
                    </a:lnTo>
                    <a:lnTo>
                      <a:pt x="370" y="182"/>
                    </a:lnTo>
                    <a:lnTo>
                      <a:pt x="363" y="176"/>
                    </a:lnTo>
                    <a:lnTo>
                      <a:pt x="363" y="174"/>
                    </a:lnTo>
                    <a:lnTo>
                      <a:pt x="357" y="171"/>
                    </a:lnTo>
                    <a:lnTo>
                      <a:pt x="355" y="165"/>
                    </a:lnTo>
                    <a:lnTo>
                      <a:pt x="348" y="161"/>
                    </a:lnTo>
                    <a:lnTo>
                      <a:pt x="346" y="154"/>
                    </a:lnTo>
                    <a:lnTo>
                      <a:pt x="346" y="150"/>
                    </a:lnTo>
                    <a:lnTo>
                      <a:pt x="340" y="146"/>
                    </a:lnTo>
                    <a:lnTo>
                      <a:pt x="331" y="139"/>
                    </a:lnTo>
                    <a:lnTo>
                      <a:pt x="323" y="137"/>
                    </a:lnTo>
                    <a:lnTo>
                      <a:pt x="318" y="133"/>
                    </a:lnTo>
                    <a:lnTo>
                      <a:pt x="314" y="125"/>
                    </a:lnTo>
                    <a:lnTo>
                      <a:pt x="307" y="118"/>
                    </a:lnTo>
                    <a:lnTo>
                      <a:pt x="293" y="110"/>
                    </a:lnTo>
                    <a:lnTo>
                      <a:pt x="280" y="101"/>
                    </a:lnTo>
                    <a:lnTo>
                      <a:pt x="261" y="80"/>
                    </a:lnTo>
                    <a:lnTo>
                      <a:pt x="260" y="73"/>
                    </a:lnTo>
                    <a:lnTo>
                      <a:pt x="252" y="65"/>
                    </a:lnTo>
                    <a:lnTo>
                      <a:pt x="250" y="60"/>
                    </a:lnTo>
                    <a:lnTo>
                      <a:pt x="243" y="52"/>
                    </a:lnTo>
                    <a:lnTo>
                      <a:pt x="231" y="54"/>
                    </a:lnTo>
                    <a:lnTo>
                      <a:pt x="218" y="43"/>
                    </a:lnTo>
                    <a:lnTo>
                      <a:pt x="213" y="43"/>
                    </a:lnTo>
                    <a:lnTo>
                      <a:pt x="205" y="39"/>
                    </a:lnTo>
                    <a:lnTo>
                      <a:pt x="201" y="31"/>
                    </a:lnTo>
                    <a:lnTo>
                      <a:pt x="203" y="24"/>
                    </a:lnTo>
                    <a:lnTo>
                      <a:pt x="216" y="5"/>
                    </a:lnTo>
                    <a:lnTo>
                      <a:pt x="218" y="0"/>
                    </a:lnTo>
                    <a:lnTo>
                      <a:pt x="113" y="16"/>
                    </a:lnTo>
                    <a:lnTo>
                      <a:pt x="77" y="18"/>
                    </a:lnTo>
                    <a:lnTo>
                      <a:pt x="0" y="30"/>
                    </a:lnTo>
                    <a:lnTo>
                      <a:pt x="32" y="131"/>
                    </a:lnTo>
                    <a:lnTo>
                      <a:pt x="64" y="248"/>
                    </a:lnTo>
                    <a:lnTo>
                      <a:pt x="66" y="251"/>
                    </a:lnTo>
                    <a:lnTo>
                      <a:pt x="68" y="259"/>
                    </a:lnTo>
                    <a:lnTo>
                      <a:pt x="73" y="266"/>
                    </a:lnTo>
                    <a:lnTo>
                      <a:pt x="79" y="280"/>
                    </a:lnTo>
                    <a:lnTo>
                      <a:pt x="87" y="287"/>
                    </a:lnTo>
                    <a:lnTo>
                      <a:pt x="88" y="291"/>
                    </a:lnTo>
                    <a:lnTo>
                      <a:pt x="92" y="298"/>
                    </a:lnTo>
                    <a:lnTo>
                      <a:pt x="90" y="308"/>
                    </a:lnTo>
                    <a:lnTo>
                      <a:pt x="96" y="312"/>
                    </a:lnTo>
                    <a:lnTo>
                      <a:pt x="98" y="319"/>
                    </a:lnTo>
                    <a:lnTo>
                      <a:pt x="92" y="323"/>
                    </a:lnTo>
                    <a:lnTo>
                      <a:pt x="88" y="330"/>
                    </a:lnTo>
                    <a:lnTo>
                      <a:pt x="88" y="344"/>
                    </a:lnTo>
                    <a:lnTo>
                      <a:pt x="85" y="351"/>
                    </a:lnTo>
                    <a:lnTo>
                      <a:pt x="83" y="364"/>
                    </a:lnTo>
                    <a:lnTo>
                      <a:pt x="88" y="377"/>
                    </a:lnTo>
                    <a:lnTo>
                      <a:pt x="94" y="385"/>
                    </a:lnTo>
                    <a:lnTo>
                      <a:pt x="96" y="394"/>
                    </a:lnTo>
                    <a:lnTo>
                      <a:pt x="94" y="402"/>
                    </a:lnTo>
                    <a:lnTo>
                      <a:pt x="96" y="407"/>
                    </a:lnTo>
                    <a:lnTo>
                      <a:pt x="94" y="423"/>
                    </a:lnTo>
                    <a:lnTo>
                      <a:pt x="96" y="430"/>
                    </a:lnTo>
                    <a:lnTo>
                      <a:pt x="102" y="438"/>
                    </a:lnTo>
                    <a:lnTo>
                      <a:pt x="107" y="447"/>
                    </a:lnTo>
                    <a:lnTo>
                      <a:pt x="107" y="451"/>
                    </a:lnTo>
                    <a:lnTo>
                      <a:pt x="117" y="466"/>
                    </a:lnTo>
                    <a:lnTo>
                      <a:pt x="119" y="473"/>
                    </a:lnTo>
                    <a:lnTo>
                      <a:pt x="124" y="479"/>
                    </a:lnTo>
                    <a:lnTo>
                      <a:pt x="359" y="462"/>
                    </a:lnTo>
                    <a:lnTo>
                      <a:pt x="367" y="468"/>
                    </a:lnTo>
                    <a:lnTo>
                      <a:pt x="372" y="481"/>
                    </a:lnTo>
                    <a:lnTo>
                      <a:pt x="380" y="481"/>
                    </a:lnTo>
                    <a:lnTo>
                      <a:pt x="385" y="477"/>
                    </a:lnTo>
                    <a:lnTo>
                      <a:pt x="385" y="462"/>
                    </a:lnTo>
                    <a:lnTo>
                      <a:pt x="385" y="456"/>
                    </a:lnTo>
                    <a:lnTo>
                      <a:pt x="382" y="449"/>
                    </a:lnTo>
                    <a:lnTo>
                      <a:pt x="380" y="443"/>
                    </a:lnTo>
                    <a:lnTo>
                      <a:pt x="382" y="436"/>
                    </a:lnTo>
                    <a:lnTo>
                      <a:pt x="385" y="436"/>
                    </a:lnTo>
                    <a:lnTo>
                      <a:pt x="391" y="430"/>
                    </a:lnTo>
                    <a:lnTo>
                      <a:pt x="399" y="432"/>
                    </a:lnTo>
                    <a:lnTo>
                      <a:pt x="416" y="436"/>
                    </a:lnTo>
                    <a:lnTo>
                      <a:pt x="423" y="438"/>
                    </a:lnTo>
                    <a:lnTo>
                      <a:pt x="427" y="436"/>
                    </a:lnTo>
                    <a:lnTo>
                      <a:pt x="429" y="436"/>
                    </a:lnTo>
                    <a:lnTo>
                      <a:pt x="431" y="428"/>
                    </a:lnTo>
                    <a:lnTo>
                      <a:pt x="425" y="423"/>
                    </a:lnTo>
                    <a:lnTo>
                      <a:pt x="427" y="415"/>
                    </a:lnTo>
                    <a:lnTo>
                      <a:pt x="431" y="409"/>
                    </a:lnTo>
                    <a:lnTo>
                      <a:pt x="425" y="409"/>
                    </a:lnTo>
                    <a:lnTo>
                      <a:pt x="429" y="402"/>
                    </a:lnTo>
                    <a:lnTo>
                      <a:pt x="423" y="396"/>
                    </a:lnTo>
                    <a:lnTo>
                      <a:pt x="429" y="400"/>
                    </a:lnTo>
                    <a:lnTo>
                      <a:pt x="432" y="392"/>
                    </a:lnTo>
                    <a:lnTo>
                      <a:pt x="423" y="392"/>
                    </a:lnTo>
                    <a:lnTo>
                      <a:pt x="427" y="385"/>
                    </a:lnTo>
                    <a:lnTo>
                      <a:pt x="432" y="389"/>
                    </a:lnTo>
                    <a:lnTo>
                      <a:pt x="438" y="379"/>
                    </a:lnTo>
                    <a:lnTo>
                      <a:pt x="440" y="372"/>
                    </a:lnTo>
                    <a:lnTo>
                      <a:pt x="432" y="370"/>
                    </a:lnTo>
                    <a:lnTo>
                      <a:pt x="427" y="370"/>
                    </a:lnTo>
                    <a:lnTo>
                      <a:pt x="419" y="366"/>
                    </a:lnTo>
                    <a:lnTo>
                      <a:pt x="423" y="366"/>
                    </a:lnTo>
                    <a:lnTo>
                      <a:pt x="429" y="368"/>
                    </a:lnTo>
                    <a:lnTo>
                      <a:pt x="436" y="368"/>
                    </a:lnTo>
                    <a:lnTo>
                      <a:pt x="436" y="360"/>
                    </a:lnTo>
                    <a:lnTo>
                      <a:pt x="440" y="360"/>
                    </a:lnTo>
                    <a:lnTo>
                      <a:pt x="444" y="347"/>
                    </a:lnTo>
                    <a:lnTo>
                      <a:pt x="438" y="349"/>
                    </a:lnTo>
                    <a:lnTo>
                      <a:pt x="434" y="345"/>
                    </a:lnTo>
                    <a:lnTo>
                      <a:pt x="440" y="340"/>
                    </a:lnTo>
                    <a:lnTo>
                      <a:pt x="438" y="334"/>
                    </a:lnTo>
                    <a:lnTo>
                      <a:pt x="444" y="338"/>
                    </a:lnTo>
                    <a:lnTo>
                      <a:pt x="448" y="330"/>
                    </a:lnTo>
                    <a:lnTo>
                      <a:pt x="448" y="329"/>
                    </a:lnTo>
                    <a:lnTo>
                      <a:pt x="440" y="330"/>
                    </a:lnTo>
                    <a:lnTo>
                      <a:pt x="438" y="323"/>
                    </a:lnTo>
                    <a:lnTo>
                      <a:pt x="446" y="323"/>
                    </a:lnTo>
                    <a:lnTo>
                      <a:pt x="451" y="315"/>
                    </a:lnTo>
                    <a:lnTo>
                      <a:pt x="444" y="310"/>
                    </a:lnTo>
                    <a:lnTo>
                      <a:pt x="444" y="302"/>
                    </a:lnTo>
                    <a:lnTo>
                      <a:pt x="451" y="306"/>
                    </a:lnTo>
                    <a:lnTo>
                      <a:pt x="459" y="306"/>
                    </a:lnTo>
                    <a:lnTo>
                      <a:pt x="457" y="298"/>
                    </a:lnTo>
                    <a:lnTo>
                      <a:pt x="464" y="295"/>
                    </a:lnTo>
                    <a:lnTo>
                      <a:pt x="466" y="287"/>
                    </a:lnTo>
                    <a:lnTo>
                      <a:pt x="463" y="287"/>
                    </a:lnTo>
                    <a:lnTo>
                      <a:pt x="459" y="285"/>
                    </a:lnTo>
                    <a:lnTo>
                      <a:pt x="455" y="28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2" name="Freeform 123"/>
              <p:cNvSpPr>
                <a:spLocks/>
              </p:cNvSpPr>
              <p:nvPr/>
            </p:nvSpPr>
            <p:spPr bwMode="auto">
              <a:xfrm>
                <a:off x="4286401" y="2275123"/>
                <a:ext cx="365062" cy="333120"/>
              </a:xfrm>
              <a:custGeom>
                <a:avLst/>
                <a:gdLst>
                  <a:gd name="T0" fmla="*/ 124 w 380"/>
                  <a:gd name="T1" fmla="*/ 17 h 382"/>
                  <a:gd name="T2" fmla="*/ 122 w 380"/>
                  <a:gd name="T3" fmla="*/ 64 h 382"/>
                  <a:gd name="T4" fmla="*/ 120 w 380"/>
                  <a:gd name="T5" fmla="*/ 81 h 382"/>
                  <a:gd name="T6" fmla="*/ 120 w 380"/>
                  <a:gd name="T7" fmla="*/ 102 h 382"/>
                  <a:gd name="T8" fmla="*/ 101 w 380"/>
                  <a:gd name="T9" fmla="*/ 137 h 382"/>
                  <a:gd name="T10" fmla="*/ 69 w 380"/>
                  <a:gd name="T11" fmla="*/ 153 h 382"/>
                  <a:gd name="T12" fmla="*/ 56 w 380"/>
                  <a:gd name="T13" fmla="*/ 171 h 382"/>
                  <a:gd name="T14" fmla="*/ 58 w 380"/>
                  <a:gd name="T15" fmla="*/ 192 h 382"/>
                  <a:gd name="T16" fmla="*/ 43 w 380"/>
                  <a:gd name="T17" fmla="*/ 196 h 382"/>
                  <a:gd name="T18" fmla="*/ 30 w 380"/>
                  <a:gd name="T19" fmla="*/ 207 h 382"/>
                  <a:gd name="T20" fmla="*/ 26 w 380"/>
                  <a:gd name="T21" fmla="*/ 224 h 382"/>
                  <a:gd name="T22" fmla="*/ 22 w 380"/>
                  <a:gd name="T23" fmla="*/ 247 h 382"/>
                  <a:gd name="T24" fmla="*/ 7 w 380"/>
                  <a:gd name="T25" fmla="*/ 265 h 382"/>
                  <a:gd name="T26" fmla="*/ 0 w 380"/>
                  <a:gd name="T27" fmla="*/ 271 h 382"/>
                  <a:gd name="T28" fmla="*/ 0 w 380"/>
                  <a:gd name="T29" fmla="*/ 294 h 382"/>
                  <a:gd name="T30" fmla="*/ 24 w 380"/>
                  <a:gd name="T31" fmla="*/ 322 h 382"/>
                  <a:gd name="T32" fmla="*/ 66 w 380"/>
                  <a:gd name="T33" fmla="*/ 352 h 382"/>
                  <a:gd name="T34" fmla="*/ 79 w 380"/>
                  <a:gd name="T35" fmla="*/ 372 h 382"/>
                  <a:gd name="T36" fmla="*/ 116 w 380"/>
                  <a:gd name="T37" fmla="*/ 372 h 382"/>
                  <a:gd name="T38" fmla="*/ 137 w 380"/>
                  <a:gd name="T39" fmla="*/ 371 h 382"/>
                  <a:gd name="T40" fmla="*/ 162 w 380"/>
                  <a:gd name="T41" fmla="*/ 356 h 382"/>
                  <a:gd name="T42" fmla="*/ 184 w 380"/>
                  <a:gd name="T43" fmla="*/ 341 h 382"/>
                  <a:gd name="T44" fmla="*/ 207 w 380"/>
                  <a:gd name="T45" fmla="*/ 331 h 382"/>
                  <a:gd name="T46" fmla="*/ 205 w 380"/>
                  <a:gd name="T47" fmla="*/ 310 h 382"/>
                  <a:gd name="T48" fmla="*/ 222 w 380"/>
                  <a:gd name="T49" fmla="*/ 275 h 382"/>
                  <a:gd name="T50" fmla="*/ 229 w 380"/>
                  <a:gd name="T51" fmla="*/ 247 h 382"/>
                  <a:gd name="T52" fmla="*/ 237 w 380"/>
                  <a:gd name="T53" fmla="*/ 224 h 382"/>
                  <a:gd name="T54" fmla="*/ 252 w 380"/>
                  <a:gd name="T55" fmla="*/ 213 h 382"/>
                  <a:gd name="T56" fmla="*/ 272 w 380"/>
                  <a:gd name="T57" fmla="*/ 216 h 382"/>
                  <a:gd name="T58" fmla="*/ 282 w 380"/>
                  <a:gd name="T59" fmla="*/ 188 h 382"/>
                  <a:gd name="T60" fmla="*/ 293 w 380"/>
                  <a:gd name="T61" fmla="*/ 171 h 382"/>
                  <a:gd name="T62" fmla="*/ 312 w 380"/>
                  <a:gd name="T63" fmla="*/ 156 h 382"/>
                  <a:gd name="T64" fmla="*/ 327 w 380"/>
                  <a:gd name="T65" fmla="*/ 128 h 382"/>
                  <a:gd name="T66" fmla="*/ 327 w 380"/>
                  <a:gd name="T67" fmla="*/ 100 h 382"/>
                  <a:gd name="T68" fmla="*/ 376 w 380"/>
                  <a:gd name="T69" fmla="*/ 111 h 382"/>
                  <a:gd name="T70" fmla="*/ 372 w 380"/>
                  <a:gd name="T71" fmla="*/ 89 h 382"/>
                  <a:gd name="T72" fmla="*/ 366 w 380"/>
                  <a:gd name="T73" fmla="*/ 72 h 382"/>
                  <a:gd name="T74" fmla="*/ 346 w 380"/>
                  <a:gd name="T75" fmla="*/ 68 h 382"/>
                  <a:gd name="T76" fmla="*/ 329 w 380"/>
                  <a:gd name="T77" fmla="*/ 75 h 382"/>
                  <a:gd name="T78" fmla="*/ 314 w 380"/>
                  <a:gd name="T79" fmla="*/ 89 h 382"/>
                  <a:gd name="T80" fmla="*/ 289 w 380"/>
                  <a:gd name="T81" fmla="*/ 83 h 382"/>
                  <a:gd name="T82" fmla="*/ 278 w 380"/>
                  <a:gd name="T83" fmla="*/ 104 h 382"/>
                  <a:gd name="T84" fmla="*/ 263 w 380"/>
                  <a:gd name="T85" fmla="*/ 111 h 382"/>
                  <a:gd name="T86" fmla="*/ 246 w 380"/>
                  <a:gd name="T87" fmla="*/ 132 h 382"/>
                  <a:gd name="T88" fmla="*/ 147 w 380"/>
                  <a:gd name="T89" fmla="*/ 98 h 382"/>
                  <a:gd name="T90" fmla="*/ 120 w 380"/>
                  <a:gd name="T91" fmla="*/ 4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80" h="382">
                    <a:moveTo>
                      <a:pt x="120" y="4"/>
                    </a:moveTo>
                    <a:lnTo>
                      <a:pt x="118" y="10"/>
                    </a:lnTo>
                    <a:lnTo>
                      <a:pt x="124" y="17"/>
                    </a:lnTo>
                    <a:lnTo>
                      <a:pt x="128" y="38"/>
                    </a:lnTo>
                    <a:lnTo>
                      <a:pt x="126" y="43"/>
                    </a:lnTo>
                    <a:lnTo>
                      <a:pt x="122" y="64"/>
                    </a:lnTo>
                    <a:lnTo>
                      <a:pt x="124" y="72"/>
                    </a:lnTo>
                    <a:lnTo>
                      <a:pt x="124" y="81"/>
                    </a:lnTo>
                    <a:lnTo>
                      <a:pt x="120" y="81"/>
                    </a:lnTo>
                    <a:lnTo>
                      <a:pt x="120" y="89"/>
                    </a:lnTo>
                    <a:lnTo>
                      <a:pt x="120" y="94"/>
                    </a:lnTo>
                    <a:lnTo>
                      <a:pt x="120" y="102"/>
                    </a:lnTo>
                    <a:lnTo>
                      <a:pt x="118" y="115"/>
                    </a:lnTo>
                    <a:lnTo>
                      <a:pt x="109" y="122"/>
                    </a:lnTo>
                    <a:lnTo>
                      <a:pt x="101" y="137"/>
                    </a:lnTo>
                    <a:lnTo>
                      <a:pt x="86" y="149"/>
                    </a:lnTo>
                    <a:lnTo>
                      <a:pt x="75" y="145"/>
                    </a:lnTo>
                    <a:lnTo>
                      <a:pt x="69" y="153"/>
                    </a:lnTo>
                    <a:lnTo>
                      <a:pt x="69" y="160"/>
                    </a:lnTo>
                    <a:lnTo>
                      <a:pt x="60" y="166"/>
                    </a:lnTo>
                    <a:lnTo>
                      <a:pt x="56" y="171"/>
                    </a:lnTo>
                    <a:lnTo>
                      <a:pt x="56" y="179"/>
                    </a:lnTo>
                    <a:lnTo>
                      <a:pt x="53" y="186"/>
                    </a:lnTo>
                    <a:lnTo>
                      <a:pt x="58" y="192"/>
                    </a:lnTo>
                    <a:lnTo>
                      <a:pt x="54" y="200"/>
                    </a:lnTo>
                    <a:lnTo>
                      <a:pt x="51" y="207"/>
                    </a:lnTo>
                    <a:lnTo>
                      <a:pt x="43" y="196"/>
                    </a:lnTo>
                    <a:lnTo>
                      <a:pt x="37" y="194"/>
                    </a:lnTo>
                    <a:lnTo>
                      <a:pt x="32" y="201"/>
                    </a:lnTo>
                    <a:lnTo>
                      <a:pt x="30" y="207"/>
                    </a:lnTo>
                    <a:lnTo>
                      <a:pt x="30" y="215"/>
                    </a:lnTo>
                    <a:lnTo>
                      <a:pt x="28" y="216"/>
                    </a:lnTo>
                    <a:lnTo>
                      <a:pt x="26" y="224"/>
                    </a:lnTo>
                    <a:lnTo>
                      <a:pt x="28" y="228"/>
                    </a:lnTo>
                    <a:lnTo>
                      <a:pt x="30" y="241"/>
                    </a:lnTo>
                    <a:lnTo>
                      <a:pt x="22" y="247"/>
                    </a:lnTo>
                    <a:lnTo>
                      <a:pt x="22" y="254"/>
                    </a:lnTo>
                    <a:lnTo>
                      <a:pt x="17" y="260"/>
                    </a:lnTo>
                    <a:lnTo>
                      <a:pt x="7" y="265"/>
                    </a:lnTo>
                    <a:lnTo>
                      <a:pt x="0" y="265"/>
                    </a:lnTo>
                    <a:lnTo>
                      <a:pt x="0" y="265"/>
                    </a:lnTo>
                    <a:lnTo>
                      <a:pt x="0" y="271"/>
                    </a:lnTo>
                    <a:lnTo>
                      <a:pt x="4" y="273"/>
                    </a:lnTo>
                    <a:lnTo>
                      <a:pt x="4" y="280"/>
                    </a:lnTo>
                    <a:lnTo>
                      <a:pt x="0" y="294"/>
                    </a:lnTo>
                    <a:lnTo>
                      <a:pt x="15" y="309"/>
                    </a:lnTo>
                    <a:lnTo>
                      <a:pt x="17" y="316"/>
                    </a:lnTo>
                    <a:lnTo>
                      <a:pt x="24" y="322"/>
                    </a:lnTo>
                    <a:lnTo>
                      <a:pt x="37" y="341"/>
                    </a:lnTo>
                    <a:lnTo>
                      <a:pt x="53" y="352"/>
                    </a:lnTo>
                    <a:lnTo>
                      <a:pt x="66" y="352"/>
                    </a:lnTo>
                    <a:lnTo>
                      <a:pt x="66" y="357"/>
                    </a:lnTo>
                    <a:lnTo>
                      <a:pt x="71" y="365"/>
                    </a:lnTo>
                    <a:lnTo>
                      <a:pt x="79" y="372"/>
                    </a:lnTo>
                    <a:lnTo>
                      <a:pt x="92" y="380"/>
                    </a:lnTo>
                    <a:lnTo>
                      <a:pt x="103" y="382"/>
                    </a:lnTo>
                    <a:lnTo>
                      <a:pt x="116" y="372"/>
                    </a:lnTo>
                    <a:lnTo>
                      <a:pt x="118" y="367"/>
                    </a:lnTo>
                    <a:lnTo>
                      <a:pt x="130" y="371"/>
                    </a:lnTo>
                    <a:lnTo>
                      <a:pt x="137" y="371"/>
                    </a:lnTo>
                    <a:lnTo>
                      <a:pt x="152" y="363"/>
                    </a:lnTo>
                    <a:lnTo>
                      <a:pt x="160" y="361"/>
                    </a:lnTo>
                    <a:lnTo>
                      <a:pt x="162" y="356"/>
                    </a:lnTo>
                    <a:lnTo>
                      <a:pt x="162" y="348"/>
                    </a:lnTo>
                    <a:lnTo>
                      <a:pt x="171" y="352"/>
                    </a:lnTo>
                    <a:lnTo>
                      <a:pt x="184" y="341"/>
                    </a:lnTo>
                    <a:lnTo>
                      <a:pt x="192" y="342"/>
                    </a:lnTo>
                    <a:lnTo>
                      <a:pt x="205" y="333"/>
                    </a:lnTo>
                    <a:lnTo>
                      <a:pt x="207" y="331"/>
                    </a:lnTo>
                    <a:lnTo>
                      <a:pt x="205" y="324"/>
                    </a:lnTo>
                    <a:lnTo>
                      <a:pt x="210" y="318"/>
                    </a:lnTo>
                    <a:lnTo>
                      <a:pt x="205" y="310"/>
                    </a:lnTo>
                    <a:lnTo>
                      <a:pt x="207" y="297"/>
                    </a:lnTo>
                    <a:lnTo>
                      <a:pt x="214" y="284"/>
                    </a:lnTo>
                    <a:lnTo>
                      <a:pt x="222" y="275"/>
                    </a:lnTo>
                    <a:lnTo>
                      <a:pt x="224" y="262"/>
                    </a:lnTo>
                    <a:lnTo>
                      <a:pt x="225" y="254"/>
                    </a:lnTo>
                    <a:lnTo>
                      <a:pt x="229" y="247"/>
                    </a:lnTo>
                    <a:lnTo>
                      <a:pt x="233" y="233"/>
                    </a:lnTo>
                    <a:lnTo>
                      <a:pt x="237" y="230"/>
                    </a:lnTo>
                    <a:lnTo>
                      <a:pt x="237" y="224"/>
                    </a:lnTo>
                    <a:lnTo>
                      <a:pt x="237" y="209"/>
                    </a:lnTo>
                    <a:lnTo>
                      <a:pt x="244" y="207"/>
                    </a:lnTo>
                    <a:lnTo>
                      <a:pt x="252" y="213"/>
                    </a:lnTo>
                    <a:lnTo>
                      <a:pt x="252" y="216"/>
                    </a:lnTo>
                    <a:lnTo>
                      <a:pt x="267" y="218"/>
                    </a:lnTo>
                    <a:lnTo>
                      <a:pt x="272" y="216"/>
                    </a:lnTo>
                    <a:lnTo>
                      <a:pt x="276" y="209"/>
                    </a:lnTo>
                    <a:lnTo>
                      <a:pt x="278" y="194"/>
                    </a:lnTo>
                    <a:lnTo>
                      <a:pt x="282" y="188"/>
                    </a:lnTo>
                    <a:lnTo>
                      <a:pt x="284" y="179"/>
                    </a:lnTo>
                    <a:lnTo>
                      <a:pt x="286" y="171"/>
                    </a:lnTo>
                    <a:lnTo>
                      <a:pt x="293" y="171"/>
                    </a:lnTo>
                    <a:lnTo>
                      <a:pt x="301" y="169"/>
                    </a:lnTo>
                    <a:lnTo>
                      <a:pt x="306" y="156"/>
                    </a:lnTo>
                    <a:lnTo>
                      <a:pt x="312" y="156"/>
                    </a:lnTo>
                    <a:lnTo>
                      <a:pt x="318" y="149"/>
                    </a:lnTo>
                    <a:lnTo>
                      <a:pt x="321" y="136"/>
                    </a:lnTo>
                    <a:lnTo>
                      <a:pt x="327" y="128"/>
                    </a:lnTo>
                    <a:lnTo>
                      <a:pt x="325" y="115"/>
                    </a:lnTo>
                    <a:lnTo>
                      <a:pt x="329" y="107"/>
                    </a:lnTo>
                    <a:lnTo>
                      <a:pt x="327" y="100"/>
                    </a:lnTo>
                    <a:lnTo>
                      <a:pt x="335" y="98"/>
                    </a:lnTo>
                    <a:lnTo>
                      <a:pt x="372" y="119"/>
                    </a:lnTo>
                    <a:lnTo>
                      <a:pt x="376" y="111"/>
                    </a:lnTo>
                    <a:lnTo>
                      <a:pt x="380" y="98"/>
                    </a:lnTo>
                    <a:lnTo>
                      <a:pt x="378" y="94"/>
                    </a:lnTo>
                    <a:lnTo>
                      <a:pt x="372" y="89"/>
                    </a:lnTo>
                    <a:lnTo>
                      <a:pt x="370" y="81"/>
                    </a:lnTo>
                    <a:lnTo>
                      <a:pt x="365" y="79"/>
                    </a:lnTo>
                    <a:lnTo>
                      <a:pt x="366" y="72"/>
                    </a:lnTo>
                    <a:lnTo>
                      <a:pt x="366" y="72"/>
                    </a:lnTo>
                    <a:lnTo>
                      <a:pt x="351" y="74"/>
                    </a:lnTo>
                    <a:lnTo>
                      <a:pt x="346" y="68"/>
                    </a:lnTo>
                    <a:lnTo>
                      <a:pt x="338" y="66"/>
                    </a:lnTo>
                    <a:lnTo>
                      <a:pt x="333" y="68"/>
                    </a:lnTo>
                    <a:lnTo>
                      <a:pt x="329" y="75"/>
                    </a:lnTo>
                    <a:lnTo>
                      <a:pt x="321" y="75"/>
                    </a:lnTo>
                    <a:lnTo>
                      <a:pt x="316" y="83"/>
                    </a:lnTo>
                    <a:lnTo>
                      <a:pt x="314" y="89"/>
                    </a:lnTo>
                    <a:lnTo>
                      <a:pt x="304" y="90"/>
                    </a:lnTo>
                    <a:lnTo>
                      <a:pt x="297" y="89"/>
                    </a:lnTo>
                    <a:lnTo>
                      <a:pt x="289" y="83"/>
                    </a:lnTo>
                    <a:lnTo>
                      <a:pt x="288" y="83"/>
                    </a:lnTo>
                    <a:lnTo>
                      <a:pt x="288" y="90"/>
                    </a:lnTo>
                    <a:lnTo>
                      <a:pt x="278" y="104"/>
                    </a:lnTo>
                    <a:lnTo>
                      <a:pt x="271" y="102"/>
                    </a:lnTo>
                    <a:lnTo>
                      <a:pt x="265" y="106"/>
                    </a:lnTo>
                    <a:lnTo>
                      <a:pt x="263" y="111"/>
                    </a:lnTo>
                    <a:lnTo>
                      <a:pt x="256" y="119"/>
                    </a:lnTo>
                    <a:lnTo>
                      <a:pt x="252" y="126"/>
                    </a:lnTo>
                    <a:lnTo>
                      <a:pt x="246" y="132"/>
                    </a:lnTo>
                    <a:lnTo>
                      <a:pt x="241" y="139"/>
                    </a:lnTo>
                    <a:lnTo>
                      <a:pt x="231" y="83"/>
                    </a:lnTo>
                    <a:lnTo>
                      <a:pt x="147" y="98"/>
                    </a:lnTo>
                    <a:lnTo>
                      <a:pt x="130" y="0"/>
                    </a:lnTo>
                    <a:lnTo>
                      <a:pt x="124" y="4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3" name="Freeform 124"/>
              <p:cNvSpPr>
                <a:spLocks/>
              </p:cNvSpPr>
              <p:nvPr/>
            </p:nvSpPr>
            <p:spPr bwMode="auto">
              <a:xfrm>
                <a:off x="4280636" y="2793115"/>
                <a:ext cx="414057" cy="288645"/>
              </a:xfrm>
              <a:custGeom>
                <a:avLst/>
                <a:gdLst>
                  <a:gd name="T0" fmla="*/ 218 w 431"/>
                  <a:gd name="T1" fmla="*/ 28 h 331"/>
                  <a:gd name="T2" fmla="*/ 203 w 431"/>
                  <a:gd name="T3" fmla="*/ 4 h 331"/>
                  <a:gd name="T4" fmla="*/ 162 w 431"/>
                  <a:gd name="T5" fmla="*/ 2 h 331"/>
                  <a:gd name="T6" fmla="*/ 72 w 431"/>
                  <a:gd name="T7" fmla="*/ 17 h 331"/>
                  <a:gd name="T8" fmla="*/ 40 w 431"/>
                  <a:gd name="T9" fmla="*/ 32 h 331"/>
                  <a:gd name="T10" fmla="*/ 2 w 431"/>
                  <a:gd name="T11" fmla="*/ 68 h 331"/>
                  <a:gd name="T12" fmla="*/ 12 w 431"/>
                  <a:gd name="T13" fmla="*/ 87 h 331"/>
                  <a:gd name="T14" fmla="*/ 42 w 431"/>
                  <a:gd name="T15" fmla="*/ 96 h 331"/>
                  <a:gd name="T16" fmla="*/ 59 w 431"/>
                  <a:gd name="T17" fmla="*/ 117 h 331"/>
                  <a:gd name="T18" fmla="*/ 92 w 431"/>
                  <a:gd name="T19" fmla="*/ 154 h 331"/>
                  <a:gd name="T20" fmla="*/ 117 w 431"/>
                  <a:gd name="T21" fmla="*/ 177 h 331"/>
                  <a:gd name="T22" fmla="*/ 139 w 431"/>
                  <a:gd name="T23" fmla="*/ 190 h 331"/>
                  <a:gd name="T24" fmla="*/ 147 w 431"/>
                  <a:gd name="T25" fmla="*/ 205 h 331"/>
                  <a:gd name="T26" fmla="*/ 162 w 431"/>
                  <a:gd name="T27" fmla="*/ 218 h 331"/>
                  <a:gd name="T28" fmla="*/ 177 w 431"/>
                  <a:gd name="T29" fmla="*/ 228 h 331"/>
                  <a:gd name="T30" fmla="*/ 200 w 431"/>
                  <a:gd name="T31" fmla="*/ 254 h 331"/>
                  <a:gd name="T32" fmla="*/ 205 w 431"/>
                  <a:gd name="T33" fmla="*/ 275 h 331"/>
                  <a:gd name="T34" fmla="*/ 226 w 431"/>
                  <a:gd name="T35" fmla="*/ 292 h 331"/>
                  <a:gd name="T36" fmla="*/ 235 w 431"/>
                  <a:gd name="T37" fmla="*/ 312 h 331"/>
                  <a:gd name="T38" fmla="*/ 254 w 431"/>
                  <a:gd name="T39" fmla="*/ 327 h 331"/>
                  <a:gd name="T40" fmla="*/ 263 w 431"/>
                  <a:gd name="T41" fmla="*/ 316 h 331"/>
                  <a:gd name="T42" fmla="*/ 271 w 431"/>
                  <a:gd name="T43" fmla="*/ 316 h 331"/>
                  <a:gd name="T44" fmla="*/ 265 w 431"/>
                  <a:gd name="T45" fmla="*/ 299 h 331"/>
                  <a:gd name="T46" fmla="*/ 263 w 431"/>
                  <a:gd name="T47" fmla="*/ 284 h 331"/>
                  <a:gd name="T48" fmla="*/ 273 w 431"/>
                  <a:gd name="T49" fmla="*/ 284 h 331"/>
                  <a:gd name="T50" fmla="*/ 292 w 431"/>
                  <a:gd name="T51" fmla="*/ 295 h 331"/>
                  <a:gd name="T52" fmla="*/ 294 w 431"/>
                  <a:gd name="T53" fmla="*/ 284 h 331"/>
                  <a:gd name="T54" fmla="*/ 277 w 431"/>
                  <a:gd name="T55" fmla="*/ 277 h 331"/>
                  <a:gd name="T56" fmla="*/ 294 w 431"/>
                  <a:gd name="T57" fmla="*/ 273 h 331"/>
                  <a:gd name="T58" fmla="*/ 312 w 431"/>
                  <a:gd name="T59" fmla="*/ 263 h 331"/>
                  <a:gd name="T60" fmla="*/ 322 w 431"/>
                  <a:gd name="T61" fmla="*/ 258 h 331"/>
                  <a:gd name="T62" fmla="*/ 335 w 431"/>
                  <a:gd name="T63" fmla="*/ 248 h 331"/>
                  <a:gd name="T64" fmla="*/ 329 w 431"/>
                  <a:gd name="T65" fmla="*/ 228 h 331"/>
                  <a:gd name="T66" fmla="*/ 344 w 431"/>
                  <a:gd name="T67" fmla="*/ 233 h 331"/>
                  <a:gd name="T68" fmla="*/ 359 w 431"/>
                  <a:gd name="T69" fmla="*/ 218 h 331"/>
                  <a:gd name="T70" fmla="*/ 369 w 431"/>
                  <a:gd name="T71" fmla="*/ 205 h 331"/>
                  <a:gd name="T72" fmla="*/ 382 w 431"/>
                  <a:gd name="T73" fmla="*/ 190 h 331"/>
                  <a:gd name="T74" fmla="*/ 389 w 431"/>
                  <a:gd name="T75" fmla="*/ 183 h 331"/>
                  <a:gd name="T76" fmla="*/ 378 w 431"/>
                  <a:gd name="T77" fmla="*/ 164 h 331"/>
                  <a:gd name="T78" fmla="*/ 380 w 431"/>
                  <a:gd name="T79" fmla="*/ 168 h 331"/>
                  <a:gd name="T80" fmla="*/ 389 w 431"/>
                  <a:gd name="T81" fmla="*/ 154 h 331"/>
                  <a:gd name="T82" fmla="*/ 423 w 431"/>
                  <a:gd name="T83" fmla="*/ 106 h 331"/>
                  <a:gd name="T84" fmla="*/ 427 w 431"/>
                  <a:gd name="T85" fmla="*/ 9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31" h="331">
                    <a:moveTo>
                      <a:pt x="316" y="15"/>
                    </a:moveTo>
                    <a:lnTo>
                      <a:pt x="220" y="30"/>
                    </a:lnTo>
                    <a:lnTo>
                      <a:pt x="218" y="28"/>
                    </a:lnTo>
                    <a:lnTo>
                      <a:pt x="218" y="23"/>
                    </a:lnTo>
                    <a:lnTo>
                      <a:pt x="215" y="15"/>
                    </a:lnTo>
                    <a:lnTo>
                      <a:pt x="203" y="4"/>
                    </a:lnTo>
                    <a:lnTo>
                      <a:pt x="198" y="8"/>
                    </a:lnTo>
                    <a:lnTo>
                      <a:pt x="190" y="0"/>
                    </a:lnTo>
                    <a:lnTo>
                      <a:pt x="162" y="2"/>
                    </a:lnTo>
                    <a:lnTo>
                      <a:pt x="85" y="12"/>
                    </a:lnTo>
                    <a:lnTo>
                      <a:pt x="77" y="13"/>
                    </a:lnTo>
                    <a:lnTo>
                      <a:pt x="72" y="17"/>
                    </a:lnTo>
                    <a:lnTo>
                      <a:pt x="57" y="23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17" y="44"/>
                    </a:lnTo>
                    <a:lnTo>
                      <a:pt x="15" y="49"/>
                    </a:lnTo>
                    <a:lnTo>
                      <a:pt x="2" y="68"/>
                    </a:lnTo>
                    <a:lnTo>
                      <a:pt x="0" y="75"/>
                    </a:lnTo>
                    <a:lnTo>
                      <a:pt x="4" y="83"/>
                    </a:lnTo>
                    <a:lnTo>
                      <a:pt x="12" y="87"/>
                    </a:lnTo>
                    <a:lnTo>
                      <a:pt x="17" y="87"/>
                    </a:lnTo>
                    <a:lnTo>
                      <a:pt x="30" y="98"/>
                    </a:lnTo>
                    <a:lnTo>
                      <a:pt x="42" y="96"/>
                    </a:lnTo>
                    <a:lnTo>
                      <a:pt x="49" y="104"/>
                    </a:lnTo>
                    <a:lnTo>
                      <a:pt x="51" y="109"/>
                    </a:lnTo>
                    <a:lnTo>
                      <a:pt x="59" y="117"/>
                    </a:lnTo>
                    <a:lnTo>
                      <a:pt x="60" y="124"/>
                    </a:lnTo>
                    <a:lnTo>
                      <a:pt x="79" y="145"/>
                    </a:lnTo>
                    <a:lnTo>
                      <a:pt x="92" y="154"/>
                    </a:lnTo>
                    <a:lnTo>
                      <a:pt x="106" y="162"/>
                    </a:lnTo>
                    <a:lnTo>
                      <a:pt x="113" y="169"/>
                    </a:lnTo>
                    <a:lnTo>
                      <a:pt x="117" y="177"/>
                    </a:lnTo>
                    <a:lnTo>
                      <a:pt x="122" y="181"/>
                    </a:lnTo>
                    <a:lnTo>
                      <a:pt x="130" y="183"/>
                    </a:lnTo>
                    <a:lnTo>
                      <a:pt x="139" y="190"/>
                    </a:lnTo>
                    <a:lnTo>
                      <a:pt x="145" y="194"/>
                    </a:lnTo>
                    <a:lnTo>
                      <a:pt x="145" y="198"/>
                    </a:lnTo>
                    <a:lnTo>
                      <a:pt x="147" y="205"/>
                    </a:lnTo>
                    <a:lnTo>
                      <a:pt x="154" y="209"/>
                    </a:lnTo>
                    <a:lnTo>
                      <a:pt x="156" y="215"/>
                    </a:lnTo>
                    <a:lnTo>
                      <a:pt x="162" y="218"/>
                    </a:lnTo>
                    <a:lnTo>
                      <a:pt x="162" y="220"/>
                    </a:lnTo>
                    <a:lnTo>
                      <a:pt x="169" y="226"/>
                    </a:lnTo>
                    <a:lnTo>
                      <a:pt x="177" y="228"/>
                    </a:lnTo>
                    <a:lnTo>
                      <a:pt x="190" y="237"/>
                    </a:lnTo>
                    <a:lnTo>
                      <a:pt x="192" y="243"/>
                    </a:lnTo>
                    <a:lnTo>
                      <a:pt x="200" y="254"/>
                    </a:lnTo>
                    <a:lnTo>
                      <a:pt x="203" y="262"/>
                    </a:lnTo>
                    <a:lnTo>
                      <a:pt x="203" y="267"/>
                    </a:lnTo>
                    <a:lnTo>
                      <a:pt x="205" y="275"/>
                    </a:lnTo>
                    <a:lnTo>
                      <a:pt x="211" y="280"/>
                    </a:lnTo>
                    <a:lnTo>
                      <a:pt x="222" y="284"/>
                    </a:lnTo>
                    <a:lnTo>
                      <a:pt x="226" y="292"/>
                    </a:lnTo>
                    <a:lnTo>
                      <a:pt x="230" y="297"/>
                    </a:lnTo>
                    <a:lnTo>
                      <a:pt x="235" y="305"/>
                    </a:lnTo>
                    <a:lnTo>
                      <a:pt x="235" y="312"/>
                    </a:lnTo>
                    <a:lnTo>
                      <a:pt x="235" y="318"/>
                    </a:lnTo>
                    <a:lnTo>
                      <a:pt x="241" y="326"/>
                    </a:lnTo>
                    <a:lnTo>
                      <a:pt x="254" y="327"/>
                    </a:lnTo>
                    <a:lnTo>
                      <a:pt x="258" y="329"/>
                    </a:lnTo>
                    <a:lnTo>
                      <a:pt x="262" y="331"/>
                    </a:lnTo>
                    <a:lnTo>
                      <a:pt x="263" y="316"/>
                    </a:lnTo>
                    <a:lnTo>
                      <a:pt x="267" y="310"/>
                    </a:lnTo>
                    <a:lnTo>
                      <a:pt x="267" y="316"/>
                    </a:lnTo>
                    <a:lnTo>
                      <a:pt x="271" y="316"/>
                    </a:lnTo>
                    <a:lnTo>
                      <a:pt x="277" y="309"/>
                    </a:lnTo>
                    <a:lnTo>
                      <a:pt x="269" y="305"/>
                    </a:lnTo>
                    <a:lnTo>
                      <a:pt x="265" y="299"/>
                    </a:lnTo>
                    <a:lnTo>
                      <a:pt x="263" y="294"/>
                    </a:lnTo>
                    <a:lnTo>
                      <a:pt x="258" y="280"/>
                    </a:lnTo>
                    <a:lnTo>
                      <a:pt x="263" y="284"/>
                    </a:lnTo>
                    <a:lnTo>
                      <a:pt x="265" y="292"/>
                    </a:lnTo>
                    <a:lnTo>
                      <a:pt x="273" y="297"/>
                    </a:lnTo>
                    <a:lnTo>
                      <a:pt x="273" y="284"/>
                    </a:lnTo>
                    <a:lnTo>
                      <a:pt x="278" y="295"/>
                    </a:lnTo>
                    <a:lnTo>
                      <a:pt x="284" y="301"/>
                    </a:lnTo>
                    <a:lnTo>
                      <a:pt x="292" y="295"/>
                    </a:lnTo>
                    <a:lnTo>
                      <a:pt x="295" y="284"/>
                    </a:lnTo>
                    <a:lnTo>
                      <a:pt x="288" y="290"/>
                    </a:lnTo>
                    <a:lnTo>
                      <a:pt x="294" y="284"/>
                    </a:lnTo>
                    <a:lnTo>
                      <a:pt x="292" y="280"/>
                    </a:lnTo>
                    <a:lnTo>
                      <a:pt x="284" y="280"/>
                    </a:lnTo>
                    <a:lnTo>
                      <a:pt x="277" y="277"/>
                    </a:lnTo>
                    <a:lnTo>
                      <a:pt x="271" y="279"/>
                    </a:lnTo>
                    <a:lnTo>
                      <a:pt x="284" y="271"/>
                    </a:lnTo>
                    <a:lnTo>
                      <a:pt x="294" y="273"/>
                    </a:lnTo>
                    <a:lnTo>
                      <a:pt x="299" y="271"/>
                    </a:lnTo>
                    <a:lnTo>
                      <a:pt x="307" y="269"/>
                    </a:lnTo>
                    <a:lnTo>
                      <a:pt x="312" y="263"/>
                    </a:lnTo>
                    <a:lnTo>
                      <a:pt x="309" y="260"/>
                    </a:lnTo>
                    <a:lnTo>
                      <a:pt x="316" y="263"/>
                    </a:lnTo>
                    <a:lnTo>
                      <a:pt x="322" y="258"/>
                    </a:lnTo>
                    <a:lnTo>
                      <a:pt x="329" y="256"/>
                    </a:lnTo>
                    <a:lnTo>
                      <a:pt x="329" y="252"/>
                    </a:lnTo>
                    <a:lnTo>
                      <a:pt x="335" y="248"/>
                    </a:lnTo>
                    <a:lnTo>
                      <a:pt x="339" y="241"/>
                    </a:lnTo>
                    <a:lnTo>
                      <a:pt x="333" y="239"/>
                    </a:lnTo>
                    <a:lnTo>
                      <a:pt x="329" y="228"/>
                    </a:lnTo>
                    <a:lnTo>
                      <a:pt x="335" y="228"/>
                    </a:lnTo>
                    <a:lnTo>
                      <a:pt x="339" y="235"/>
                    </a:lnTo>
                    <a:lnTo>
                      <a:pt x="344" y="233"/>
                    </a:lnTo>
                    <a:lnTo>
                      <a:pt x="352" y="228"/>
                    </a:lnTo>
                    <a:lnTo>
                      <a:pt x="356" y="220"/>
                    </a:lnTo>
                    <a:lnTo>
                      <a:pt x="359" y="218"/>
                    </a:lnTo>
                    <a:lnTo>
                      <a:pt x="357" y="211"/>
                    </a:lnTo>
                    <a:lnTo>
                      <a:pt x="361" y="203"/>
                    </a:lnTo>
                    <a:lnTo>
                      <a:pt x="369" y="205"/>
                    </a:lnTo>
                    <a:lnTo>
                      <a:pt x="374" y="203"/>
                    </a:lnTo>
                    <a:lnTo>
                      <a:pt x="378" y="198"/>
                    </a:lnTo>
                    <a:lnTo>
                      <a:pt x="382" y="190"/>
                    </a:lnTo>
                    <a:lnTo>
                      <a:pt x="378" y="186"/>
                    </a:lnTo>
                    <a:lnTo>
                      <a:pt x="384" y="188"/>
                    </a:lnTo>
                    <a:lnTo>
                      <a:pt x="389" y="183"/>
                    </a:lnTo>
                    <a:lnTo>
                      <a:pt x="386" y="175"/>
                    </a:lnTo>
                    <a:lnTo>
                      <a:pt x="378" y="171"/>
                    </a:lnTo>
                    <a:lnTo>
                      <a:pt x="378" y="164"/>
                    </a:lnTo>
                    <a:lnTo>
                      <a:pt x="382" y="156"/>
                    </a:lnTo>
                    <a:lnTo>
                      <a:pt x="386" y="154"/>
                    </a:lnTo>
                    <a:lnTo>
                      <a:pt x="380" y="168"/>
                    </a:lnTo>
                    <a:lnTo>
                      <a:pt x="387" y="171"/>
                    </a:lnTo>
                    <a:lnTo>
                      <a:pt x="389" y="177"/>
                    </a:lnTo>
                    <a:lnTo>
                      <a:pt x="389" y="154"/>
                    </a:lnTo>
                    <a:lnTo>
                      <a:pt x="393" y="149"/>
                    </a:lnTo>
                    <a:lnTo>
                      <a:pt x="408" y="121"/>
                    </a:lnTo>
                    <a:lnTo>
                      <a:pt x="423" y="106"/>
                    </a:lnTo>
                    <a:lnTo>
                      <a:pt x="431" y="100"/>
                    </a:lnTo>
                    <a:lnTo>
                      <a:pt x="431" y="96"/>
                    </a:lnTo>
                    <a:lnTo>
                      <a:pt x="427" y="94"/>
                    </a:lnTo>
                    <a:lnTo>
                      <a:pt x="316" y="15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5" name="Freeform 126"/>
              <p:cNvSpPr>
                <a:spLocks/>
              </p:cNvSpPr>
              <p:nvPr/>
            </p:nvSpPr>
            <p:spPr bwMode="auto">
              <a:xfrm>
                <a:off x="4387273" y="2078914"/>
                <a:ext cx="475542" cy="281669"/>
              </a:xfrm>
              <a:custGeom>
                <a:avLst/>
                <a:gdLst>
                  <a:gd name="T0" fmla="*/ 478 w 495"/>
                  <a:gd name="T1" fmla="*/ 203 h 323"/>
                  <a:gd name="T2" fmla="*/ 491 w 495"/>
                  <a:gd name="T3" fmla="*/ 188 h 323"/>
                  <a:gd name="T4" fmla="*/ 478 w 495"/>
                  <a:gd name="T5" fmla="*/ 169 h 323"/>
                  <a:gd name="T6" fmla="*/ 468 w 495"/>
                  <a:gd name="T7" fmla="*/ 161 h 323"/>
                  <a:gd name="T8" fmla="*/ 461 w 495"/>
                  <a:gd name="T9" fmla="*/ 150 h 323"/>
                  <a:gd name="T10" fmla="*/ 448 w 495"/>
                  <a:gd name="T11" fmla="*/ 141 h 323"/>
                  <a:gd name="T12" fmla="*/ 449 w 495"/>
                  <a:gd name="T13" fmla="*/ 122 h 323"/>
                  <a:gd name="T14" fmla="*/ 449 w 495"/>
                  <a:gd name="T15" fmla="*/ 109 h 323"/>
                  <a:gd name="T16" fmla="*/ 444 w 495"/>
                  <a:gd name="T17" fmla="*/ 103 h 323"/>
                  <a:gd name="T18" fmla="*/ 459 w 495"/>
                  <a:gd name="T19" fmla="*/ 79 h 323"/>
                  <a:gd name="T20" fmla="*/ 461 w 495"/>
                  <a:gd name="T21" fmla="*/ 65 h 323"/>
                  <a:gd name="T22" fmla="*/ 468 w 495"/>
                  <a:gd name="T23" fmla="*/ 54 h 323"/>
                  <a:gd name="T24" fmla="*/ 453 w 495"/>
                  <a:gd name="T25" fmla="*/ 49 h 323"/>
                  <a:gd name="T26" fmla="*/ 434 w 495"/>
                  <a:gd name="T27" fmla="*/ 37 h 323"/>
                  <a:gd name="T28" fmla="*/ 427 w 495"/>
                  <a:gd name="T29" fmla="*/ 15 h 323"/>
                  <a:gd name="T30" fmla="*/ 414 w 495"/>
                  <a:gd name="T31" fmla="*/ 11 h 323"/>
                  <a:gd name="T32" fmla="*/ 402 w 495"/>
                  <a:gd name="T33" fmla="*/ 2 h 323"/>
                  <a:gd name="T34" fmla="*/ 329 w 495"/>
                  <a:gd name="T35" fmla="*/ 17 h 323"/>
                  <a:gd name="T36" fmla="*/ 122 w 495"/>
                  <a:gd name="T37" fmla="*/ 58 h 323"/>
                  <a:gd name="T38" fmla="*/ 55 w 495"/>
                  <a:gd name="T39" fmla="*/ 45 h 323"/>
                  <a:gd name="T40" fmla="*/ 30 w 495"/>
                  <a:gd name="T41" fmla="*/ 60 h 323"/>
                  <a:gd name="T42" fmla="*/ 23 w 495"/>
                  <a:gd name="T43" fmla="*/ 65 h 323"/>
                  <a:gd name="T44" fmla="*/ 0 w 495"/>
                  <a:gd name="T45" fmla="*/ 82 h 323"/>
                  <a:gd name="T46" fmla="*/ 25 w 495"/>
                  <a:gd name="T47" fmla="*/ 225 h 323"/>
                  <a:gd name="T48" fmla="*/ 126 w 495"/>
                  <a:gd name="T49" fmla="*/ 308 h 323"/>
                  <a:gd name="T50" fmla="*/ 421 w 495"/>
                  <a:gd name="T51" fmla="*/ 248 h 323"/>
                  <a:gd name="T52" fmla="*/ 429 w 495"/>
                  <a:gd name="T53" fmla="*/ 235 h 323"/>
                  <a:gd name="T54" fmla="*/ 442 w 495"/>
                  <a:gd name="T55" fmla="*/ 229 h 323"/>
                  <a:gd name="T56" fmla="*/ 449 w 495"/>
                  <a:gd name="T57" fmla="*/ 233 h 323"/>
                  <a:gd name="T58" fmla="*/ 463 w 495"/>
                  <a:gd name="T59" fmla="*/ 223 h 323"/>
                  <a:gd name="T60" fmla="*/ 470 w 495"/>
                  <a:gd name="T61" fmla="*/ 210 h 323"/>
                  <a:gd name="T62" fmla="*/ 476 w 495"/>
                  <a:gd name="T63" fmla="*/ 205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5" h="323">
                    <a:moveTo>
                      <a:pt x="476" y="203"/>
                    </a:moveTo>
                    <a:lnTo>
                      <a:pt x="478" y="203"/>
                    </a:lnTo>
                    <a:lnTo>
                      <a:pt x="483" y="195"/>
                    </a:lnTo>
                    <a:lnTo>
                      <a:pt x="491" y="188"/>
                    </a:lnTo>
                    <a:lnTo>
                      <a:pt x="495" y="182"/>
                    </a:lnTo>
                    <a:lnTo>
                      <a:pt x="478" y="169"/>
                    </a:lnTo>
                    <a:lnTo>
                      <a:pt x="472" y="163"/>
                    </a:lnTo>
                    <a:lnTo>
                      <a:pt x="468" y="161"/>
                    </a:lnTo>
                    <a:lnTo>
                      <a:pt x="461" y="158"/>
                    </a:lnTo>
                    <a:lnTo>
                      <a:pt x="461" y="150"/>
                    </a:lnTo>
                    <a:lnTo>
                      <a:pt x="453" y="148"/>
                    </a:lnTo>
                    <a:lnTo>
                      <a:pt x="448" y="141"/>
                    </a:lnTo>
                    <a:lnTo>
                      <a:pt x="444" y="129"/>
                    </a:lnTo>
                    <a:lnTo>
                      <a:pt x="449" y="122"/>
                    </a:lnTo>
                    <a:lnTo>
                      <a:pt x="451" y="116"/>
                    </a:lnTo>
                    <a:lnTo>
                      <a:pt x="449" y="109"/>
                    </a:lnTo>
                    <a:lnTo>
                      <a:pt x="446" y="107"/>
                    </a:lnTo>
                    <a:lnTo>
                      <a:pt x="444" y="103"/>
                    </a:lnTo>
                    <a:lnTo>
                      <a:pt x="449" y="96"/>
                    </a:lnTo>
                    <a:lnTo>
                      <a:pt x="459" y="79"/>
                    </a:lnTo>
                    <a:lnTo>
                      <a:pt x="459" y="71"/>
                    </a:lnTo>
                    <a:lnTo>
                      <a:pt x="461" y="65"/>
                    </a:lnTo>
                    <a:lnTo>
                      <a:pt x="468" y="56"/>
                    </a:lnTo>
                    <a:lnTo>
                      <a:pt x="468" y="54"/>
                    </a:lnTo>
                    <a:lnTo>
                      <a:pt x="461" y="50"/>
                    </a:lnTo>
                    <a:lnTo>
                      <a:pt x="453" y="49"/>
                    </a:lnTo>
                    <a:lnTo>
                      <a:pt x="440" y="45"/>
                    </a:lnTo>
                    <a:lnTo>
                      <a:pt x="434" y="37"/>
                    </a:lnTo>
                    <a:lnTo>
                      <a:pt x="433" y="30"/>
                    </a:lnTo>
                    <a:lnTo>
                      <a:pt x="427" y="15"/>
                    </a:lnTo>
                    <a:lnTo>
                      <a:pt x="419" y="9"/>
                    </a:lnTo>
                    <a:lnTo>
                      <a:pt x="414" y="11"/>
                    </a:lnTo>
                    <a:lnTo>
                      <a:pt x="410" y="3"/>
                    </a:lnTo>
                    <a:lnTo>
                      <a:pt x="402" y="2"/>
                    </a:lnTo>
                    <a:lnTo>
                      <a:pt x="402" y="0"/>
                    </a:lnTo>
                    <a:lnTo>
                      <a:pt x="329" y="17"/>
                    </a:lnTo>
                    <a:lnTo>
                      <a:pt x="220" y="39"/>
                    </a:lnTo>
                    <a:lnTo>
                      <a:pt x="122" y="58"/>
                    </a:lnTo>
                    <a:lnTo>
                      <a:pt x="58" y="69"/>
                    </a:lnTo>
                    <a:lnTo>
                      <a:pt x="55" y="45"/>
                    </a:lnTo>
                    <a:lnTo>
                      <a:pt x="53" y="43"/>
                    </a:lnTo>
                    <a:lnTo>
                      <a:pt x="30" y="60"/>
                    </a:lnTo>
                    <a:lnTo>
                      <a:pt x="30" y="58"/>
                    </a:lnTo>
                    <a:lnTo>
                      <a:pt x="23" y="65"/>
                    </a:lnTo>
                    <a:lnTo>
                      <a:pt x="10" y="77"/>
                    </a:lnTo>
                    <a:lnTo>
                      <a:pt x="0" y="82"/>
                    </a:lnTo>
                    <a:lnTo>
                      <a:pt x="0" y="86"/>
                    </a:lnTo>
                    <a:lnTo>
                      <a:pt x="25" y="225"/>
                    </a:lnTo>
                    <a:lnTo>
                      <a:pt x="42" y="323"/>
                    </a:lnTo>
                    <a:lnTo>
                      <a:pt x="126" y="308"/>
                    </a:lnTo>
                    <a:lnTo>
                      <a:pt x="265" y="282"/>
                    </a:lnTo>
                    <a:lnTo>
                      <a:pt x="421" y="248"/>
                    </a:lnTo>
                    <a:lnTo>
                      <a:pt x="425" y="242"/>
                    </a:lnTo>
                    <a:lnTo>
                      <a:pt x="429" y="235"/>
                    </a:lnTo>
                    <a:lnTo>
                      <a:pt x="434" y="231"/>
                    </a:lnTo>
                    <a:lnTo>
                      <a:pt x="442" y="229"/>
                    </a:lnTo>
                    <a:lnTo>
                      <a:pt x="448" y="231"/>
                    </a:lnTo>
                    <a:lnTo>
                      <a:pt x="449" y="233"/>
                    </a:lnTo>
                    <a:lnTo>
                      <a:pt x="455" y="225"/>
                    </a:lnTo>
                    <a:lnTo>
                      <a:pt x="463" y="223"/>
                    </a:lnTo>
                    <a:lnTo>
                      <a:pt x="470" y="218"/>
                    </a:lnTo>
                    <a:lnTo>
                      <a:pt x="470" y="210"/>
                    </a:lnTo>
                    <a:lnTo>
                      <a:pt x="474" y="205"/>
                    </a:lnTo>
                    <a:lnTo>
                      <a:pt x="476" y="205"/>
                    </a:lnTo>
                    <a:lnTo>
                      <a:pt x="476" y="203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9" name="Freeform 130"/>
              <p:cNvSpPr>
                <a:spLocks/>
              </p:cNvSpPr>
              <p:nvPr/>
            </p:nvSpPr>
            <p:spPr bwMode="auto">
              <a:xfrm>
                <a:off x="4791723" y="2278611"/>
                <a:ext cx="88383" cy="132550"/>
              </a:xfrm>
              <a:custGeom>
                <a:avLst/>
                <a:gdLst>
                  <a:gd name="T0" fmla="*/ 21 w 92"/>
                  <a:gd name="T1" fmla="*/ 0 h 152"/>
                  <a:gd name="T2" fmla="*/ 13 w 92"/>
                  <a:gd name="T3" fmla="*/ 2 h 152"/>
                  <a:gd name="T4" fmla="*/ 8 w 92"/>
                  <a:gd name="T5" fmla="*/ 6 h 152"/>
                  <a:gd name="T6" fmla="*/ 4 w 92"/>
                  <a:gd name="T7" fmla="*/ 13 h 152"/>
                  <a:gd name="T8" fmla="*/ 0 w 92"/>
                  <a:gd name="T9" fmla="*/ 19 h 152"/>
                  <a:gd name="T10" fmla="*/ 23 w 92"/>
                  <a:gd name="T11" fmla="*/ 98 h 152"/>
                  <a:gd name="T12" fmla="*/ 34 w 92"/>
                  <a:gd name="T13" fmla="*/ 145 h 152"/>
                  <a:gd name="T14" fmla="*/ 40 w 92"/>
                  <a:gd name="T15" fmla="*/ 152 h 152"/>
                  <a:gd name="T16" fmla="*/ 89 w 92"/>
                  <a:gd name="T17" fmla="*/ 141 h 152"/>
                  <a:gd name="T18" fmla="*/ 90 w 92"/>
                  <a:gd name="T19" fmla="*/ 139 h 152"/>
                  <a:gd name="T20" fmla="*/ 92 w 92"/>
                  <a:gd name="T21" fmla="*/ 139 h 152"/>
                  <a:gd name="T22" fmla="*/ 87 w 92"/>
                  <a:gd name="T23" fmla="*/ 126 h 152"/>
                  <a:gd name="T24" fmla="*/ 79 w 92"/>
                  <a:gd name="T25" fmla="*/ 128 h 152"/>
                  <a:gd name="T26" fmla="*/ 77 w 92"/>
                  <a:gd name="T27" fmla="*/ 130 h 152"/>
                  <a:gd name="T28" fmla="*/ 83 w 92"/>
                  <a:gd name="T29" fmla="*/ 122 h 152"/>
                  <a:gd name="T30" fmla="*/ 79 w 92"/>
                  <a:gd name="T31" fmla="*/ 120 h 152"/>
                  <a:gd name="T32" fmla="*/ 79 w 92"/>
                  <a:gd name="T33" fmla="*/ 115 h 152"/>
                  <a:gd name="T34" fmla="*/ 81 w 92"/>
                  <a:gd name="T35" fmla="*/ 107 h 152"/>
                  <a:gd name="T36" fmla="*/ 79 w 92"/>
                  <a:gd name="T37" fmla="*/ 103 h 152"/>
                  <a:gd name="T38" fmla="*/ 72 w 92"/>
                  <a:gd name="T39" fmla="*/ 105 h 152"/>
                  <a:gd name="T40" fmla="*/ 59 w 92"/>
                  <a:gd name="T41" fmla="*/ 94 h 152"/>
                  <a:gd name="T42" fmla="*/ 57 w 92"/>
                  <a:gd name="T43" fmla="*/ 86 h 152"/>
                  <a:gd name="T44" fmla="*/ 49 w 92"/>
                  <a:gd name="T45" fmla="*/ 81 h 152"/>
                  <a:gd name="T46" fmla="*/ 45 w 92"/>
                  <a:gd name="T47" fmla="*/ 71 h 152"/>
                  <a:gd name="T48" fmla="*/ 43 w 92"/>
                  <a:gd name="T49" fmla="*/ 64 h 152"/>
                  <a:gd name="T50" fmla="*/ 40 w 92"/>
                  <a:gd name="T51" fmla="*/ 56 h 152"/>
                  <a:gd name="T52" fmla="*/ 32 w 92"/>
                  <a:gd name="T53" fmla="*/ 51 h 152"/>
                  <a:gd name="T54" fmla="*/ 27 w 92"/>
                  <a:gd name="T55" fmla="*/ 45 h 152"/>
                  <a:gd name="T56" fmla="*/ 23 w 92"/>
                  <a:gd name="T57" fmla="*/ 38 h 152"/>
                  <a:gd name="T58" fmla="*/ 23 w 92"/>
                  <a:gd name="T59" fmla="*/ 32 h 152"/>
                  <a:gd name="T60" fmla="*/ 19 w 92"/>
                  <a:gd name="T61" fmla="*/ 24 h 152"/>
                  <a:gd name="T62" fmla="*/ 21 w 92"/>
                  <a:gd name="T63" fmla="*/ 21 h 152"/>
                  <a:gd name="T64" fmla="*/ 25 w 92"/>
                  <a:gd name="T65" fmla="*/ 13 h 152"/>
                  <a:gd name="T66" fmla="*/ 25 w 92"/>
                  <a:gd name="T67" fmla="*/ 6 h 152"/>
                  <a:gd name="T68" fmla="*/ 28 w 92"/>
                  <a:gd name="T69" fmla="*/ 4 h 152"/>
                  <a:gd name="T70" fmla="*/ 27 w 92"/>
                  <a:gd name="T71" fmla="*/ 2 h 152"/>
                  <a:gd name="T72" fmla="*/ 21 w 92"/>
                  <a:gd name="T7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2" h="152">
                    <a:moveTo>
                      <a:pt x="21" y="0"/>
                    </a:moveTo>
                    <a:lnTo>
                      <a:pt x="13" y="2"/>
                    </a:lnTo>
                    <a:lnTo>
                      <a:pt x="8" y="6"/>
                    </a:lnTo>
                    <a:lnTo>
                      <a:pt x="4" y="13"/>
                    </a:lnTo>
                    <a:lnTo>
                      <a:pt x="0" y="19"/>
                    </a:lnTo>
                    <a:lnTo>
                      <a:pt x="23" y="98"/>
                    </a:lnTo>
                    <a:lnTo>
                      <a:pt x="34" y="145"/>
                    </a:lnTo>
                    <a:lnTo>
                      <a:pt x="40" y="152"/>
                    </a:lnTo>
                    <a:lnTo>
                      <a:pt x="89" y="141"/>
                    </a:lnTo>
                    <a:lnTo>
                      <a:pt x="90" y="139"/>
                    </a:lnTo>
                    <a:lnTo>
                      <a:pt x="92" y="139"/>
                    </a:lnTo>
                    <a:lnTo>
                      <a:pt x="87" y="126"/>
                    </a:lnTo>
                    <a:lnTo>
                      <a:pt x="79" y="128"/>
                    </a:lnTo>
                    <a:lnTo>
                      <a:pt x="77" y="130"/>
                    </a:lnTo>
                    <a:lnTo>
                      <a:pt x="83" y="122"/>
                    </a:lnTo>
                    <a:lnTo>
                      <a:pt x="79" y="120"/>
                    </a:lnTo>
                    <a:lnTo>
                      <a:pt x="79" y="115"/>
                    </a:lnTo>
                    <a:lnTo>
                      <a:pt x="81" y="107"/>
                    </a:lnTo>
                    <a:lnTo>
                      <a:pt x="79" y="103"/>
                    </a:lnTo>
                    <a:lnTo>
                      <a:pt x="72" y="105"/>
                    </a:lnTo>
                    <a:lnTo>
                      <a:pt x="59" y="94"/>
                    </a:lnTo>
                    <a:lnTo>
                      <a:pt x="57" y="86"/>
                    </a:lnTo>
                    <a:lnTo>
                      <a:pt x="49" y="81"/>
                    </a:lnTo>
                    <a:lnTo>
                      <a:pt x="45" y="71"/>
                    </a:lnTo>
                    <a:lnTo>
                      <a:pt x="43" y="64"/>
                    </a:lnTo>
                    <a:lnTo>
                      <a:pt x="40" y="56"/>
                    </a:lnTo>
                    <a:lnTo>
                      <a:pt x="32" y="51"/>
                    </a:lnTo>
                    <a:lnTo>
                      <a:pt x="27" y="45"/>
                    </a:lnTo>
                    <a:lnTo>
                      <a:pt x="23" y="38"/>
                    </a:lnTo>
                    <a:lnTo>
                      <a:pt x="23" y="32"/>
                    </a:lnTo>
                    <a:lnTo>
                      <a:pt x="19" y="24"/>
                    </a:lnTo>
                    <a:lnTo>
                      <a:pt x="21" y="21"/>
                    </a:lnTo>
                    <a:lnTo>
                      <a:pt x="25" y="13"/>
                    </a:lnTo>
                    <a:lnTo>
                      <a:pt x="25" y="6"/>
                    </a:lnTo>
                    <a:lnTo>
                      <a:pt x="28" y="4"/>
                    </a:lnTo>
                    <a:lnTo>
                      <a:pt x="27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0" name="Group 449"/>
              <p:cNvGrpSpPr/>
              <p:nvPr/>
            </p:nvGrpSpPr>
            <p:grpSpPr>
              <a:xfrm>
                <a:off x="4226838" y="2360583"/>
                <a:ext cx="636937" cy="326143"/>
                <a:chOff x="4226838" y="2360583"/>
                <a:chExt cx="636937" cy="326143"/>
              </a:xfrm>
              <a:grpFill/>
            </p:grpSpPr>
            <p:sp>
              <p:nvSpPr>
                <p:cNvPr id="361" name="Freeform 122"/>
                <p:cNvSpPr>
                  <a:spLocks/>
                </p:cNvSpPr>
                <p:nvPr/>
              </p:nvSpPr>
              <p:spPr bwMode="auto">
                <a:xfrm>
                  <a:off x="4226838" y="2360583"/>
                  <a:ext cx="632134" cy="326143"/>
                </a:xfrm>
                <a:custGeom>
                  <a:avLst/>
                  <a:gdLst>
                    <a:gd name="T0" fmla="*/ 472 w 658"/>
                    <a:gd name="T1" fmla="*/ 23 h 374"/>
                    <a:gd name="T2" fmla="*/ 455 w 658"/>
                    <a:gd name="T3" fmla="*/ 0 h 374"/>
                    <a:gd name="T4" fmla="*/ 397 w 658"/>
                    <a:gd name="T5" fmla="*/ 0 h 374"/>
                    <a:gd name="T6" fmla="*/ 389 w 658"/>
                    <a:gd name="T7" fmla="*/ 30 h 374"/>
                    <a:gd name="T8" fmla="*/ 368 w 658"/>
                    <a:gd name="T9" fmla="*/ 58 h 374"/>
                    <a:gd name="T10" fmla="*/ 346 w 658"/>
                    <a:gd name="T11" fmla="*/ 81 h 374"/>
                    <a:gd name="T12" fmla="*/ 334 w 658"/>
                    <a:gd name="T13" fmla="*/ 118 h 374"/>
                    <a:gd name="T14" fmla="*/ 306 w 658"/>
                    <a:gd name="T15" fmla="*/ 109 h 374"/>
                    <a:gd name="T16" fmla="*/ 295 w 658"/>
                    <a:gd name="T17" fmla="*/ 135 h 374"/>
                    <a:gd name="T18" fmla="*/ 284 w 658"/>
                    <a:gd name="T19" fmla="*/ 177 h 374"/>
                    <a:gd name="T20" fmla="*/ 272 w 658"/>
                    <a:gd name="T21" fmla="*/ 220 h 374"/>
                    <a:gd name="T22" fmla="*/ 254 w 658"/>
                    <a:gd name="T23" fmla="*/ 244 h 374"/>
                    <a:gd name="T24" fmla="*/ 224 w 658"/>
                    <a:gd name="T25" fmla="*/ 258 h 374"/>
                    <a:gd name="T26" fmla="*/ 192 w 658"/>
                    <a:gd name="T27" fmla="*/ 273 h 374"/>
                    <a:gd name="T28" fmla="*/ 154 w 658"/>
                    <a:gd name="T29" fmla="*/ 282 h 374"/>
                    <a:gd name="T30" fmla="*/ 128 w 658"/>
                    <a:gd name="T31" fmla="*/ 254 h 374"/>
                    <a:gd name="T32" fmla="*/ 73 w 658"/>
                    <a:gd name="T33" fmla="*/ 318 h 374"/>
                    <a:gd name="T34" fmla="*/ 53 w 658"/>
                    <a:gd name="T35" fmla="*/ 340 h 374"/>
                    <a:gd name="T36" fmla="*/ 21 w 658"/>
                    <a:gd name="T37" fmla="*/ 365 h 374"/>
                    <a:gd name="T38" fmla="*/ 41 w 658"/>
                    <a:gd name="T39" fmla="*/ 370 h 374"/>
                    <a:gd name="T40" fmla="*/ 169 w 658"/>
                    <a:gd name="T41" fmla="*/ 350 h 374"/>
                    <a:gd name="T42" fmla="*/ 466 w 658"/>
                    <a:gd name="T43" fmla="*/ 303 h 374"/>
                    <a:gd name="T44" fmla="*/ 645 w 658"/>
                    <a:gd name="T45" fmla="*/ 265 h 374"/>
                    <a:gd name="T46" fmla="*/ 652 w 658"/>
                    <a:gd name="T47" fmla="*/ 256 h 374"/>
                    <a:gd name="T48" fmla="*/ 641 w 658"/>
                    <a:gd name="T49" fmla="*/ 227 h 374"/>
                    <a:gd name="T50" fmla="*/ 615 w 658"/>
                    <a:gd name="T51" fmla="*/ 239 h 374"/>
                    <a:gd name="T52" fmla="*/ 598 w 658"/>
                    <a:gd name="T53" fmla="*/ 235 h 374"/>
                    <a:gd name="T54" fmla="*/ 579 w 658"/>
                    <a:gd name="T55" fmla="*/ 216 h 374"/>
                    <a:gd name="T56" fmla="*/ 556 w 658"/>
                    <a:gd name="T57" fmla="*/ 211 h 374"/>
                    <a:gd name="T58" fmla="*/ 530 w 658"/>
                    <a:gd name="T59" fmla="*/ 205 h 374"/>
                    <a:gd name="T60" fmla="*/ 556 w 658"/>
                    <a:gd name="T61" fmla="*/ 199 h 374"/>
                    <a:gd name="T62" fmla="*/ 581 w 658"/>
                    <a:gd name="T63" fmla="*/ 212 h 374"/>
                    <a:gd name="T64" fmla="*/ 605 w 658"/>
                    <a:gd name="T65" fmla="*/ 224 h 374"/>
                    <a:gd name="T66" fmla="*/ 601 w 658"/>
                    <a:gd name="T67" fmla="*/ 207 h 374"/>
                    <a:gd name="T68" fmla="*/ 573 w 658"/>
                    <a:gd name="T69" fmla="*/ 190 h 374"/>
                    <a:gd name="T70" fmla="*/ 592 w 658"/>
                    <a:gd name="T71" fmla="*/ 197 h 374"/>
                    <a:gd name="T72" fmla="*/ 600 w 658"/>
                    <a:gd name="T73" fmla="*/ 182 h 374"/>
                    <a:gd name="T74" fmla="*/ 598 w 658"/>
                    <a:gd name="T75" fmla="*/ 169 h 374"/>
                    <a:gd name="T76" fmla="*/ 579 w 658"/>
                    <a:gd name="T77" fmla="*/ 160 h 374"/>
                    <a:gd name="T78" fmla="*/ 551 w 658"/>
                    <a:gd name="T79" fmla="*/ 137 h 374"/>
                    <a:gd name="T80" fmla="*/ 522 w 658"/>
                    <a:gd name="T81" fmla="*/ 115 h 374"/>
                    <a:gd name="T82" fmla="*/ 537 w 658"/>
                    <a:gd name="T83" fmla="*/ 122 h 374"/>
                    <a:gd name="T84" fmla="*/ 562 w 658"/>
                    <a:gd name="T85" fmla="*/ 141 h 374"/>
                    <a:gd name="T86" fmla="*/ 590 w 658"/>
                    <a:gd name="T87" fmla="*/ 156 h 374"/>
                    <a:gd name="T88" fmla="*/ 596 w 658"/>
                    <a:gd name="T89" fmla="*/ 133 h 374"/>
                    <a:gd name="T90" fmla="*/ 575 w 658"/>
                    <a:gd name="T91" fmla="*/ 118 h 374"/>
                    <a:gd name="T92" fmla="*/ 560 w 658"/>
                    <a:gd name="T93" fmla="*/ 105 h 374"/>
                    <a:gd name="T94" fmla="*/ 534 w 658"/>
                    <a:gd name="T95" fmla="*/ 107 h 374"/>
                    <a:gd name="T96" fmla="*/ 507 w 658"/>
                    <a:gd name="T97" fmla="*/ 96 h 374"/>
                    <a:gd name="T98" fmla="*/ 496 w 658"/>
                    <a:gd name="T99" fmla="*/ 90 h 374"/>
                    <a:gd name="T100" fmla="*/ 504 w 658"/>
                    <a:gd name="T101" fmla="*/ 66 h 374"/>
                    <a:gd name="T102" fmla="*/ 509 w 658"/>
                    <a:gd name="T103" fmla="*/ 45 h 374"/>
                    <a:gd name="T104" fmla="*/ 492 w 658"/>
                    <a:gd name="T105" fmla="*/ 28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58" h="374">
                      <a:moveTo>
                        <a:pt x="492" y="28"/>
                      </a:moveTo>
                      <a:lnTo>
                        <a:pt x="489" y="24"/>
                      </a:lnTo>
                      <a:lnTo>
                        <a:pt x="481" y="23"/>
                      </a:lnTo>
                      <a:lnTo>
                        <a:pt x="472" y="23"/>
                      </a:lnTo>
                      <a:lnTo>
                        <a:pt x="464" y="17"/>
                      </a:lnTo>
                      <a:lnTo>
                        <a:pt x="466" y="11"/>
                      </a:lnTo>
                      <a:lnTo>
                        <a:pt x="462" y="4"/>
                      </a:lnTo>
                      <a:lnTo>
                        <a:pt x="455" y="0"/>
                      </a:lnTo>
                      <a:lnTo>
                        <a:pt x="442" y="0"/>
                      </a:lnTo>
                      <a:lnTo>
                        <a:pt x="438" y="13"/>
                      </a:lnTo>
                      <a:lnTo>
                        <a:pt x="434" y="21"/>
                      </a:lnTo>
                      <a:lnTo>
                        <a:pt x="397" y="0"/>
                      </a:lnTo>
                      <a:lnTo>
                        <a:pt x="389" y="2"/>
                      </a:lnTo>
                      <a:lnTo>
                        <a:pt x="391" y="9"/>
                      </a:lnTo>
                      <a:lnTo>
                        <a:pt x="387" y="17"/>
                      </a:lnTo>
                      <a:lnTo>
                        <a:pt x="389" y="30"/>
                      </a:lnTo>
                      <a:lnTo>
                        <a:pt x="383" y="38"/>
                      </a:lnTo>
                      <a:lnTo>
                        <a:pt x="380" y="51"/>
                      </a:lnTo>
                      <a:lnTo>
                        <a:pt x="374" y="58"/>
                      </a:lnTo>
                      <a:lnTo>
                        <a:pt x="368" y="58"/>
                      </a:lnTo>
                      <a:lnTo>
                        <a:pt x="363" y="71"/>
                      </a:lnTo>
                      <a:lnTo>
                        <a:pt x="355" y="73"/>
                      </a:lnTo>
                      <a:lnTo>
                        <a:pt x="348" y="73"/>
                      </a:lnTo>
                      <a:lnTo>
                        <a:pt x="346" y="81"/>
                      </a:lnTo>
                      <a:lnTo>
                        <a:pt x="344" y="90"/>
                      </a:lnTo>
                      <a:lnTo>
                        <a:pt x="340" y="96"/>
                      </a:lnTo>
                      <a:lnTo>
                        <a:pt x="338" y="111"/>
                      </a:lnTo>
                      <a:lnTo>
                        <a:pt x="334" y="118"/>
                      </a:lnTo>
                      <a:lnTo>
                        <a:pt x="329" y="120"/>
                      </a:lnTo>
                      <a:lnTo>
                        <a:pt x="314" y="118"/>
                      </a:lnTo>
                      <a:lnTo>
                        <a:pt x="314" y="115"/>
                      </a:lnTo>
                      <a:lnTo>
                        <a:pt x="306" y="109"/>
                      </a:lnTo>
                      <a:lnTo>
                        <a:pt x="299" y="111"/>
                      </a:lnTo>
                      <a:lnTo>
                        <a:pt x="299" y="126"/>
                      </a:lnTo>
                      <a:lnTo>
                        <a:pt x="299" y="132"/>
                      </a:lnTo>
                      <a:lnTo>
                        <a:pt x="295" y="135"/>
                      </a:lnTo>
                      <a:lnTo>
                        <a:pt x="291" y="149"/>
                      </a:lnTo>
                      <a:lnTo>
                        <a:pt x="287" y="156"/>
                      </a:lnTo>
                      <a:lnTo>
                        <a:pt x="286" y="164"/>
                      </a:lnTo>
                      <a:lnTo>
                        <a:pt x="284" y="177"/>
                      </a:lnTo>
                      <a:lnTo>
                        <a:pt x="276" y="186"/>
                      </a:lnTo>
                      <a:lnTo>
                        <a:pt x="269" y="199"/>
                      </a:lnTo>
                      <a:lnTo>
                        <a:pt x="267" y="212"/>
                      </a:lnTo>
                      <a:lnTo>
                        <a:pt x="272" y="220"/>
                      </a:lnTo>
                      <a:lnTo>
                        <a:pt x="267" y="226"/>
                      </a:lnTo>
                      <a:lnTo>
                        <a:pt x="269" y="233"/>
                      </a:lnTo>
                      <a:lnTo>
                        <a:pt x="267" y="235"/>
                      </a:lnTo>
                      <a:lnTo>
                        <a:pt x="254" y="244"/>
                      </a:lnTo>
                      <a:lnTo>
                        <a:pt x="246" y="243"/>
                      </a:lnTo>
                      <a:lnTo>
                        <a:pt x="233" y="254"/>
                      </a:lnTo>
                      <a:lnTo>
                        <a:pt x="224" y="250"/>
                      </a:lnTo>
                      <a:lnTo>
                        <a:pt x="224" y="258"/>
                      </a:lnTo>
                      <a:lnTo>
                        <a:pt x="222" y="263"/>
                      </a:lnTo>
                      <a:lnTo>
                        <a:pt x="214" y="265"/>
                      </a:lnTo>
                      <a:lnTo>
                        <a:pt x="199" y="273"/>
                      </a:lnTo>
                      <a:lnTo>
                        <a:pt x="192" y="273"/>
                      </a:lnTo>
                      <a:lnTo>
                        <a:pt x="180" y="269"/>
                      </a:lnTo>
                      <a:lnTo>
                        <a:pt x="178" y="274"/>
                      </a:lnTo>
                      <a:lnTo>
                        <a:pt x="165" y="284"/>
                      </a:lnTo>
                      <a:lnTo>
                        <a:pt x="154" y="282"/>
                      </a:lnTo>
                      <a:lnTo>
                        <a:pt x="141" y="274"/>
                      </a:lnTo>
                      <a:lnTo>
                        <a:pt x="133" y="267"/>
                      </a:lnTo>
                      <a:lnTo>
                        <a:pt x="128" y="259"/>
                      </a:lnTo>
                      <a:lnTo>
                        <a:pt x="128" y="254"/>
                      </a:lnTo>
                      <a:lnTo>
                        <a:pt x="101" y="286"/>
                      </a:lnTo>
                      <a:lnTo>
                        <a:pt x="77" y="303"/>
                      </a:lnTo>
                      <a:lnTo>
                        <a:pt x="73" y="310"/>
                      </a:lnTo>
                      <a:lnTo>
                        <a:pt x="73" y="318"/>
                      </a:lnTo>
                      <a:lnTo>
                        <a:pt x="64" y="323"/>
                      </a:lnTo>
                      <a:lnTo>
                        <a:pt x="64" y="329"/>
                      </a:lnTo>
                      <a:lnTo>
                        <a:pt x="58" y="336"/>
                      </a:lnTo>
                      <a:lnTo>
                        <a:pt x="53" y="340"/>
                      </a:lnTo>
                      <a:lnTo>
                        <a:pt x="45" y="346"/>
                      </a:lnTo>
                      <a:lnTo>
                        <a:pt x="43" y="352"/>
                      </a:lnTo>
                      <a:lnTo>
                        <a:pt x="28" y="359"/>
                      </a:lnTo>
                      <a:lnTo>
                        <a:pt x="21" y="365"/>
                      </a:lnTo>
                      <a:lnTo>
                        <a:pt x="13" y="367"/>
                      </a:lnTo>
                      <a:lnTo>
                        <a:pt x="0" y="374"/>
                      </a:lnTo>
                      <a:lnTo>
                        <a:pt x="26" y="370"/>
                      </a:lnTo>
                      <a:lnTo>
                        <a:pt x="41" y="370"/>
                      </a:lnTo>
                      <a:lnTo>
                        <a:pt x="98" y="361"/>
                      </a:lnTo>
                      <a:lnTo>
                        <a:pt x="133" y="357"/>
                      </a:lnTo>
                      <a:lnTo>
                        <a:pt x="160" y="350"/>
                      </a:lnTo>
                      <a:lnTo>
                        <a:pt x="169" y="350"/>
                      </a:lnTo>
                      <a:lnTo>
                        <a:pt x="184" y="350"/>
                      </a:lnTo>
                      <a:lnTo>
                        <a:pt x="210" y="348"/>
                      </a:lnTo>
                      <a:lnTo>
                        <a:pt x="278" y="336"/>
                      </a:lnTo>
                      <a:lnTo>
                        <a:pt x="466" y="303"/>
                      </a:lnTo>
                      <a:lnTo>
                        <a:pt x="560" y="284"/>
                      </a:lnTo>
                      <a:lnTo>
                        <a:pt x="643" y="265"/>
                      </a:lnTo>
                      <a:lnTo>
                        <a:pt x="641" y="261"/>
                      </a:lnTo>
                      <a:lnTo>
                        <a:pt x="645" y="265"/>
                      </a:lnTo>
                      <a:lnTo>
                        <a:pt x="648" y="263"/>
                      </a:lnTo>
                      <a:lnTo>
                        <a:pt x="647" y="258"/>
                      </a:lnTo>
                      <a:lnTo>
                        <a:pt x="647" y="250"/>
                      </a:lnTo>
                      <a:lnTo>
                        <a:pt x="652" y="256"/>
                      </a:lnTo>
                      <a:lnTo>
                        <a:pt x="656" y="263"/>
                      </a:lnTo>
                      <a:lnTo>
                        <a:pt x="658" y="261"/>
                      </a:lnTo>
                      <a:lnTo>
                        <a:pt x="647" y="241"/>
                      </a:lnTo>
                      <a:lnTo>
                        <a:pt x="641" y="227"/>
                      </a:lnTo>
                      <a:lnTo>
                        <a:pt x="620" y="227"/>
                      </a:lnTo>
                      <a:lnTo>
                        <a:pt x="615" y="226"/>
                      </a:lnTo>
                      <a:lnTo>
                        <a:pt x="613" y="235"/>
                      </a:lnTo>
                      <a:lnTo>
                        <a:pt x="615" y="239"/>
                      </a:lnTo>
                      <a:lnTo>
                        <a:pt x="609" y="235"/>
                      </a:lnTo>
                      <a:lnTo>
                        <a:pt x="603" y="235"/>
                      </a:lnTo>
                      <a:lnTo>
                        <a:pt x="596" y="241"/>
                      </a:lnTo>
                      <a:lnTo>
                        <a:pt x="598" y="235"/>
                      </a:lnTo>
                      <a:lnTo>
                        <a:pt x="592" y="227"/>
                      </a:lnTo>
                      <a:lnTo>
                        <a:pt x="584" y="224"/>
                      </a:lnTo>
                      <a:lnTo>
                        <a:pt x="584" y="224"/>
                      </a:lnTo>
                      <a:lnTo>
                        <a:pt x="579" y="216"/>
                      </a:lnTo>
                      <a:lnTo>
                        <a:pt x="577" y="211"/>
                      </a:lnTo>
                      <a:lnTo>
                        <a:pt x="569" y="212"/>
                      </a:lnTo>
                      <a:lnTo>
                        <a:pt x="562" y="211"/>
                      </a:lnTo>
                      <a:lnTo>
                        <a:pt x="556" y="211"/>
                      </a:lnTo>
                      <a:lnTo>
                        <a:pt x="543" y="207"/>
                      </a:lnTo>
                      <a:lnTo>
                        <a:pt x="522" y="207"/>
                      </a:lnTo>
                      <a:lnTo>
                        <a:pt x="524" y="203"/>
                      </a:lnTo>
                      <a:lnTo>
                        <a:pt x="530" y="205"/>
                      </a:lnTo>
                      <a:lnTo>
                        <a:pt x="545" y="201"/>
                      </a:lnTo>
                      <a:lnTo>
                        <a:pt x="553" y="207"/>
                      </a:lnTo>
                      <a:lnTo>
                        <a:pt x="556" y="207"/>
                      </a:lnTo>
                      <a:lnTo>
                        <a:pt x="556" y="199"/>
                      </a:lnTo>
                      <a:lnTo>
                        <a:pt x="562" y="207"/>
                      </a:lnTo>
                      <a:lnTo>
                        <a:pt x="569" y="211"/>
                      </a:lnTo>
                      <a:lnTo>
                        <a:pt x="575" y="205"/>
                      </a:lnTo>
                      <a:lnTo>
                        <a:pt x="581" y="212"/>
                      </a:lnTo>
                      <a:lnTo>
                        <a:pt x="588" y="218"/>
                      </a:lnTo>
                      <a:lnTo>
                        <a:pt x="596" y="220"/>
                      </a:lnTo>
                      <a:lnTo>
                        <a:pt x="601" y="227"/>
                      </a:lnTo>
                      <a:lnTo>
                        <a:pt x="605" y="224"/>
                      </a:lnTo>
                      <a:lnTo>
                        <a:pt x="609" y="222"/>
                      </a:lnTo>
                      <a:lnTo>
                        <a:pt x="611" y="216"/>
                      </a:lnTo>
                      <a:lnTo>
                        <a:pt x="609" y="209"/>
                      </a:lnTo>
                      <a:lnTo>
                        <a:pt x="601" y="207"/>
                      </a:lnTo>
                      <a:lnTo>
                        <a:pt x="600" y="199"/>
                      </a:lnTo>
                      <a:lnTo>
                        <a:pt x="592" y="201"/>
                      </a:lnTo>
                      <a:lnTo>
                        <a:pt x="579" y="196"/>
                      </a:lnTo>
                      <a:lnTo>
                        <a:pt x="573" y="190"/>
                      </a:lnTo>
                      <a:lnTo>
                        <a:pt x="558" y="179"/>
                      </a:lnTo>
                      <a:lnTo>
                        <a:pt x="566" y="179"/>
                      </a:lnTo>
                      <a:lnTo>
                        <a:pt x="579" y="192"/>
                      </a:lnTo>
                      <a:lnTo>
                        <a:pt x="592" y="197"/>
                      </a:lnTo>
                      <a:lnTo>
                        <a:pt x="596" y="190"/>
                      </a:lnTo>
                      <a:lnTo>
                        <a:pt x="590" y="184"/>
                      </a:lnTo>
                      <a:lnTo>
                        <a:pt x="592" y="182"/>
                      </a:lnTo>
                      <a:lnTo>
                        <a:pt x="600" y="182"/>
                      </a:lnTo>
                      <a:lnTo>
                        <a:pt x="605" y="188"/>
                      </a:lnTo>
                      <a:lnTo>
                        <a:pt x="607" y="182"/>
                      </a:lnTo>
                      <a:lnTo>
                        <a:pt x="603" y="169"/>
                      </a:lnTo>
                      <a:lnTo>
                        <a:pt x="598" y="169"/>
                      </a:lnTo>
                      <a:lnTo>
                        <a:pt x="590" y="167"/>
                      </a:lnTo>
                      <a:lnTo>
                        <a:pt x="594" y="165"/>
                      </a:lnTo>
                      <a:lnTo>
                        <a:pt x="586" y="160"/>
                      </a:lnTo>
                      <a:lnTo>
                        <a:pt x="579" y="160"/>
                      </a:lnTo>
                      <a:lnTo>
                        <a:pt x="573" y="154"/>
                      </a:lnTo>
                      <a:lnTo>
                        <a:pt x="571" y="150"/>
                      </a:lnTo>
                      <a:lnTo>
                        <a:pt x="556" y="145"/>
                      </a:lnTo>
                      <a:lnTo>
                        <a:pt x="551" y="137"/>
                      </a:lnTo>
                      <a:lnTo>
                        <a:pt x="545" y="133"/>
                      </a:lnTo>
                      <a:lnTo>
                        <a:pt x="539" y="130"/>
                      </a:lnTo>
                      <a:lnTo>
                        <a:pt x="536" y="124"/>
                      </a:lnTo>
                      <a:lnTo>
                        <a:pt x="522" y="115"/>
                      </a:lnTo>
                      <a:lnTo>
                        <a:pt x="517" y="115"/>
                      </a:lnTo>
                      <a:lnTo>
                        <a:pt x="522" y="113"/>
                      </a:lnTo>
                      <a:lnTo>
                        <a:pt x="530" y="117"/>
                      </a:lnTo>
                      <a:lnTo>
                        <a:pt x="537" y="122"/>
                      </a:lnTo>
                      <a:lnTo>
                        <a:pt x="545" y="130"/>
                      </a:lnTo>
                      <a:lnTo>
                        <a:pt x="551" y="132"/>
                      </a:lnTo>
                      <a:lnTo>
                        <a:pt x="556" y="139"/>
                      </a:lnTo>
                      <a:lnTo>
                        <a:pt x="562" y="141"/>
                      </a:lnTo>
                      <a:lnTo>
                        <a:pt x="575" y="150"/>
                      </a:lnTo>
                      <a:lnTo>
                        <a:pt x="583" y="152"/>
                      </a:lnTo>
                      <a:lnTo>
                        <a:pt x="583" y="154"/>
                      </a:lnTo>
                      <a:lnTo>
                        <a:pt x="590" y="156"/>
                      </a:lnTo>
                      <a:lnTo>
                        <a:pt x="594" y="147"/>
                      </a:lnTo>
                      <a:lnTo>
                        <a:pt x="594" y="139"/>
                      </a:lnTo>
                      <a:lnTo>
                        <a:pt x="588" y="132"/>
                      </a:lnTo>
                      <a:lnTo>
                        <a:pt x="596" y="133"/>
                      </a:lnTo>
                      <a:lnTo>
                        <a:pt x="596" y="126"/>
                      </a:lnTo>
                      <a:lnTo>
                        <a:pt x="581" y="120"/>
                      </a:lnTo>
                      <a:lnTo>
                        <a:pt x="575" y="120"/>
                      </a:lnTo>
                      <a:lnTo>
                        <a:pt x="575" y="118"/>
                      </a:lnTo>
                      <a:lnTo>
                        <a:pt x="568" y="118"/>
                      </a:lnTo>
                      <a:lnTo>
                        <a:pt x="568" y="115"/>
                      </a:lnTo>
                      <a:lnTo>
                        <a:pt x="562" y="109"/>
                      </a:lnTo>
                      <a:lnTo>
                        <a:pt x="560" y="105"/>
                      </a:lnTo>
                      <a:lnTo>
                        <a:pt x="547" y="109"/>
                      </a:lnTo>
                      <a:lnTo>
                        <a:pt x="545" y="107"/>
                      </a:lnTo>
                      <a:lnTo>
                        <a:pt x="537" y="107"/>
                      </a:lnTo>
                      <a:lnTo>
                        <a:pt x="534" y="107"/>
                      </a:lnTo>
                      <a:lnTo>
                        <a:pt x="522" y="96"/>
                      </a:lnTo>
                      <a:lnTo>
                        <a:pt x="522" y="90"/>
                      </a:lnTo>
                      <a:lnTo>
                        <a:pt x="515" y="90"/>
                      </a:lnTo>
                      <a:lnTo>
                        <a:pt x="507" y="96"/>
                      </a:lnTo>
                      <a:lnTo>
                        <a:pt x="502" y="98"/>
                      </a:lnTo>
                      <a:lnTo>
                        <a:pt x="496" y="98"/>
                      </a:lnTo>
                      <a:lnTo>
                        <a:pt x="492" y="90"/>
                      </a:lnTo>
                      <a:lnTo>
                        <a:pt x="496" y="90"/>
                      </a:lnTo>
                      <a:lnTo>
                        <a:pt x="494" y="83"/>
                      </a:lnTo>
                      <a:lnTo>
                        <a:pt x="498" y="62"/>
                      </a:lnTo>
                      <a:lnTo>
                        <a:pt x="502" y="66"/>
                      </a:lnTo>
                      <a:lnTo>
                        <a:pt x="504" y="66"/>
                      </a:lnTo>
                      <a:lnTo>
                        <a:pt x="506" y="62"/>
                      </a:lnTo>
                      <a:lnTo>
                        <a:pt x="504" y="58"/>
                      </a:lnTo>
                      <a:lnTo>
                        <a:pt x="511" y="53"/>
                      </a:lnTo>
                      <a:lnTo>
                        <a:pt x="509" y="45"/>
                      </a:lnTo>
                      <a:lnTo>
                        <a:pt x="507" y="41"/>
                      </a:lnTo>
                      <a:lnTo>
                        <a:pt x="506" y="34"/>
                      </a:lnTo>
                      <a:lnTo>
                        <a:pt x="500" y="30"/>
                      </a:lnTo>
                      <a:lnTo>
                        <a:pt x="492" y="2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1" name="Freeform 132"/>
                <p:cNvSpPr>
                  <a:spLocks/>
                </p:cNvSpPr>
                <p:nvPr/>
              </p:nvSpPr>
              <p:spPr bwMode="auto">
                <a:xfrm>
                  <a:off x="4830151" y="2444299"/>
                  <a:ext cx="33624" cy="89820"/>
                </a:xfrm>
                <a:custGeom>
                  <a:avLst/>
                  <a:gdLst>
                    <a:gd name="T0" fmla="*/ 15 w 35"/>
                    <a:gd name="T1" fmla="*/ 13 h 103"/>
                    <a:gd name="T2" fmla="*/ 9 w 35"/>
                    <a:gd name="T3" fmla="*/ 19 h 103"/>
                    <a:gd name="T4" fmla="*/ 15 w 35"/>
                    <a:gd name="T5" fmla="*/ 24 h 103"/>
                    <a:gd name="T6" fmla="*/ 13 w 35"/>
                    <a:gd name="T7" fmla="*/ 32 h 103"/>
                    <a:gd name="T8" fmla="*/ 7 w 35"/>
                    <a:gd name="T9" fmla="*/ 32 h 103"/>
                    <a:gd name="T10" fmla="*/ 5 w 35"/>
                    <a:gd name="T11" fmla="*/ 45 h 103"/>
                    <a:gd name="T12" fmla="*/ 2 w 35"/>
                    <a:gd name="T13" fmla="*/ 56 h 103"/>
                    <a:gd name="T14" fmla="*/ 0 w 35"/>
                    <a:gd name="T15" fmla="*/ 71 h 103"/>
                    <a:gd name="T16" fmla="*/ 2 w 35"/>
                    <a:gd name="T17" fmla="*/ 79 h 103"/>
                    <a:gd name="T18" fmla="*/ 0 w 35"/>
                    <a:gd name="T19" fmla="*/ 81 h 103"/>
                    <a:gd name="T20" fmla="*/ 0 w 35"/>
                    <a:gd name="T21" fmla="*/ 94 h 103"/>
                    <a:gd name="T22" fmla="*/ 7 w 35"/>
                    <a:gd name="T23" fmla="*/ 103 h 103"/>
                    <a:gd name="T24" fmla="*/ 13 w 35"/>
                    <a:gd name="T25" fmla="*/ 90 h 103"/>
                    <a:gd name="T26" fmla="*/ 13 w 35"/>
                    <a:gd name="T27" fmla="*/ 79 h 103"/>
                    <a:gd name="T28" fmla="*/ 13 w 35"/>
                    <a:gd name="T29" fmla="*/ 71 h 103"/>
                    <a:gd name="T30" fmla="*/ 17 w 35"/>
                    <a:gd name="T31" fmla="*/ 64 h 103"/>
                    <a:gd name="T32" fmla="*/ 19 w 35"/>
                    <a:gd name="T33" fmla="*/ 58 h 103"/>
                    <a:gd name="T34" fmla="*/ 24 w 35"/>
                    <a:gd name="T35" fmla="*/ 62 h 103"/>
                    <a:gd name="T36" fmla="*/ 26 w 35"/>
                    <a:gd name="T37" fmla="*/ 62 h 103"/>
                    <a:gd name="T38" fmla="*/ 28 w 35"/>
                    <a:gd name="T39" fmla="*/ 54 h 103"/>
                    <a:gd name="T40" fmla="*/ 26 w 35"/>
                    <a:gd name="T41" fmla="*/ 41 h 103"/>
                    <a:gd name="T42" fmla="*/ 30 w 35"/>
                    <a:gd name="T43" fmla="*/ 28 h 103"/>
                    <a:gd name="T44" fmla="*/ 34 w 35"/>
                    <a:gd name="T45" fmla="*/ 17 h 103"/>
                    <a:gd name="T46" fmla="*/ 34 w 35"/>
                    <a:gd name="T47" fmla="*/ 11 h 103"/>
                    <a:gd name="T48" fmla="*/ 35 w 35"/>
                    <a:gd name="T49" fmla="*/ 0 h 103"/>
                    <a:gd name="T50" fmla="*/ 20 w 35"/>
                    <a:gd name="T51" fmla="*/ 6 h 103"/>
                    <a:gd name="T52" fmla="*/ 15 w 35"/>
                    <a:gd name="T53" fmla="*/ 13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5" h="103">
                      <a:moveTo>
                        <a:pt x="15" y="13"/>
                      </a:moveTo>
                      <a:lnTo>
                        <a:pt x="9" y="19"/>
                      </a:lnTo>
                      <a:lnTo>
                        <a:pt x="15" y="24"/>
                      </a:lnTo>
                      <a:lnTo>
                        <a:pt x="13" y="32"/>
                      </a:lnTo>
                      <a:lnTo>
                        <a:pt x="7" y="32"/>
                      </a:lnTo>
                      <a:lnTo>
                        <a:pt x="5" y="45"/>
                      </a:lnTo>
                      <a:lnTo>
                        <a:pt x="2" y="56"/>
                      </a:lnTo>
                      <a:lnTo>
                        <a:pt x="0" y="71"/>
                      </a:lnTo>
                      <a:lnTo>
                        <a:pt x="2" y="79"/>
                      </a:lnTo>
                      <a:lnTo>
                        <a:pt x="0" y="81"/>
                      </a:lnTo>
                      <a:lnTo>
                        <a:pt x="0" y="94"/>
                      </a:lnTo>
                      <a:lnTo>
                        <a:pt x="7" y="103"/>
                      </a:lnTo>
                      <a:lnTo>
                        <a:pt x="13" y="90"/>
                      </a:lnTo>
                      <a:lnTo>
                        <a:pt x="13" y="79"/>
                      </a:lnTo>
                      <a:lnTo>
                        <a:pt x="13" y="71"/>
                      </a:lnTo>
                      <a:lnTo>
                        <a:pt x="17" y="64"/>
                      </a:lnTo>
                      <a:lnTo>
                        <a:pt x="19" y="58"/>
                      </a:lnTo>
                      <a:lnTo>
                        <a:pt x="24" y="62"/>
                      </a:lnTo>
                      <a:lnTo>
                        <a:pt x="26" y="62"/>
                      </a:lnTo>
                      <a:lnTo>
                        <a:pt x="28" y="54"/>
                      </a:lnTo>
                      <a:lnTo>
                        <a:pt x="26" y="41"/>
                      </a:lnTo>
                      <a:lnTo>
                        <a:pt x="30" y="28"/>
                      </a:lnTo>
                      <a:lnTo>
                        <a:pt x="34" y="17"/>
                      </a:lnTo>
                      <a:lnTo>
                        <a:pt x="34" y="11"/>
                      </a:lnTo>
                      <a:lnTo>
                        <a:pt x="35" y="0"/>
                      </a:lnTo>
                      <a:lnTo>
                        <a:pt x="20" y="6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372" name="Freeform 133"/>
              <p:cNvSpPr>
                <a:spLocks/>
              </p:cNvSpPr>
              <p:nvPr/>
            </p:nvSpPr>
            <p:spPr bwMode="auto">
              <a:xfrm>
                <a:off x="4846483" y="1740562"/>
                <a:ext cx="137379" cy="234579"/>
              </a:xfrm>
              <a:custGeom>
                <a:avLst/>
                <a:gdLst>
                  <a:gd name="T0" fmla="*/ 2 w 143"/>
                  <a:gd name="T1" fmla="*/ 44 h 269"/>
                  <a:gd name="T2" fmla="*/ 2 w 143"/>
                  <a:gd name="T3" fmla="*/ 51 h 269"/>
                  <a:gd name="T4" fmla="*/ 7 w 143"/>
                  <a:gd name="T5" fmla="*/ 59 h 269"/>
                  <a:gd name="T6" fmla="*/ 7 w 143"/>
                  <a:gd name="T7" fmla="*/ 76 h 269"/>
                  <a:gd name="T8" fmla="*/ 9 w 143"/>
                  <a:gd name="T9" fmla="*/ 83 h 269"/>
                  <a:gd name="T10" fmla="*/ 17 w 143"/>
                  <a:gd name="T11" fmla="*/ 89 h 269"/>
                  <a:gd name="T12" fmla="*/ 18 w 143"/>
                  <a:gd name="T13" fmla="*/ 96 h 269"/>
                  <a:gd name="T14" fmla="*/ 18 w 143"/>
                  <a:gd name="T15" fmla="*/ 102 h 269"/>
                  <a:gd name="T16" fmla="*/ 20 w 143"/>
                  <a:gd name="T17" fmla="*/ 109 h 269"/>
                  <a:gd name="T18" fmla="*/ 20 w 143"/>
                  <a:gd name="T19" fmla="*/ 117 h 269"/>
                  <a:gd name="T20" fmla="*/ 18 w 143"/>
                  <a:gd name="T21" fmla="*/ 121 h 269"/>
                  <a:gd name="T22" fmla="*/ 18 w 143"/>
                  <a:gd name="T23" fmla="*/ 134 h 269"/>
                  <a:gd name="T24" fmla="*/ 22 w 143"/>
                  <a:gd name="T25" fmla="*/ 147 h 269"/>
                  <a:gd name="T26" fmla="*/ 28 w 143"/>
                  <a:gd name="T27" fmla="*/ 155 h 269"/>
                  <a:gd name="T28" fmla="*/ 32 w 143"/>
                  <a:gd name="T29" fmla="*/ 168 h 269"/>
                  <a:gd name="T30" fmla="*/ 30 w 143"/>
                  <a:gd name="T31" fmla="*/ 181 h 269"/>
                  <a:gd name="T32" fmla="*/ 33 w 143"/>
                  <a:gd name="T33" fmla="*/ 188 h 269"/>
                  <a:gd name="T34" fmla="*/ 35 w 143"/>
                  <a:gd name="T35" fmla="*/ 179 h 269"/>
                  <a:gd name="T36" fmla="*/ 47 w 143"/>
                  <a:gd name="T37" fmla="*/ 188 h 269"/>
                  <a:gd name="T38" fmla="*/ 62 w 143"/>
                  <a:gd name="T39" fmla="*/ 258 h 269"/>
                  <a:gd name="T40" fmla="*/ 62 w 143"/>
                  <a:gd name="T41" fmla="*/ 264 h 269"/>
                  <a:gd name="T42" fmla="*/ 65 w 143"/>
                  <a:gd name="T43" fmla="*/ 269 h 269"/>
                  <a:gd name="T44" fmla="*/ 126 w 143"/>
                  <a:gd name="T45" fmla="*/ 258 h 269"/>
                  <a:gd name="T46" fmla="*/ 120 w 143"/>
                  <a:gd name="T47" fmla="*/ 250 h 269"/>
                  <a:gd name="T48" fmla="*/ 116 w 143"/>
                  <a:gd name="T49" fmla="*/ 243 h 269"/>
                  <a:gd name="T50" fmla="*/ 116 w 143"/>
                  <a:gd name="T51" fmla="*/ 235 h 269"/>
                  <a:gd name="T52" fmla="*/ 120 w 143"/>
                  <a:gd name="T53" fmla="*/ 228 h 269"/>
                  <a:gd name="T54" fmla="*/ 114 w 143"/>
                  <a:gd name="T55" fmla="*/ 207 h 269"/>
                  <a:gd name="T56" fmla="*/ 114 w 143"/>
                  <a:gd name="T57" fmla="*/ 194 h 269"/>
                  <a:gd name="T58" fmla="*/ 109 w 143"/>
                  <a:gd name="T59" fmla="*/ 170 h 269"/>
                  <a:gd name="T60" fmla="*/ 112 w 143"/>
                  <a:gd name="T61" fmla="*/ 164 h 269"/>
                  <a:gd name="T62" fmla="*/ 111 w 143"/>
                  <a:gd name="T63" fmla="*/ 153 h 269"/>
                  <a:gd name="T64" fmla="*/ 114 w 143"/>
                  <a:gd name="T65" fmla="*/ 145 h 269"/>
                  <a:gd name="T66" fmla="*/ 116 w 143"/>
                  <a:gd name="T67" fmla="*/ 139 h 269"/>
                  <a:gd name="T68" fmla="*/ 116 w 143"/>
                  <a:gd name="T69" fmla="*/ 132 h 269"/>
                  <a:gd name="T70" fmla="*/ 120 w 143"/>
                  <a:gd name="T71" fmla="*/ 124 h 269"/>
                  <a:gd name="T72" fmla="*/ 118 w 143"/>
                  <a:gd name="T73" fmla="*/ 117 h 269"/>
                  <a:gd name="T74" fmla="*/ 120 w 143"/>
                  <a:gd name="T75" fmla="*/ 106 h 269"/>
                  <a:gd name="T76" fmla="*/ 116 w 143"/>
                  <a:gd name="T77" fmla="*/ 91 h 269"/>
                  <a:gd name="T78" fmla="*/ 116 w 143"/>
                  <a:gd name="T79" fmla="*/ 85 h 269"/>
                  <a:gd name="T80" fmla="*/ 122 w 143"/>
                  <a:gd name="T81" fmla="*/ 77 h 269"/>
                  <a:gd name="T82" fmla="*/ 126 w 143"/>
                  <a:gd name="T83" fmla="*/ 77 h 269"/>
                  <a:gd name="T84" fmla="*/ 137 w 143"/>
                  <a:gd name="T85" fmla="*/ 64 h 269"/>
                  <a:gd name="T86" fmla="*/ 143 w 143"/>
                  <a:gd name="T87" fmla="*/ 53 h 269"/>
                  <a:gd name="T88" fmla="*/ 143 w 143"/>
                  <a:gd name="T89" fmla="*/ 47 h 269"/>
                  <a:gd name="T90" fmla="*/ 141 w 143"/>
                  <a:gd name="T91" fmla="*/ 40 h 269"/>
                  <a:gd name="T92" fmla="*/ 135 w 143"/>
                  <a:gd name="T93" fmla="*/ 34 h 269"/>
                  <a:gd name="T94" fmla="*/ 133 w 143"/>
                  <a:gd name="T95" fmla="*/ 27 h 269"/>
                  <a:gd name="T96" fmla="*/ 137 w 143"/>
                  <a:gd name="T97" fmla="*/ 14 h 269"/>
                  <a:gd name="T98" fmla="*/ 133 w 143"/>
                  <a:gd name="T99" fmla="*/ 2 h 269"/>
                  <a:gd name="T100" fmla="*/ 135 w 143"/>
                  <a:gd name="T101" fmla="*/ 0 h 269"/>
                  <a:gd name="T102" fmla="*/ 26 w 143"/>
                  <a:gd name="T103" fmla="*/ 29 h 269"/>
                  <a:gd name="T104" fmla="*/ 0 w 143"/>
                  <a:gd name="T105" fmla="*/ 36 h 269"/>
                  <a:gd name="T106" fmla="*/ 0 w 143"/>
                  <a:gd name="T107" fmla="*/ 40 h 269"/>
                  <a:gd name="T108" fmla="*/ 2 w 143"/>
                  <a:gd name="T109" fmla="*/ 44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3" h="269">
                    <a:moveTo>
                      <a:pt x="2" y="44"/>
                    </a:moveTo>
                    <a:lnTo>
                      <a:pt x="2" y="51"/>
                    </a:lnTo>
                    <a:lnTo>
                      <a:pt x="7" y="59"/>
                    </a:lnTo>
                    <a:lnTo>
                      <a:pt x="7" y="76"/>
                    </a:lnTo>
                    <a:lnTo>
                      <a:pt x="9" y="83"/>
                    </a:lnTo>
                    <a:lnTo>
                      <a:pt x="17" y="89"/>
                    </a:lnTo>
                    <a:lnTo>
                      <a:pt x="18" y="96"/>
                    </a:lnTo>
                    <a:lnTo>
                      <a:pt x="18" y="102"/>
                    </a:lnTo>
                    <a:lnTo>
                      <a:pt x="20" y="109"/>
                    </a:lnTo>
                    <a:lnTo>
                      <a:pt x="20" y="117"/>
                    </a:lnTo>
                    <a:lnTo>
                      <a:pt x="18" y="121"/>
                    </a:lnTo>
                    <a:lnTo>
                      <a:pt x="18" y="134"/>
                    </a:lnTo>
                    <a:lnTo>
                      <a:pt x="22" y="147"/>
                    </a:lnTo>
                    <a:lnTo>
                      <a:pt x="28" y="155"/>
                    </a:lnTo>
                    <a:lnTo>
                      <a:pt x="32" y="168"/>
                    </a:lnTo>
                    <a:lnTo>
                      <a:pt x="30" y="181"/>
                    </a:lnTo>
                    <a:lnTo>
                      <a:pt x="33" y="188"/>
                    </a:lnTo>
                    <a:lnTo>
                      <a:pt x="35" y="179"/>
                    </a:lnTo>
                    <a:lnTo>
                      <a:pt x="47" y="188"/>
                    </a:lnTo>
                    <a:lnTo>
                      <a:pt x="62" y="258"/>
                    </a:lnTo>
                    <a:lnTo>
                      <a:pt x="62" y="264"/>
                    </a:lnTo>
                    <a:lnTo>
                      <a:pt x="65" y="269"/>
                    </a:lnTo>
                    <a:lnTo>
                      <a:pt x="126" y="258"/>
                    </a:lnTo>
                    <a:lnTo>
                      <a:pt x="120" y="250"/>
                    </a:lnTo>
                    <a:lnTo>
                      <a:pt x="116" y="243"/>
                    </a:lnTo>
                    <a:lnTo>
                      <a:pt x="116" y="235"/>
                    </a:lnTo>
                    <a:lnTo>
                      <a:pt x="120" y="228"/>
                    </a:lnTo>
                    <a:lnTo>
                      <a:pt x="114" y="207"/>
                    </a:lnTo>
                    <a:lnTo>
                      <a:pt x="114" y="194"/>
                    </a:lnTo>
                    <a:lnTo>
                      <a:pt x="109" y="170"/>
                    </a:lnTo>
                    <a:lnTo>
                      <a:pt x="112" y="164"/>
                    </a:lnTo>
                    <a:lnTo>
                      <a:pt x="111" y="153"/>
                    </a:lnTo>
                    <a:lnTo>
                      <a:pt x="114" y="145"/>
                    </a:lnTo>
                    <a:lnTo>
                      <a:pt x="116" y="139"/>
                    </a:lnTo>
                    <a:lnTo>
                      <a:pt x="116" y="132"/>
                    </a:lnTo>
                    <a:lnTo>
                      <a:pt x="120" y="124"/>
                    </a:lnTo>
                    <a:lnTo>
                      <a:pt x="118" y="117"/>
                    </a:lnTo>
                    <a:lnTo>
                      <a:pt x="120" y="106"/>
                    </a:lnTo>
                    <a:lnTo>
                      <a:pt x="116" y="91"/>
                    </a:lnTo>
                    <a:lnTo>
                      <a:pt x="116" y="85"/>
                    </a:lnTo>
                    <a:lnTo>
                      <a:pt x="122" y="77"/>
                    </a:lnTo>
                    <a:lnTo>
                      <a:pt x="126" y="77"/>
                    </a:lnTo>
                    <a:lnTo>
                      <a:pt x="137" y="64"/>
                    </a:lnTo>
                    <a:lnTo>
                      <a:pt x="143" y="53"/>
                    </a:lnTo>
                    <a:lnTo>
                      <a:pt x="143" y="47"/>
                    </a:lnTo>
                    <a:lnTo>
                      <a:pt x="141" y="40"/>
                    </a:lnTo>
                    <a:lnTo>
                      <a:pt x="135" y="34"/>
                    </a:lnTo>
                    <a:lnTo>
                      <a:pt x="133" y="27"/>
                    </a:lnTo>
                    <a:lnTo>
                      <a:pt x="137" y="14"/>
                    </a:lnTo>
                    <a:lnTo>
                      <a:pt x="133" y="2"/>
                    </a:lnTo>
                    <a:lnTo>
                      <a:pt x="135" y="0"/>
                    </a:lnTo>
                    <a:lnTo>
                      <a:pt x="26" y="29"/>
                    </a:lnTo>
                    <a:lnTo>
                      <a:pt x="0" y="36"/>
                    </a:lnTo>
                    <a:lnTo>
                      <a:pt x="0" y="40"/>
                    </a:lnTo>
                    <a:lnTo>
                      <a:pt x="2" y="44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53" name="Group 452"/>
              <p:cNvGrpSpPr/>
              <p:nvPr/>
            </p:nvGrpSpPr>
            <p:grpSpPr>
              <a:xfrm>
                <a:off x="4196096" y="2578593"/>
                <a:ext cx="720518" cy="298238"/>
                <a:chOff x="4196096" y="2578593"/>
                <a:chExt cx="720518" cy="298238"/>
              </a:xfrm>
              <a:grpFill/>
            </p:grpSpPr>
            <p:sp>
              <p:nvSpPr>
                <p:cNvPr id="244" name="Freeform 5"/>
                <p:cNvSpPr>
                  <a:spLocks/>
                </p:cNvSpPr>
                <p:nvPr/>
              </p:nvSpPr>
              <p:spPr bwMode="auto">
                <a:xfrm>
                  <a:off x="4793645" y="2624811"/>
                  <a:ext cx="3843" cy="4360"/>
                </a:xfrm>
                <a:custGeom>
                  <a:avLst/>
                  <a:gdLst>
                    <a:gd name="T0" fmla="*/ 0 w 4"/>
                    <a:gd name="T1" fmla="*/ 0 h 5"/>
                    <a:gd name="T2" fmla="*/ 4 w 4"/>
                    <a:gd name="T3" fmla="*/ 5 h 5"/>
                    <a:gd name="T4" fmla="*/ 4 w 4"/>
                    <a:gd name="T5" fmla="*/ 3 h 5"/>
                    <a:gd name="T6" fmla="*/ 0 w 4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5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4" name="Freeform 55"/>
                <p:cNvSpPr>
                  <a:spLocks/>
                </p:cNvSpPr>
                <p:nvPr/>
              </p:nvSpPr>
              <p:spPr bwMode="auto">
                <a:xfrm>
                  <a:off x="4762903" y="2800091"/>
                  <a:ext cx="18253" cy="17441"/>
                </a:xfrm>
                <a:custGeom>
                  <a:avLst/>
                  <a:gdLst>
                    <a:gd name="T0" fmla="*/ 17 w 19"/>
                    <a:gd name="T1" fmla="*/ 0 h 20"/>
                    <a:gd name="T2" fmla="*/ 11 w 19"/>
                    <a:gd name="T3" fmla="*/ 5 h 20"/>
                    <a:gd name="T4" fmla="*/ 4 w 19"/>
                    <a:gd name="T5" fmla="*/ 13 h 20"/>
                    <a:gd name="T6" fmla="*/ 0 w 19"/>
                    <a:gd name="T7" fmla="*/ 20 h 20"/>
                    <a:gd name="T8" fmla="*/ 6 w 19"/>
                    <a:gd name="T9" fmla="*/ 13 h 20"/>
                    <a:gd name="T10" fmla="*/ 19 w 19"/>
                    <a:gd name="T11" fmla="*/ 0 h 20"/>
                    <a:gd name="T12" fmla="*/ 17 w 19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20">
                      <a:moveTo>
                        <a:pt x="17" y="0"/>
                      </a:moveTo>
                      <a:lnTo>
                        <a:pt x="11" y="5"/>
                      </a:ln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6" y="13"/>
                      </a:lnTo>
                      <a:lnTo>
                        <a:pt x="19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5" name="Freeform 56"/>
                <p:cNvSpPr>
                  <a:spLocks/>
                </p:cNvSpPr>
                <p:nvPr/>
              </p:nvSpPr>
              <p:spPr bwMode="auto">
                <a:xfrm>
                  <a:off x="4762903" y="2800091"/>
                  <a:ext cx="18253" cy="17441"/>
                </a:xfrm>
                <a:custGeom>
                  <a:avLst/>
                  <a:gdLst>
                    <a:gd name="T0" fmla="*/ 17 w 19"/>
                    <a:gd name="T1" fmla="*/ 0 h 20"/>
                    <a:gd name="T2" fmla="*/ 11 w 19"/>
                    <a:gd name="T3" fmla="*/ 5 h 20"/>
                    <a:gd name="T4" fmla="*/ 4 w 19"/>
                    <a:gd name="T5" fmla="*/ 13 h 20"/>
                    <a:gd name="T6" fmla="*/ 0 w 19"/>
                    <a:gd name="T7" fmla="*/ 20 h 20"/>
                    <a:gd name="T8" fmla="*/ 6 w 19"/>
                    <a:gd name="T9" fmla="*/ 13 h 20"/>
                    <a:gd name="T10" fmla="*/ 19 w 19"/>
                    <a:gd name="T11" fmla="*/ 0 h 20"/>
                    <a:gd name="T12" fmla="*/ 17 w 19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" h="20">
                      <a:moveTo>
                        <a:pt x="17" y="0"/>
                      </a:moveTo>
                      <a:lnTo>
                        <a:pt x="11" y="5"/>
                      </a:lnTo>
                      <a:lnTo>
                        <a:pt x="4" y="13"/>
                      </a:lnTo>
                      <a:lnTo>
                        <a:pt x="0" y="20"/>
                      </a:lnTo>
                      <a:lnTo>
                        <a:pt x="6" y="13"/>
                      </a:lnTo>
                      <a:lnTo>
                        <a:pt x="19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6" name="Freeform 57"/>
                <p:cNvSpPr>
                  <a:spLocks/>
                </p:cNvSpPr>
                <p:nvPr/>
              </p:nvSpPr>
              <p:spPr bwMode="auto">
                <a:xfrm>
                  <a:off x="4804212" y="2773930"/>
                  <a:ext cx="27860" cy="7848"/>
                </a:xfrm>
                <a:custGeom>
                  <a:avLst/>
                  <a:gdLst>
                    <a:gd name="T0" fmla="*/ 29 w 29"/>
                    <a:gd name="T1" fmla="*/ 0 h 9"/>
                    <a:gd name="T2" fmla="*/ 27 w 29"/>
                    <a:gd name="T3" fmla="*/ 0 h 9"/>
                    <a:gd name="T4" fmla="*/ 19 w 29"/>
                    <a:gd name="T5" fmla="*/ 0 h 9"/>
                    <a:gd name="T6" fmla="*/ 6 w 29"/>
                    <a:gd name="T7" fmla="*/ 5 h 9"/>
                    <a:gd name="T8" fmla="*/ 0 w 29"/>
                    <a:gd name="T9" fmla="*/ 9 h 9"/>
                    <a:gd name="T10" fmla="*/ 15 w 29"/>
                    <a:gd name="T11" fmla="*/ 3 h 9"/>
                    <a:gd name="T12" fmla="*/ 29 w 2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">
                      <a:moveTo>
                        <a:pt x="29" y="0"/>
                      </a:move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6" y="5"/>
                      </a:lnTo>
                      <a:lnTo>
                        <a:pt x="0" y="9"/>
                      </a:lnTo>
                      <a:lnTo>
                        <a:pt x="15" y="3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7" name="Freeform 58"/>
                <p:cNvSpPr>
                  <a:spLocks/>
                </p:cNvSpPr>
                <p:nvPr/>
              </p:nvSpPr>
              <p:spPr bwMode="auto">
                <a:xfrm>
                  <a:off x="4804212" y="2773930"/>
                  <a:ext cx="27860" cy="7848"/>
                </a:xfrm>
                <a:custGeom>
                  <a:avLst/>
                  <a:gdLst>
                    <a:gd name="T0" fmla="*/ 29 w 29"/>
                    <a:gd name="T1" fmla="*/ 0 h 9"/>
                    <a:gd name="T2" fmla="*/ 27 w 29"/>
                    <a:gd name="T3" fmla="*/ 0 h 9"/>
                    <a:gd name="T4" fmla="*/ 19 w 29"/>
                    <a:gd name="T5" fmla="*/ 0 h 9"/>
                    <a:gd name="T6" fmla="*/ 6 w 29"/>
                    <a:gd name="T7" fmla="*/ 5 h 9"/>
                    <a:gd name="T8" fmla="*/ 0 w 29"/>
                    <a:gd name="T9" fmla="*/ 9 h 9"/>
                    <a:gd name="T10" fmla="*/ 15 w 29"/>
                    <a:gd name="T11" fmla="*/ 3 h 9"/>
                    <a:gd name="T12" fmla="*/ 29 w 29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" h="9">
                      <a:moveTo>
                        <a:pt x="29" y="0"/>
                      </a:move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6" y="5"/>
                      </a:lnTo>
                      <a:lnTo>
                        <a:pt x="0" y="9"/>
                      </a:lnTo>
                      <a:lnTo>
                        <a:pt x="15" y="3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8" name="Freeform 59"/>
                <p:cNvSpPr>
                  <a:spLocks/>
                </p:cNvSpPr>
                <p:nvPr/>
              </p:nvSpPr>
              <p:spPr bwMode="auto">
                <a:xfrm>
                  <a:off x="4848404" y="2746025"/>
                  <a:ext cx="17292" cy="32266"/>
                </a:xfrm>
                <a:custGeom>
                  <a:avLst/>
                  <a:gdLst>
                    <a:gd name="T0" fmla="*/ 18 w 18"/>
                    <a:gd name="T1" fmla="*/ 0 h 37"/>
                    <a:gd name="T2" fmla="*/ 11 w 18"/>
                    <a:gd name="T3" fmla="*/ 7 h 37"/>
                    <a:gd name="T4" fmla="*/ 7 w 18"/>
                    <a:gd name="T5" fmla="*/ 13 h 37"/>
                    <a:gd name="T6" fmla="*/ 5 w 18"/>
                    <a:gd name="T7" fmla="*/ 20 h 37"/>
                    <a:gd name="T8" fmla="*/ 0 w 18"/>
                    <a:gd name="T9" fmla="*/ 37 h 37"/>
                    <a:gd name="T10" fmla="*/ 7 w 18"/>
                    <a:gd name="T11" fmla="*/ 15 h 37"/>
                    <a:gd name="T12" fmla="*/ 18 w 18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7">
                      <a:moveTo>
                        <a:pt x="18" y="0"/>
                      </a:moveTo>
                      <a:lnTo>
                        <a:pt x="11" y="7"/>
                      </a:lnTo>
                      <a:lnTo>
                        <a:pt x="7" y="13"/>
                      </a:lnTo>
                      <a:lnTo>
                        <a:pt x="5" y="20"/>
                      </a:lnTo>
                      <a:lnTo>
                        <a:pt x="0" y="37"/>
                      </a:lnTo>
                      <a:lnTo>
                        <a:pt x="7" y="1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299" name="Freeform 60"/>
                <p:cNvSpPr>
                  <a:spLocks/>
                </p:cNvSpPr>
                <p:nvPr/>
              </p:nvSpPr>
              <p:spPr bwMode="auto">
                <a:xfrm>
                  <a:off x="4848404" y="2746025"/>
                  <a:ext cx="17292" cy="32266"/>
                </a:xfrm>
                <a:custGeom>
                  <a:avLst/>
                  <a:gdLst>
                    <a:gd name="T0" fmla="*/ 18 w 18"/>
                    <a:gd name="T1" fmla="*/ 0 h 37"/>
                    <a:gd name="T2" fmla="*/ 11 w 18"/>
                    <a:gd name="T3" fmla="*/ 7 h 37"/>
                    <a:gd name="T4" fmla="*/ 7 w 18"/>
                    <a:gd name="T5" fmla="*/ 13 h 37"/>
                    <a:gd name="T6" fmla="*/ 5 w 18"/>
                    <a:gd name="T7" fmla="*/ 20 h 37"/>
                    <a:gd name="T8" fmla="*/ 0 w 18"/>
                    <a:gd name="T9" fmla="*/ 37 h 37"/>
                    <a:gd name="T10" fmla="*/ 7 w 18"/>
                    <a:gd name="T11" fmla="*/ 15 h 37"/>
                    <a:gd name="T12" fmla="*/ 18 w 18"/>
                    <a:gd name="T13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7">
                      <a:moveTo>
                        <a:pt x="18" y="0"/>
                      </a:moveTo>
                      <a:lnTo>
                        <a:pt x="11" y="7"/>
                      </a:lnTo>
                      <a:lnTo>
                        <a:pt x="7" y="13"/>
                      </a:lnTo>
                      <a:lnTo>
                        <a:pt x="5" y="20"/>
                      </a:lnTo>
                      <a:lnTo>
                        <a:pt x="0" y="37"/>
                      </a:lnTo>
                      <a:lnTo>
                        <a:pt x="7" y="15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0" name="Freeform 61"/>
                <p:cNvSpPr>
                  <a:spLocks/>
                </p:cNvSpPr>
                <p:nvPr/>
              </p:nvSpPr>
              <p:spPr bwMode="auto">
                <a:xfrm>
                  <a:off x="4871461" y="2731200"/>
                  <a:ext cx="5764" cy="4360"/>
                </a:xfrm>
                <a:custGeom>
                  <a:avLst/>
                  <a:gdLst>
                    <a:gd name="T0" fmla="*/ 0 w 6"/>
                    <a:gd name="T1" fmla="*/ 5 h 5"/>
                    <a:gd name="T2" fmla="*/ 6 w 6"/>
                    <a:gd name="T3" fmla="*/ 0 h 5"/>
                    <a:gd name="T4" fmla="*/ 4 w 6"/>
                    <a:gd name="T5" fmla="*/ 0 h 5"/>
                    <a:gd name="T6" fmla="*/ 0 w 6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1" name="Freeform 62"/>
                <p:cNvSpPr>
                  <a:spLocks/>
                </p:cNvSpPr>
                <p:nvPr/>
              </p:nvSpPr>
              <p:spPr bwMode="auto">
                <a:xfrm>
                  <a:off x="4871461" y="2731200"/>
                  <a:ext cx="5764" cy="4360"/>
                </a:xfrm>
                <a:custGeom>
                  <a:avLst/>
                  <a:gdLst>
                    <a:gd name="T0" fmla="*/ 0 w 6"/>
                    <a:gd name="T1" fmla="*/ 5 h 5"/>
                    <a:gd name="T2" fmla="*/ 6 w 6"/>
                    <a:gd name="T3" fmla="*/ 0 h 5"/>
                    <a:gd name="T4" fmla="*/ 4 w 6"/>
                    <a:gd name="T5" fmla="*/ 0 h 5"/>
                    <a:gd name="T6" fmla="*/ 0 w 6"/>
                    <a:gd name="T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2" name="Freeform 63"/>
                <p:cNvSpPr>
                  <a:spLocks/>
                </p:cNvSpPr>
                <p:nvPr/>
              </p:nvSpPr>
              <p:spPr bwMode="auto">
                <a:xfrm>
                  <a:off x="4882028" y="2712887"/>
                  <a:ext cx="12489" cy="11337"/>
                </a:xfrm>
                <a:custGeom>
                  <a:avLst/>
                  <a:gdLst>
                    <a:gd name="T0" fmla="*/ 13 w 13"/>
                    <a:gd name="T1" fmla="*/ 0 h 13"/>
                    <a:gd name="T2" fmla="*/ 13 w 13"/>
                    <a:gd name="T3" fmla="*/ 2 h 13"/>
                    <a:gd name="T4" fmla="*/ 6 w 13"/>
                    <a:gd name="T5" fmla="*/ 8 h 13"/>
                    <a:gd name="T6" fmla="*/ 0 w 13"/>
                    <a:gd name="T7" fmla="*/ 13 h 13"/>
                    <a:gd name="T8" fmla="*/ 13 w 13"/>
                    <a:gd name="T9" fmla="*/ 2 h 13"/>
                    <a:gd name="T10" fmla="*/ 13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3" y="2"/>
                      </a:lnTo>
                      <a:lnTo>
                        <a:pt x="6" y="8"/>
                      </a:lnTo>
                      <a:lnTo>
                        <a:pt x="0" y="13"/>
                      </a:lnTo>
                      <a:lnTo>
                        <a:pt x="13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3" name="Freeform 64"/>
                <p:cNvSpPr>
                  <a:spLocks/>
                </p:cNvSpPr>
                <p:nvPr/>
              </p:nvSpPr>
              <p:spPr bwMode="auto">
                <a:xfrm>
                  <a:off x="4882028" y="2712887"/>
                  <a:ext cx="12489" cy="11337"/>
                </a:xfrm>
                <a:custGeom>
                  <a:avLst/>
                  <a:gdLst>
                    <a:gd name="T0" fmla="*/ 13 w 13"/>
                    <a:gd name="T1" fmla="*/ 0 h 13"/>
                    <a:gd name="T2" fmla="*/ 13 w 13"/>
                    <a:gd name="T3" fmla="*/ 2 h 13"/>
                    <a:gd name="T4" fmla="*/ 6 w 13"/>
                    <a:gd name="T5" fmla="*/ 8 h 13"/>
                    <a:gd name="T6" fmla="*/ 0 w 13"/>
                    <a:gd name="T7" fmla="*/ 13 h 13"/>
                    <a:gd name="T8" fmla="*/ 13 w 13"/>
                    <a:gd name="T9" fmla="*/ 2 h 13"/>
                    <a:gd name="T10" fmla="*/ 13 w 1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13" y="2"/>
                      </a:lnTo>
                      <a:lnTo>
                        <a:pt x="6" y="8"/>
                      </a:lnTo>
                      <a:lnTo>
                        <a:pt x="0" y="13"/>
                      </a:lnTo>
                      <a:lnTo>
                        <a:pt x="13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4" name="Freeform 65"/>
                <p:cNvSpPr>
                  <a:spLocks/>
                </p:cNvSpPr>
                <p:nvPr/>
              </p:nvSpPr>
              <p:spPr bwMode="auto">
                <a:xfrm>
                  <a:off x="4906046" y="2655333"/>
                  <a:ext cx="10568" cy="53194"/>
                </a:xfrm>
                <a:custGeom>
                  <a:avLst/>
                  <a:gdLst>
                    <a:gd name="T0" fmla="*/ 0 w 11"/>
                    <a:gd name="T1" fmla="*/ 61 h 61"/>
                    <a:gd name="T2" fmla="*/ 2 w 11"/>
                    <a:gd name="T3" fmla="*/ 61 h 61"/>
                    <a:gd name="T4" fmla="*/ 9 w 11"/>
                    <a:gd name="T5" fmla="*/ 57 h 61"/>
                    <a:gd name="T6" fmla="*/ 11 w 11"/>
                    <a:gd name="T7" fmla="*/ 44 h 61"/>
                    <a:gd name="T8" fmla="*/ 9 w 11"/>
                    <a:gd name="T9" fmla="*/ 23 h 61"/>
                    <a:gd name="T10" fmla="*/ 7 w 11"/>
                    <a:gd name="T11" fmla="*/ 15 h 61"/>
                    <a:gd name="T12" fmla="*/ 2 w 11"/>
                    <a:gd name="T13" fmla="*/ 0 h 61"/>
                    <a:gd name="T14" fmla="*/ 2 w 11"/>
                    <a:gd name="T15" fmla="*/ 8 h 61"/>
                    <a:gd name="T16" fmla="*/ 5 w 11"/>
                    <a:gd name="T17" fmla="*/ 15 h 61"/>
                    <a:gd name="T18" fmla="*/ 7 w 11"/>
                    <a:gd name="T19" fmla="*/ 21 h 61"/>
                    <a:gd name="T20" fmla="*/ 9 w 11"/>
                    <a:gd name="T21" fmla="*/ 47 h 61"/>
                    <a:gd name="T22" fmla="*/ 5 w 11"/>
                    <a:gd name="T23" fmla="*/ 55 h 61"/>
                    <a:gd name="T24" fmla="*/ 0 w 11"/>
                    <a:gd name="T2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61">
                      <a:moveTo>
                        <a:pt x="0" y="61"/>
                      </a:moveTo>
                      <a:lnTo>
                        <a:pt x="2" y="61"/>
                      </a:lnTo>
                      <a:lnTo>
                        <a:pt x="9" y="57"/>
                      </a:lnTo>
                      <a:lnTo>
                        <a:pt x="11" y="44"/>
                      </a:lnTo>
                      <a:lnTo>
                        <a:pt x="9" y="23"/>
                      </a:lnTo>
                      <a:lnTo>
                        <a:pt x="7" y="15"/>
                      </a:ln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5" y="15"/>
                      </a:lnTo>
                      <a:lnTo>
                        <a:pt x="7" y="21"/>
                      </a:lnTo>
                      <a:lnTo>
                        <a:pt x="9" y="47"/>
                      </a:lnTo>
                      <a:lnTo>
                        <a:pt x="5" y="5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05" name="Freeform 66"/>
                <p:cNvSpPr>
                  <a:spLocks/>
                </p:cNvSpPr>
                <p:nvPr/>
              </p:nvSpPr>
              <p:spPr bwMode="auto">
                <a:xfrm>
                  <a:off x="4906046" y="2655333"/>
                  <a:ext cx="10568" cy="53194"/>
                </a:xfrm>
                <a:custGeom>
                  <a:avLst/>
                  <a:gdLst>
                    <a:gd name="T0" fmla="*/ 0 w 11"/>
                    <a:gd name="T1" fmla="*/ 61 h 61"/>
                    <a:gd name="T2" fmla="*/ 2 w 11"/>
                    <a:gd name="T3" fmla="*/ 61 h 61"/>
                    <a:gd name="T4" fmla="*/ 9 w 11"/>
                    <a:gd name="T5" fmla="*/ 57 h 61"/>
                    <a:gd name="T6" fmla="*/ 11 w 11"/>
                    <a:gd name="T7" fmla="*/ 44 h 61"/>
                    <a:gd name="T8" fmla="*/ 9 w 11"/>
                    <a:gd name="T9" fmla="*/ 23 h 61"/>
                    <a:gd name="T10" fmla="*/ 7 w 11"/>
                    <a:gd name="T11" fmla="*/ 15 h 61"/>
                    <a:gd name="T12" fmla="*/ 2 w 11"/>
                    <a:gd name="T13" fmla="*/ 0 h 61"/>
                    <a:gd name="T14" fmla="*/ 2 w 11"/>
                    <a:gd name="T15" fmla="*/ 8 h 61"/>
                    <a:gd name="T16" fmla="*/ 5 w 11"/>
                    <a:gd name="T17" fmla="*/ 15 h 61"/>
                    <a:gd name="T18" fmla="*/ 7 w 11"/>
                    <a:gd name="T19" fmla="*/ 21 h 61"/>
                    <a:gd name="T20" fmla="*/ 9 w 11"/>
                    <a:gd name="T21" fmla="*/ 47 h 61"/>
                    <a:gd name="T22" fmla="*/ 5 w 11"/>
                    <a:gd name="T23" fmla="*/ 55 h 61"/>
                    <a:gd name="T24" fmla="*/ 0 w 11"/>
                    <a:gd name="T2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" h="61">
                      <a:moveTo>
                        <a:pt x="0" y="61"/>
                      </a:moveTo>
                      <a:lnTo>
                        <a:pt x="2" y="61"/>
                      </a:lnTo>
                      <a:lnTo>
                        <a:pt x="9" y="57"/>
                      </a:lnTo>
                      <a:lnTo>
                        <a:pt x="11" y="44"/>
                      </a:lnTo>
                      <a:lnTo>
                        <a:pt x="9" y="23"/>
                      </a:lnTo>
                      <a:lnTo>
                        <a:pt x="7" y="15"/>
                      </a:lnTo>
                      <a:lnTo>
                        <a:pt x="2" y="0"/>
                      </a:lnTo>
                      <a:lnTo>
                        <a:pt x="2" y="8"/>
                      </a:lnTo>
                      <a:lnTo>
                        <a:pt x="5" y="15"/>
                      </a:lnTo>
                      <a:lnTo>
                        <a:pt x="7" y="21"/>
                      </a:lnTo>
                      <a:lnTo>
                        <a:pt x="9" y="47"/>
                      </a:lnTo>
                      <a:lnTo>
                        <a:pt x="5" y="55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59" name="Freeform 120"/>
                <p:cNvSpPr>
                  <a:spLocks/>
                </p:cNvSpPr>
                <p:nvPr/>
              </p:nvSpPr>
              <p:spPr bwMode="auto">
                <a:xfrm>
                  <a:off x="4196096" y="2591674"/>
                  <a:ext cx="693618" cy="285157"/>
                </a:xfrm>
                <a:custGeom>
                  <a:avLst/>
                  <a:gdLst>
                    <a:gd name="T0" fmla="*/ 216 w 722"/>
                    <a:gd name="T1" fmla="*/ 85 h 327"/>
                    <a:gd name="T2" fmla="*/ 197 w 722"/>
                    <a:gd name="T3" fmla="*/ 113 h 327"/>
                    <a:gd name="T4" fmla="*/ 173 w 722"/>
                    <a:gd name="T5" fmla="*/ 145 h 327"/>
                    <a:gd name="T6" fmla="*/ 145 w 722"/>
                    <a:gd name="T7" fmla="*/ 156 h 327"/>
                    <a:gd name="T8" fmla="*/ 120 w 722"/>
                    <a:gd name="T9" fmla="*/ 162 h 327"/>
                    <a:gd name="T10" fmla="*/ 105 w 722"/>
                    <a:gd name="T11" fmla="*/ 184 h 327"/>
                    <a:gd name="T12" fmla="*/ 62 w 722"/>
                    <a:gd name="T13" fmla="*/ 218 h 327"/>
                    <a:gd name="T14" fmla="*/ 22 w 722"/>
                    <a:gd name="T15" fmla="*/ 237 h 327"/>
                    <a:gd name="T16" fmla="*/ 0 w 722"/>
                    <a:gd name="T17" fmla="*/ 263 h 327"/>
                    <a:gd name="T18" fmla="*/ 133 w 722"/>
                    <a:gd name="T19" fmla="*/ 263 h 327"/>
                    <a:gd name="T20" fmla="*/ 173 w 722"/>
                    <a:gd name="T21" fmla="*/ 243 h 327"/>
                    <a:gd name="T22" fmla="*/ 291 w 722"/>
                    <a:gd name="T23" fmla="*/ 235 h 327"/>
                    <a:gd name="T24" fmla="*/ 308 w 722"/>
                    <a:gd name="T25" fmla="*/ 261 h 327"/>
                    <a:gd name="T26" fmla="*/ 522 w 722"/>
                    <a:gd name="T27" fmla="*/ 327 h 327"/>
                    <a:gd name="T28" fmla="*/ 568 w 722"/>
                    <a:gd name="T29" fmla="*/ 314 h 327"/>
                    <a:gd name="T30" fmla="*/ 569 w 722"/>
                    <a:gd name="T31" fmla="*/ 291 h 327"/>
                    <a:gd name="T32" fmla="*/ 581 w 722"/>
                    <a:gd name="T33" fmla="*/ 267 h 327"/>
                    <a:gd name="T34" fmla="*/ 605 w 722"/>
                    <a:gd name="T35" fmla="*/ 228 h 327"/>
                    <a:gd name="T36" fmla="*/ 611 w 722"/>
                    <a:gd name="T37" fmla="*/ 235 h 327"/>
                    <a:gd name="T38" fmla="*/ 632 w 722"/>
                    <a:gd name="T39" fmla="*/ 216 h 327"/>
                    <a:gd name="T40" fmla="*/ 662 w 722"/>
                    <a:gd name="T41" fmla="*/ 197 h 327"/>
                    <a:gd name="T42" fmla="*/ 677 w 722"/>
                    <a:gd name="T43" fmla="*/ 201 h 327"/>
                    <a:gd name="T44" fmla="*/ 688 w 722"/>
                    <a:gd name="T45" fmla="*/ 169 h 327"/>
                    <a:gd name="T46" fmla="*/ 679 w 722"/>
                    <a:gd name="T47" fmla="*/ 171 h 327"/>
                    <a:gd name="T48" fmla="*/ 669 w 722"/>
                    <a:gd name="T49" fmla="*/ 173 h 327"/>
                    <a:gd name="T50" fmla="*/ 635 w 722"/>
                    <a:gd name="T51" fmla="*/ 184 h 327"/>
                    <a:gd name="T52" fmla="*/ 632 w 722"/>
                    <a:gd name="T53" fmla="*/ 173 h 327"/>
                    <a:gd name="T54" fmla="*/ 663 w 722"/>
                    <a:gd name="T55" fmla="*/ 164 h 327"/>
                    <a:gd name="T56" fmla="*/ 665 w 722"/>
                    <a:gd name="T57" fmla="*/ 152 h 327"/>
                    <a:gd name="T58" fmla="*/ 616 w 722"/>
                    <a:gd name="T59" fmla="*/ 132 h 327"/>
                    <a:gd name="T60" fmla="*/ 643 w 722"/>
                    <a:gd name="T61" fmla="*/ 132 h 327"/>
                    <a:gd name="T62" fmla="*/ 650 w 722"/>
                    <a:gd name="T63" fmla="*/ 117 h 327"/>
                    <a:gd name="T64" fmla="*/ 667 w 722"/>
                    <a:gd name="T65" fmla="*/ 130 h 327"/>
                    <a:gd name="T66" fmla="*/ 694 w 722"/>
                    <a:gd name="T67" fmla="*/ 130 h 327"/>
                    <a:gd name="T68" fmla="*/ 716 w 722"/>
                    <a:gd name="T69" fmla="*/ 98 h 327"/>
                    <a:gd name="T70" fmla="*/ 714 w 722"/>
                    <a:gd name="T71" fmla="*/ 64 h 327"/>
                    <a:gd name="T72" fmla="*/ 695 w 722"/>
                    <a:gd name="T73" fmla="*/ 68 h 327"/>
                    <a:gd name="T74" fmla="*/ 688 w 722"/>
                    <a:gd name="T75" fmla="*/ 92 h 327"/>
                    <a:gd name="T76" fmla="*/ 690 w 722"/>
                    <a:gd name="T77" fmla="*/ 68 h 327"/>
                    <a:gd name="T78" fmla="*/ 669 w 722"/>
                    <a:gd name="T79" fmla="*/ 71 h 327"/>
                    <a:gd name="T80" fmla="*/ 635 w 722"/>
                    <a:gd name="T81" fmla="*/ 77 h 327"/>
                    <a:gd name="T82" fmla="*/ 622 w 722"/>
                    <a:gd name="T83" fmla="*/ 49 h 327"/>
                    <a:gd name="T84" fmla="*/ 626 w 722"/>
                    <a:gd name="T85" fmla="*/ 43 h 327"/>
                    <a:gd name="T86" fmla="*/ 639 w 722"/>
                    <a:gd name="T87" fmla="*/ 64 h 327"/>
                    <a:gd name="T88" fmla="*/ 662 w 722"/>
                    <a:gd name="T89" fmla="*/ 49 h 327"/>
                    <a:gd name="T90" fmla="*/ 679 w 722"/>
                    <a:gd name="T91" fmla="*/ 45 h 327"/>
                    <a:gd name="T92" fmla="*/ 673 w 722"/>
                    <a:gd name="T93" fmla="*/ 30 h 327"/>
                    <a:gd name="T94" fmla="*/ 684 w 722"/>
                    <a:gd name="T95" fmla="*/ 25 h 327"/>
                    <a:gd name="T96" fmla="*/ 690 w 722"/>
                    <a:gd name="T97" fmla="*/ 17 h 327"/>
                    <a:gd name="T98" fmla="*/ 675 w 722"/>
                    <a:gd name="T99" fmla="*/ 0 h 3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22" h="327">
                      <a:moveTo>
                        <a:pt x="498" y="38"/>
                      </a:moveTo>
                      <a:lnTo>
                        <a:pt x="310" y="71"/>
                      </a:lnTo>
                      <a:lnTo>
                        <a:pt x="242" y="83"/>
                      </a:lnTo>
                      <a:lnTo>
                        <a:pt x="216" y="85"/>
                      </a:lnTo>
                      <a:lnTo>
                        <a:pt x="201" y="85"/>
                      </a:lnTo>
                      <a:lnTo>
                        <a:pt x="199" y="94"/>
                      </a:lnTo>
                      <a:lnTo>
                        <a:pt x="199" y="102"/>
                      </a:lnTo>
                      <a:lnTo>
                        <a:pt x="197" y="113"/>
                      </a:lnTo>
                      <a:lnTo>
                        <a:pt x="190" y="117"/>
                      </a:lnTo>
                      <a:lnTo>
                        <a:pt x="184" y="122"/>
                      </a:lnTo>
                      <a:lnTo>
                        <a:pt x="178" y="137"/>
                      </a:lnTo>
                      <a:lnTo>
                        <a:pt x="173" y="145"/>
                      </a:lnTo>
                      <a:lnTo>
                        <a:pt x="167" y="139"/>
                      </a:lnTo>
                      <a:lnTo>
                        <a:pt x="154" y="145"/>
                      </a:lnTo>
                      <a:lnTo>
                        <a:pt x="147" y="150"/>
                      </a:lnTo>
                      <a:lnTo>
                        <a:pt x="145" y="156"/>
                      </a:lnTo>
                      <a:lnTo>
                        <a:pt x="137" y="164"/>
                      </a:lnTo>
                      <a:lnTo>
                        <a:pt x="133" y="164"/>
                      </a:lnTo>
                      <a:lnTo>
                        <a:pt x="126" y="158"/>
                      </a:lnTo>
                      <a:lnTo>
                        <a:pt x="120" y="162"/>
                      </a:lnTo>
                      <a:lnTo>
                        <a:pt x="116" y="165"/>
                      </a:lnTo>
                      <a:lnTo>
                        <a:pt x="116" y="171"/>
                      </a:lnTo>
                      <a:lnTo>
                        <a:pt x="109" y="169"/>
                      </a:lnTo>
                      <a:lnTo>
                        <a:pt x="105" y="184"/>
                      </a:lnTo>
                      <a:lnTo>
                        <a:pt x="101" y="190"/>
                      </a:lnTo>
                      <a:lnTo>
                        <a:pt x="96" y="190"/>
                      </a:lnTo>
                      <a:lnTo>
                        <a:pt x="83" y="199"/>
                      </a:lnTo>
                      <a:lnTo>
                        <a:pt x="62" y="218"/>
                      </a:lnTo>
                      <a:lnTo>
                        <a:pt x="56" y="222"/>
                      </a:lnTo>
                      <a:lnTo>
                        <a:pt x="43" y="222"/>
                      </a:lnTo>
                      <a:lnTo>
                        <a:pt x="28" y="229"/>
                      </a:lnTo>
                      <a:lnTo>
                        <a:pt x="22" y="237"/>
                      </a:lnTo>
                      <a:lnTo>
                        <a:pt x="21" y="244"/>
                      </a:lnTo>
                      <a:lnTo>
                        <a:pt x="19" y="254"/>
                      </a:lnTo>
                      <a:lnTo>
                        <a:pt x="13" y="259"/>
                      </a:lnTo>
                      <a:lnTo>
                        <a:pt x="0" y="263"/>
                      </a:lnTo>
                      <a:lnTo>
                        <a:pt x="0" y="291"/>
                      </a:lnTo>
                      <a:lnTo>
                        <a:pt x="105" y="275"/>
                      </a:lnTo>
                      <a:lnTo>
                        <a:pt x="128" y="263"/>
                      </a:lnTo>
                      <a:lnTo>
                        <a:pt x="133" y="263"/>
                      </a:lnTo>
                      <a:lnTo>
                        <a:pt x="145" y="254"/>
                      </a:lnTo>
                      <a:lnTo>
                        <a:pt x="160" y="248"/>
                      </a:lnTo>
                      <a:lnTo>
                        <a:pt x="165" y="244"/>
                      </a:lnTo>
                      <a:lnTo>
                        <a:pt x="173" y="243"/>
                      </a:lnTo>
                      <a:lnTo>
                        <a:pt x="250" y="233"/>
                      </a:lnTo>
                      <a:lnTo>
                        <a:pt x="278" y="231"/>
                      </a:lnTo>
                      <a:lnTo>
                        <a:pt x="286" y="239"/>
                      </a:lnTo>
                      <a:lnTo>
                        <a:pt x="291" y="235"/>
                      </a:lnTo>
                      <a:lnTo>
                        <a:pt x="303" y="246"/>
                      </a:lnTo>
                      <a:lnTo>
                        <a:pt x="306" y="254"/>
                      </a:lnTo>
                      <a:lnTo>
                        <a:pt x="306" y="259"/>
                      </a:lnTo>
                      <a:lnTo>
                        <a:pt x="308" y="261"/>
                      </a:lnTo>
                      <a:lnTo>
                        <a:pt x="404" y="246"/>
                      </a:lnTo>
                      <a:lnTo>
                        <a:pt x="515" y="325"/>
                      </a:lnTo>
                      <a:lnTo>
                        <a:pt x="519" y="327"/>
                      </a:lnTo>
                      <a:lnTo>
                        <a:pt x="522" y="327"/>
                      </a:lnTo>
                      <a:lnTo>
                        <a:pt x="536" y="322"/>
                      </a:lnTo>
                      <a:lnTo>
                        <a:pt x="549" y="318"/>
                      </a:lnTo>
                      <a:lnTo>
                        <a:pt x="560" y="318"/>
                      </a:lnTo>
                      <a:lnTo>
                        <a:pt x="568" y="314"/>
                      </a:lnTo>
                      <a:lnTo>
                        <a:pt x="569" y="299"/>
                      </a:lnTo>
                      <a:lnTo>
                        <a:pt x="564" y="286"/>
                      </a:lnTo>
                      <a:lnTo>
                        <a:pt x="566" y="286"/>
                      </a:lnTo>
                      <a:lnTo>
                        <a:pt x="569" y="291"/>
                      </a:lnTo>
                      <a:lnTo>
                        <a:pt x="573" y="308"/>
                      </a:lnTo>
                      <a:lnTo>
                        <a:pt x="573" y="288"/>
                      </a:lnTo>
                      <a:lnTo>
                        <a:pt x="575" y="280"/>
                      </a:lnTo>
                      <a:lnTo>
                        <a:pt x="581" y="267"/>
                      </a:lnTo>
                      <a:lnTo>
                        <a:pt x="590" y="254"/>
                      </a:lnTo>
                      <a:lnTo>
                        <a:pt x="605" y="241"/>
                      </a:lnTo>
                      <a:lnTo>
                        <a:pt x="601" y="233"/>
                      </a:lnTo>
                      <a:lnTo>
                        <a:pt x="605" y="228"/>
                      </a:lnTo>
                      <a:lnTo>
                        <a:pt x="601" y="222"/>
                      </a:lnTo>
                      <a:lnTo>
                        <a:pt x="609" y="226"/>
                      </a:lnTo>
                      <a:lnTo>
                        <a:pt x="603" y="231"/>
                      </a:lnTo>
                      <a:lnTo>
                        <a:pt x="611" y="235"/>
                      </a:lnTo>
                      <a:lnTo>
                        <a:pt x="613" y="233"/>
                      </a:lnTo>
                      <a:lnTo>
                        <a:pt x="618" y="226"/>
                      </a:lnTo>
                      <a:lnTo>
                        <a:pt x="624" y="212"/>
                      </a:lnTo>
                      <a:lnTo>
                        <a:pt x="632" y="216"/>
                      </a:lnTo>
                      <a:lnTo>
                        <a:pt x="648" y="207"/>
                      </a:lnTo>
                      <a:lnTo>
                        <a:pt x="654" y="207"/>
                      </a:lnTo>
                      <a:lnTo>
                        <a:pt x="656" y="203"/>
                      </a:lnTo>
                      <a:lnTo>
                        <a:pt x="662" y="197"/>
                      </a:lnTo>
                      <a:lnTo>
                        <a:pt x="663" y="205"/>
                      </a:lnTo>
                      <a:lnTo>
                        <a:pt x="667" y="197"/>
                      </a:lnTo>
                      <a:lnTo>
                        <a:pt x="675" y="201"/>
                      </a:lnTo>
                      <a:lnTo>
                        <a:pt x="677" y="201"/>
                      </a:lnTo>
                      <a:lnTo>
                        <a:pt x="682" y="188"/>
                      </a:lnTo>
                      <a:lnTo>
                        <a:pt x="688" y="181"/>
                      </a:lnTo>
                      <a:lnTo>
                        <a:pt x="692" y="175"/>
                      </a:lnTo>
                      <a:lnTo>
                        <a:pt x="688" y="169"/>
                      </a:lnTo>
                      <a:lnTo>
                        <a:pt x="686" y="169"/>
                      </a:lnTo>
                      <a:lnTo>
                        <a:pt x="682" y="177"/>
                      </a:lnTo>
                      <a:lnTo>
                        <a:pt x="677" y="179"/>
                      </a:lnTo>
                      <a:lnTo>
                        <a:pt x="679" y="171"/>
                      </a:lnTo>
                      <a:lnTo>
                        <a:pt x="675" y="165"/>
                      </a:lnTo>
                      <a:lnTo>
                        <a:pt x="673" y="171"/>
                      </a:lnTo>
                      <a:lnTo>
                        <a:pt x="673" y="173"/>
                      </a:lnTo>
                      <a:lnTo>
                        <a:pt x="669" y="173"/>
                      </a:lnTo>
                      <a:lnTo>
                        <a:pt x="671" y="181"/>
                      </a:lnTo>
                      <a:lnTo>
                        <a:pt x="663" y="177"/>
                      </a:lnTo>
                      <a:lnTo>
                        <a:pt x="650" y="186"/>
                      </a:lnTo>
                      <a:lnTo>
                        <a:pt x="635" y="184"/>
                      </a:lnTo>
                      <a:lnTo>
                        <a:pt x="624" y="173"/>
                      </a:lnTo>
                      <a:lnTo>
                        <a:pt x="618" y="167"/>
                      </a:lnTo>
                      <a:lnTo>
                        <a:pt x="626" y="171"/>
                      </a:lnTo>
                      <a:lnTo>
                        <a:pt x="632" y="173"/>
                      </a:lnTo>
                      <a:lnTo>
                        <a:pt x="641" y="179"/>
                      </a:lnTo>
                      <a:lnTo>
                        <a:pt x="648" y="181"/>
                      </a:lnTo>
                      <a:lnTo>
                        <a:pt x="652" y="177"/>
                      </a:lnTo>
                      <a:lnTo>
                        <a:pt x="663" y="164"/>
                      </a:lnTo>
                      <a:lnTo>
                        <a:pt x="663" y="156"/>
                      </a:lnTo>
                      <a:lnTo>
                        <a:pt x="656" y="158"/>
                      </a:lnTo>
                      <a:lnTo>
                        <a:pt x="658" y="152"/>
                      </a:lnTo>
                      <a:lnTo>
                        <a:pt x="665" y="152"/>
                      </a:lnTo>
                      <a:lnTo>
                        <a:pt x="669" y="145"/>
                      </a:lnTo>
                      <a:lnTo>
                        <a:pt x="654" y="139"/>
                      </a:lnTo>
                      <a:lnTo>
                        <a:pt x="647" y="139"/>
                      </a:lnTo>
                      <a:lnTo>
                        <a:pt x="616" y="132"/>
                      </a:lnTo>
                      <a:lnTo>
                        <a:pt x="615" y="128"/>
                      </a:lnTo>
                      <a:lnTo>
                        <a:pt x="615" y="128"/>
                      </a:lnTo>
                      <a:lnTo>
                        <a:pt x="630" y="132"/>
                      </a:lnTo>
                      <a:lnTo>
                        <a:pt x="643" y="132"/>
                      </a:lnTo>
                      <a:lnTo>
                        <a:pt x="650" y="130"/>
                      </a:lnTo>
                      <a:lnTo>
                        <a:pt x="654" y="130"/>
                      </a:lnTo>
                      <a:lnTo>
                        <a:pt x="652" y="124"/>
                      </a:lnTo>
                      <a:lnTo>
                        <a:pt x="650" y="117"/>
                      </a:lnTo>
                      <a:lnTo>
                        <a:pt x="658" y="117"/>
                      </a:lnTo>
                      <a:lnTo>
                        <a:pt x="654" y="120"/>
                      </a:lnTo>
                      <a:lnTo>
                        <a:pt x="660" y="128"/>
                      </a:lnTo>
                      <a:lnTo>
                        <a:pt x="667" y="130"/>
                      </a:lnTo>
                      <a:lnTo>
                        <a:pt x="669" y="122"/>
                      </a:lnTo>
                      <a:lnTo>
                        <a:pt x="673" y="128"/>
                      </a:lnTo>
                      <a:lnTo>
                        <a:pt x="679" y="130"/>
                      </a:lnTo>
                      <a:lnTo>
                        <a:pt x="694" y="130"/>
                      </a:lnTo>
                      <a:lnTo>
                        <a:pt x="699" y="124"/>
                      </a:lnTo>
                      <a:lnTo>
                        <a:pt x="709" y="103"/>
                      </a:lnTo>
                      <a:lnTo>
                        <a:pt x="709" y="96"/>
                      </a:lnTo>
                      <a:lnTo>
                        <a:pt x="716" y="98"/>
                      </a:lnTo>
                      <a:lnTo>
                        <a:pt x="722" y="92"/>
                      </a:lnTo>
                      <a:lnTo>
                        <a:pt x="720" y="85"/>
                      </a:lnTo>
                      <a:lnTo>
                        <a:pt x="718" y="71"/>
                      </a:lnTo>
                      <a:lnTo>
                        <a:pt x="714" y="64"/>
                      </a:lnTo>
                      <a:lnTo>
                        <a:pt x="707" y="58"/>
                      </a:lnTo>
                      <a:lnTo>
                        <a:pt x="707" y="62"/>
                      </a:lnTo>
                      <a:lnTo>
                        <a:pt x="707" y="68"/>
                      </a:lnTo>
                      <a:lnTo>
                        <a:pt x="695" y="68"/>
                      </a:lnTo>
                      <a:lnTo>
                        <a:pt x="695" y="75"/>
                      </a:lnTo>
                      <a:lnTo>
                        <a:pt x="697" y="88"/>
                      </a:lnTo>
                      <a:lnTo>
                        <a:pt x="692" y="96"/>
                      </a:lnTo>
                      <a:lnTo>
                        <a:pt x="688" y="92"/>
                      </a:lnTo>
                      <a:lnTo>
                        <a:pt x="694" y="85"/>
                      </a:lnTo>
                      <a:lnTo>
                        <a:pt x="686" y="83"/>
                      </a:lnTo>
                      <a:lnTo>
                        <a:pt x="690" y="75"/>
                      </a:lnTo>
                      <a:lnTo>
                        <a:pt x="690" y="68"/>
                      </a:lnTo>
                      <a:lnTo>
                        <a:pt x="688" y="62"/>
                      </a:lnTo>
                      <a:lnTo>
                        <a:pt x="682" y="60"/>
                      </a:lnTo>
                      <a:lnTo>
                        <a:pt x="671" y="64"/>
                      </a:lnTo>
                      <a:lnTo>
                        <a:pt x="669" y="71"/>
                      </a:lnTo>
                      <a:lnTo>
                        <a:pt x="656" y="68"/>
                      </a:lnTo>
                      <a:lnTo>
                        <a:pt x="648" y="73"/>
                      </a:lnTo>
                      <a:lnTo>
                        <a:pt x="641" y="75"/>
                      </a:lnTo>
                      <a:lnTo>
                        <a:pt x="635" y="77"/>
                      </a:lnTo>
                      <a:lnTo>
                        <a:pt x="633" y="70"/>
                      </a:lnTo>
                      <a:lnTo>
                        <a:pt x="628" y="62"/>
                      </a:lnTo>
                      <a:lnTo>
                        <a:pt x="624" y="56"/>
                      </a:lnTo>
                      <a:lnTo>
                        <a:pt x="622" y="49"/>
                      </a:lnTo>
                      <a:lnTo>
                        <a:pt x="626" y="43"/>
                      </a:lnTo>
                      <a:lnTo>
                        <a:pt x="622" y="38"/>
                      </a:lnTo>
                      <a:lnTo>
                        <a:pt x="626" y="41"/>
                      </a:lnTo>
                      <a:lnTo>
                        <a:pt x="626" y="43"/>
                      </a:lnTo>
                      <a:lnTo>
                        <a:pt x="626" y="45"/>
                      </a:lnTo>
                      <a:lnTo>
                        <a:pt x="626" y="51"/>
                      </a:lnTo>
                      <a:lnTo>
                        <a:pt x="632" y="64"/>
                      </a:lnTo>
                      <a:lnTo>
                        <a:pt x="639" y="64"/>
                      </a:lnTo>
                      <a:lnTo>
                        <a:pt x="647" y="68"/>
                      </a:lnTo>
                      <a:lnTo>
                        <a:pt x="662" y="55"/>
                      </a:lnTo>
                      <a:lnTo>
                        <a:pt x="654" y="49"/>
                      </a:lnTo>
                      <a:lnTo>
                        <a:pt x="662" y="49"/>
                      </a:lnTo>
                      <a:lnTo>
                        <a:pt x="671" y="51"/>
                      </a:lnTo>
                      <a:lnTo>
                        <a:pt x="665" y="45"/>
                      </a:lnTo>
                      <a:lnTo>
                        <a:pt x="673" y="47"/>
                      </a:lnTo>
                      <a:lnTo>
                        <a:pt x="679" y="45"/>
                      </a:lnTo>
                      <a:lnTo>
                        <a:pt x="679" y="40"/>
                      </a:lnTo>
                      <a:lnTo>
                        <a:pt x="673" y="34"/>
                      </a:lnTo>
                      <a:lnTo>
                        <a:pt x="665" y="30"/>
                      </a:lnTo>
                      <a:lnTo>
                        <a:pt x="673" y="30"/>
                      </a:lnTo>
                      <a:lnTo>
                        <a:pt x="686" y="38"/>
                      </a:lnTo>
                      <a:lnTo>
                        <a:pt x="695" y="38"/>
                      </a:lnTo>
                      <a:lnTo>
                        <a:pt x="688" y="32"/>
                      </a:lnTo>
                      <a:lnTo>
                        <a:pt x="684" y="25"/>
                      </a:lnTo>
                      <a:lnTo>
                        <a:pt x="697" y="36"/>
                      </a:lnTo>
                      <a:lnTo>
                        <a:pt x="703" y="45"/>
                      </a:lnTo>
                      <a:lnTo>
                        <a:pt x="703" y="38"/>
                      </a:lnTo>
                      <a:lnTo>
                        <a:pt x="690" y="17"/>
                      </a:lnTo>
                      <a:lnTo>
                        <a:pt x="690" y="15"/>
                      </a:lnTo>
                      <a:lnTo>
                        <a:pt x="682" y="13"/>
                      </a:lnTo>
                      <a:lnTo>
                        <a:pt x="677" y="6"/>
                      </a:lnTo>
                      <a:lnTo>
                        <a:pt x="675" y="0"/>
                      </a:lnTo>
                      <a:lnTo>
                        <a:pt x="592" y="19"/>
                      </a:lnTo>
                      <a:lnTo>
                        <a:pt x="498" y="3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3" name="Freeform 134"/>
                <p:cNvSpPr>
                  <a:spLocks/>
                </p:cNvSpPr>
                <p:nvPr/>
              </p:nvSpPr>
              <p:spPr bwMode="auto">
                <a:xfrm>
                  <a:off x="4846483" y="2589930"/>
                  <a:ext cx="8646" cy="6976"/>
                </a:xfrm>
                <a:custGeom>
                  <a:avLst/>
                  <a:gdLst>
                    <a:gd name="T0" fmla="*/ 7 w 9"/>
                    <a:gd name="T1" fmla="*/ 8 h 8"/>
                    <a:gd name="T2" fmla="*/ 9 w 9"/>
                    <a:gd name="T3" fmla="*/ 0 h 8"/>
                    <a:gd name="T4" fmla="*/ 3 w 9"/>
                    <a:gd name="T5" fmla="*/ 0 h 8"/>
                    <a:gd name="T6" fmla="*/ 0 w 9"/>
                    <a:gd name="T7" fmla="*/ 2 h 8"/>
                    <a:gd name="T8" fmla="*/ 7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7" y="8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4" name="Freeform 135"/>
                <p:cNvSpPr>
                  <a:spLocks/>
                </p:cNvSpPr>
                <p:nvPr/>
              </p:nvSpPr>
              <p:spPr bwMode="auto">
                <a:xfrm>
                  <a:off x="4846483" y="2589930"/>
                  <a:ext cx="8646" cy="6976"/>
                </a:xfrm>
                <a:custGeom>
                  <a:avLst/>
                  <a:gdLst>
                    <a:gd name="T0" fmla="*/ 7 w 9"/>
                    <a:gd name="T1" fmla="*/ 8 h 8"/>
                    <a:gd name="T2" fmla="*/ 9 w 9"/>
                    <a:gd name="T3" fmla="*/ 0 h 8"/>
                    <a:gd name="T4" fmla="*/ 3 w 9"/>
                    <a:gd name="T5" fmla="*/ 0 h 8"/>
                    <a:gd name="T6" fmla="*/ 0 w 9"/>
                    <a:gd name="T7" fmla="*/ 2 h 8"/>
                    <a:gd name="T8" fmla="*/ 7 w 9"/>
                    <a:gd name="T9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8">
                      <a:moveTo>
                        <a:pt x="7" y="8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2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5" name="Freeform 136"/>
                <p:cNvSpPr>
                  <a:spLocks/>
                </p:cNvSpPr>
                <p:nvPr/>
              </p:nvSpPr>
              <p:spPr bwMode="auto">
                <a:xfrm>
                  <a:off x="4848404" y="2578593"/>
                  <a:ext cx="8646" cy="11337"/>
                </a:xfrm>
                <a:custGeom>
                  <a:avLst/>
                  <a:gdLst>
                    <a:gd name="T0" fmla="*/ 0 w 9"/>
                    <a:gd name="T1" fmla="*/ 0 h 13"/>
                    <a:gd name="T2" fmla="*/ 0 w 9"/>
                    <a:gd name="T3" fmla="*/ 8 h 13"/>
                    <a:gd name="T4" fmla="*/ 1 w 9"/>
                    <a:gd name="T5" fmla="*/ 13 h 13"/>
                    <a:gd name="T6" fmla="*/ 9 w 9"/>
                    <a:gd name="T7" fmla="*/ 13 h 13"/>
                    <a:gd name="T8" fmla="*/ 5 w 9"/>
                    <a:gd name="T9" fmla="*/ 6 h 13"/>
                    <a:gd name="T10" fmla="*/ 0 w 9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" y="13"/>
                      </a:lnTo>
                      <a:lnTo>
                        <a:pt x="9" y="13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6" name="Freeform 137"/>
                <p:cNvSpPr>
                  <a:spLocks/>
                </p:cNvSpPr>
                <p:nvPr/>
              </p:nvSpPr>
              <p:spPr bwMode="auto">
                <a:xfrm>
                  <a:off x="4848404" y="2578593"/>
                  <a:ext cx="8646" cy="11337"/>
                </a:xfrm>
                <a:custGeom>
                  <a:avLst/>
                  <a:gdLst>
                    <a:gd name="T0" fmla="*/ 0 w 9"/>
                    <a:gd name="T1" fmla="*/ 0 h 13"/>
                    <a:gd name="T2" fmla="*/ 0 w 9"/>
                    <a:gd name="T3" fmla="*/ 8 h 13"/>
                    <a:gd name="T4" fmla="*/ 1 w 9"/>
                    <a:gd name="T5" fmla="*/ 13 h 13"/>
                    <a:gd name="T6" fmla="*/ 9 w 9"/>
                    <a:gd name="T7" fmla="*/ 13 h 13"/>
                    <a:gd name="T8" fmla="*/ 5 w 9"/>
                    <a:gd name="T9" fmla="*/ 6 h 13"/>
                    <a:gd name="T10" fmla="*/ 0 w 9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13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1" y="13"/>
                      </a:lnTo>
                      <a:lnTo>
                        <a:pt x="9" y="13"/>
                      </a:lnTo>
                      <a:lnTo>
                        <a:pt x="5" y="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7" name="Freeform 138"/>
                <p:cNvSpPr>
                  <a:spLocks/>
                </p:cNvSpPr>
                <p:nvPr/>
              </p:nvSpPr>
              <p:spPr bwMode="auto">
                <a:xfrm>
                  <a:off x="4857050" y="2588186"/>
                  <a:ext cx="43231" cy="64531"/>
                </a:xfrm>
                <a:custGeom>
                  <a:avLst/>
                  <a:gdLst>
                    <a:gd name="T0" fmla="*/ 13 w 45"/>
                    <a:gd name="T1" fmla="*/ 29 h 74"/>
                    <a:gd name="T2" fmla="*/ 17 w 45"/>
                    <a:gd name="T3" fmla="*/ 34 h 74"/>
                    <a:gd name="T4" fmla="*/ 22 w 45"/>
                    <a:gd name="T5" fmla="*/ 47 h 74"/>
                    <a:gd name="T6" fmla="*/ 30 w 45"/>
                    <a:gd name="T7" fmla="*/ 53 h 74"/>
                    <a:gd name="T8" fmla="*/ 28 w 45"/>
                    <a:gd name="T9" fmla="*/ 57 h 74"/>
                    <a:gd name="T10" fmla="*/ 34 w 45"/>
                    <a:gd name="T11" fmla="*/ 59 h 74"/>
                    <a:gd name="T12" fmla="*/ 41 w 45"/>
                    <a:gd name="T13" fmla="*/ 66 h 74"/>
                    <a:gd name="T14" fmla="*/ 45 w 45"/>
                    <a:gd name="T15" fmla="*/ 74 h 74"/>
                    <a:gd name="T16" fmla="*/ 45 w 45"/>
                    <a:gd name="T17" fmla="*/ 72 h 74"/>
                    <a:gd name="T18" fmla="*/ 41 w 45"/>
                    <a:gd name="T19" fmla="*/ 64 h 74"/>
                    <a:gd name="T20" fmla="*/ 24 w 45"/>
                    <a:gd name="T21" fmla="*/ 44 h 74"/>
                    <a:gd name="T22" fmla="*/ 15 w 45"/>
                    <a:gd name="T23" fmla="*/ 30 h 74"/>
                    <a:gd name="T24" fmla="*/ 4 w 45"/>
                    <a:gd name="T25" fmla="*/ 2 h 74"/>
                    <a:gd name="T26" fmla="*/ 2 w 45"/>
                    <a:gd name="T27" fmla="*/ 0 h 74"/>
                    <a:gd name="T28" fmla="*/ 0 w 45"/>
                    <a:gd name="T29" fmla="*/ 2 h 74"/>
                    <a:gd name="T30" fmla="*/ 13 w 45"/>
                    <a:gd name="T31" fmla="*/ 2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5" h="74">
                      <a:moveTo>
                        <a:pt x="13" y="29"/>
                      </a:moveTo>
                      <a:lnTo>
                        <a:pt x="17" y="34"/>
                      </a:lnTo>
                      <a:lnTo>
                        <a:pt x="22" y="47"/>
                      </a:lnTo>
                      <a:lnTo>
                        <a:pt x="30" y="53"/>
                      </a:lnTo>
                      <a:lnTo>
                        <a:pt x="28" y="57"/>
                      </a:lnTo>
                      <a:lnTo>
                        <a:pt x="34" y="59"/>
                      </a:lnTo>
                      <a:lnTo>
                        <a:pt x="41" y="66"/>
                      </a:lnTo>
                      <a:lnTo>
                        <a:pt x="45" y="74"/>
                      </a:lnTo>
                      <a:lnTo>
                        <a:pt x="45" y="72"/>
                      </a:lnTo>
                      <a:lnTo>
                        <a:pt x="41" y="64"/>
                      </a:lnTo>
                      <a:lnTo>
                        <a:pt x="24" y="44"/>
                      </a:lnTo>
                      <a:lnTo>
                        <a:pt x="15" y="3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8" name="Freeform 139"/>
                <p:cNvSpPr>
                  <a:spLocks/>
                </p:cNvSpPr>
                <p:nvPr/>
              </p:nvSpPr>
              <p:spPr bwMode="auto">
                <a:xfrm>
                  <a:off x="4857050" y="2588186"/>
                  <a:ext cx="43231" cy="64531"/>
                </a:xfrm>
                <a:custGeom>
                  <a:avLst/>
                  <a:gdLst>
                    <a:gd name="T0" fmla="*/ 13 w 45"/>
                    <a:gd name="T1" fmla="*/ 29 h 74"/>
                    <a:gd name="T2" fmla="*/ 17 w 45"/>
                    <a:gd name="T3" fmla="*/ 34 h 74"/>
                    <a:gd name="T4" fmla="*/ 22 w 45"/>
                    <a:gd name="T5" fmla="*/ 47 h 74"/>
                    <a:gd name="T6" fmla="*/ 30 w 45"/>
                    <a:gd name="T7" fmla="*/ 53 h 74"/>
                    <a:gd name="T8" fmla="*/ 28 w 45"/>
                    <a:gd name="T9" fmla="*/ 57 h 74"/>
                    <a:gd name="T10" fmla="*/ 34 w 45"/>
                    <a:gd name="T11" fmla="*/ 59 h 74"/>
                    <a:gd name="T12" fmla="*/ 41 w 45"/>
                    <a:gd name="T13" fmla="*/ 66 h 74"/>
                    <a:gd name="T14" fmla="*/ 45 w 45"/>
                    <a:gd name="T15" fmla="*/ 74 h 74"/>
                    <a:gd name="T16" fmla="*/ 45 w 45"/>
                    <a:gd name="T17" fmla="*/ 72 h 74"/>
                    <a:gd name="T18" fmla="*/ 41 w 45"/>
                    <a:gd name="T19" fmla="*/ 64 h 74"/>
                    <a:gd name="T20" fmla="*/ 24 w 45"/>
                    <a:gd name="T21" fmla="*/ 44 h 74"/>
                    <a:gd name="T22" fmla="*/ 15 w 45"/>
                    <a:gd name="T23" fmla="*/ 30 h 74"/>
                    <a:gd name="T24" fmla="*/ 4 w 45"/>
                    <a:gd name="T25" fmla="*/ 2 h 74"/>
                    <a:gd name="T26" fmla="*/ 2 w 45"/>
                    <a:gd name="T27" fmla="*/ 0 h 74"/>
                    <a:gd name="T28" fmla="*/ 0 w 45"/>
                    <a:gd name="T29" fmla="*/ 2 h 74"/>
                    <a:gd name="T30" fmla="*/ 13 w 45"/>
                    <a:gd name="T31" fmla="*/ 2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5" h="74">
                      <a:moveTo>
                        <a:pt x="13" y="29"/>
                      </a:moveTo>
                      <a:lnTo>
                        <a:pt x="17" y="34"/>
                      </a:lnTo>
                      <a:lnTo>
                        <a:pt x="22" y="47"/>
                      </a:lnTo>
                      <a:lnTo>
                        <a:pt x="30" y="53"/>
                      </a:lnTo>
                      <a:lnTo>
                        <a:pt x="28" y="57"/>
                      </a:lnTo>
                      <a:lnTo>
                        <a:pt x="34" y="59"/>
                      </a:lnTo>
                      <a:lnTo>
                        <a:pt x="41" y="66"/>
                      </a:lnTo>
                      <a:lnTo>
                        <a:pt x="45" y="74"/>
                      </a:lnTo>
                      <a:lnTo>
                        <a:pt x="45" y="72"/>
                      </a:lnTo>
                      <a:lnTo>
                        <a:pt x="41" y="64"/>
                      </a:lnTo>
                      <a:lnTo>
                        <a:pt x="24" y="44"/>
                      </a:lnTo>
                      <a:lnTo>
                        <a:pt x="15" y="30"/>
                      </a:ln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13" y="29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51" name="Group 450"/>
              <p:cNvGrpSpPr/>
              <p:nvPr/>
            </p:nvGrpSpPr>
            <p:grpSpPr>
              <a:xfrm>
                <a:off x="4508320" y="2295180"/>
                <a:ext cx="369866" cy="163944"/>
                <a:chOff x="4508320" y="2295180"/>
                <a:chExt cx="369866" cy="163944"/>
              </a:xfrm>
              <a:grpFill/>
            </p:grpSpPr>
            <p:sp>
              <p:nvSpPr>
                <p:cNvPr id="366" name="Freeform 127"/>
                <p:cNvSpPr>
                  <a:spLocks/>
                </p:cNvSpPr>
                <p:nvPr/>
              </p:nvSpPr>
              <p:spPr bwMode="auto">
                <a:xfrm>
                  <a:off x="4508320" y="2295180"/>
                  <a:ext cx="369866" cy="163944"/>
                </a:xfrm>
                <a:custGeom>
                  <a:avLst/>
                  <a:gdLst>
                    <a:gd name="T0" fmla="*/ 295 w 385"/>
                    <a:gd name="T1" fmla="*/ 0 h 188"/>
                    <a:gd name="T2" fmla="*/ 10 w 385"/>
                    <a:gd name="T3" fmla="*/ 116 h 188"/>
                    <a:gd name="T4" fmla="*/ 25 w 385"/>
                    <a:gd name="T5" fmla="*/ 96 h 188"/>
                    <a:gd name="T6" fmla="*/ 40 w 385"/>
                    <a:gd name="T7" fmla="*/ 79 h 188"/>
                    <a:gd name="T8" fmla="*/ 57 w 385"/>
                    <a:gd name="T9" fmla="*/ 60 h 188"/>
                    <a:gd name="T10" fmla="*/ 73 w 385"/>
                    <a:gd name="T11" fmla="*/ 67 h 188"/>
                    <a:gd name="T12" fmla="*/ 90 w 385"/>
                    <a:gd name="T13" fmla="*/ 52 h 188"/>
                    <a:gd name="T14" fmla="*/ 107 w 385"/>
                    <a:gd name="T15" fmla="*/ 43 h 188"/>
                    <a:gd name="T16" fmla="*/ 135 w 385"/>
                    <a:gd name="T17" fmla="*/ 49 h 188"/>
                    <a:gd name="T18" fmla="*/ 139 w 385"/>
                    <a:gd name="T19" fmla="*/ 58 h 188"/>
                    <a:gd name="T20" fmla="*/ 149 w 385"/>
                    <a:gd name="T21" fmla="*/ 75 h 188"/>
                    <a:gd name="T22" fmla="*/ 173 w 385"/>
                    <a:gd name="T23" fmla="*/ 86 h 188"/>
                    <a:gd name="T24" fmla="*/ 188 w 385"/>
                    <a:gd name="T25" fmla="*/ 98 h 188"/>
                    <a:gd name="T26" fmla="*/ 207 w 385"/>
                    <a:gd name="T27" fmla="*/ 105 h 188"/>
                    <a:gd name="T28" fmla="*/ 222 w 385"/>
                    <a:gd name="T29" fmla="*/ 113 h 188"/>
                    <a:gd name="T30" fmla="*/ 214 w 385"/>
                    <a:gd name="T31" fmla="*/ 133 h 188"/>
                    <a:gd name="T32" fmla="*/ 207 w 385"/>
                    <a:gd name="T33" fmla="*/ 148 h 188"/>
                    <a:gd name="T34" fmla="*/ 213 w 385"/>
                    <a:gd name="T35" fmla="*/ 169 h 188"/>
                    <a:gd name="T36" fmla="*/ 226 w 385"/>
                    <a:gd name="T37" fmla="*/ 154 h 188"/>
                    <a:gd name="T38" fmla="*/ 243 w 385"/>
                    <a:gd name="T39" fmla="*/ 173 h 188"/>
                    <a:gd name="T40" fmla="*/ 246 w 385"/>
                    <a:gd name="T41" fmla="*/ 169 h 188"/>
                    <a:gd name="T42" fmla="*/ 267 w 385"/>
                    <a:gd name="T43" fmla="*/ 173 h 188"/>
                    <a:gd name="T44" fmla="*/ 282 w 385"/>
                    <a:gd name="T45" fmla="*/ 178 h 188"/>
                    <a:gd name="T46" fmla="*/ 282 w 385"/>
                    <a:gd name="T47" fmla="*/ 165 h 188"/>
                    <a:gd name="T48" fmla="*/ 258 w 385"/>
                    <a:gd name="T49" fmla="*/ 150 h 188"/>
                    <a:gd name="T50" fmla="*/ 248 w 385"/>
                    <a:gd name="T51" fmla="*/ 126 h 188"/>
                    <a:gd name="T52" fmla="*/ 265 w 385"/>
                    <a:gd name="T53" fmla="*/ 152 h 188"/>
                    <a:gd name="T54" fmla="*/ 278 w 385"/>
                    <a:gd name="T55" fmla="*/ 152 h 188"/>
                    <a:gd name="T56" fmla="*/ 258 w 385"/>
                    <a:gd name="T57" fmla="*/ 116 h 188"/>
                    <a:gd name="T58" fmla="*/ 258 w 385"/>
                    <a:gd name="T59" fmla="*/ 90 h 188"/>
                    <a:gd name="T60" fmla="*/ 261 w 385"/>
                    <a:gd name="T61" fmla="*/ 86 h 188"/>
                    <a:gd name="T62" fmla="*/ 258 w 385"/>
                    <a:gd name="T63" fmla="*/ 75 h 188"/>
                    <a:gd name="T64" fmla="*/ 252 w 385"/>
                    <a:gd name="T65" fmla="*/ 64 h 188"/>
                    <a:gd name="T66" fmla="*/ 258 w 385"/>
                    <a:gd name="T67" fmla="*/ 60 h 188"/>
                    <a:gd name="T68" fmla="*/ 260 w 385"/>
                    <a:gd name="T69" fmla="*/ 43 h 188"/>
                    <a:gd name="T70" fmla="*/ 267 w 385"/>
                    <a:gd name="T71" fmla="*/ 36 h 188"/>
                    <a:gd name="T72" fmla="*/ 280 w 385"/>
                    <a:gd name="T73" fmla="*/ 34 h 188"/>
                    <a:gd name="T74" fmla="*/ 282 w 385"/>
                    <a:gd name="T75" fmla="*/ 20 h 188"/>
                    <a:gd name="T76" fmla="*/ 291 w 385"/>
                    <a:gd name="T77" fmla="*/ 20 h 188"/>
                    <a:gd name="T78" fmla="*/ 293 w 385"/>
                    <a:gd name="T79" fmla="*/ 37 h 188"/>
                    <a:gd name="T80" fmla="*/ 275 w 385"/>
                    <a:gd name="T81" fmla="*/ 49 h 188"/>
                    <a:gd name="T82" fmla="*/ 278 w 385"/>
                    <a:gd name="T83" fmla="*/ 71 h 188"/>
                    <a:gd name="T84" fmla="*/ 282 w 385"/>
                    <a:gd name="T85" fmla="*/ 81 h 188"/>
                    <a:gd name="T86" fmla="*/ 269 w 385"/>
                    <a:gd name="T87" fmla="*/ 101 h 188"/>
                    <a:gd name="T88" fmla="*/ 278 w 385"/>
                    <a:gd name="T89" fmla="*/ 88 h 188"/>
                    <a:gd name="T90" fmla="*/ 286 w 385"/>
                    <a:gd name="T91" fmla="*/ 101 h 188"/>
                    <a:gd name="T92" fmla="*/ 276 w 385"/>
                    <a:gd name="T93" fmla="*/ 105 h 188"/>
                    <a:gd name="T94" fmla="*/ 278 w 385"/>
                    <a:gd name="T95" fmla="*/ 113 h 188"/>
                    <a:gd name="T96" fmla="*/ 291 w 385"/>
                    <a:gd name="T97" fmla="*/ 120 h 188"/>
                    <a:gd name="T98" fmla="*/ 303 w 385"/>
                    <a:gd name="T99" fmla="*/ 126 h 188"/>
                    <a:gd name="T100" fmla="*/ 291 w 385"/>
                    <a:gd name="T101" fmla="*/ 128 h 188"/>
                    <a:gd name="T102" fmla="*/ 293 w 385"/>
                    <a:gd name="T103" fmla="*/ 156 h 188"/>
                    <a:gd name="T104" fmla="*/ 305 w 385"/>
                    <a:gd name="T105" fmla="*/ 158 h 188"/>
                    <a:gd name="T106" fmla="*/ 312 w 385"/>
                    <a:gd name="T107" fmla="*/ 146 h 188"/>
                    <a:gd name="T108" fmla="*/ 322 w 385"/>
                    <a:gd name="T109" fmla="*/ 143 h 188"/>
                    <a:gd name="T110" fmla="*/ 320 w 385"/>
                    <a:gd name="T111" fmla="*/ 165 h 188"/>
                    <a:gd name="T112" fmla="*/ 331 w 385"/>
                    <a:gd name="T113" fmla="*/ 173 h 188"/>
                    <a:gd name="T114" fmla="*/ 329 w 385"/>
                    <a:gd name="T115" fmla="*/ 184 h 188"/>
                    <a:gd name="T116" fmla="*/ 350 w 385"/>
                    <a:gd name="T117" fmla="*/ 184 h 188"/>
                    <a:gd name="T118" fmla="*/ 370 w 385"/>
                    <a:gd name="T119" fmla="*/ 165 h 188"/>
                    <a:gd name="T120" fmla="*/ 382 w 385"/>
                    <a:gd name="T121" fmla="*/ 146 h 188"/>
                    <a:gd name="T122" fmla="*/ 382 w 385"/>
                    <a:gd name="T123" fmla="*/ 124 h 188"/>
                    <a:gd name="T124" fmla="*/ 329 w 385"/>
                    <a:gd name="T125" fmla="*/ 126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385" h="188">
                      <a:moveTo>
                        <a:pt x="329" y="126"/>
                      </a:moveTo>
                      <a:lnTo>
                        <a:pt x="318" y="79"/>
                      </a:lnTo>
                      <a:lnTo>
                        <a:pt x="295" y="0"/>
                      </a:lnTo>
                      <a:lnTo>
                        <a:pt x="139" y="34"/>
                      </a:lnTo>
                      <a:lnTo>
                        <a:pt x="0" y="60"/>
                      </a:lnTo>
                      <a:lnTo>
                        <a:pt x="10" y="116"/>
                      </a:lnTo>
                      <a:lnTo>
                        <a:pt x="15" y="109"/>
                      </a:lnTo>
                      <a:lnTo>
                        <a:pt x="21" y="103"/>
                      </a:lnTo>
                      <a:lnTo>
                        <a:pt x="25" y="96"/>
                      </a:lnTo>
                      <a:lnTo>
                        <a:pt x="32" y="88"/>
                      </a:lnTo>
                      <a:lnTo>
                        <a:pt x="34" y="83"/>
                      </a:lnTo>
                      <a:lnTo>
                        <a:pt x="40" y="79"/>
                      </a:lnTo>
                      <a:lnTo>
                        <a:pt x="47" y="81"/>
                      </a:lnTo>
                      <a:lnTo>
                        <a:pt x="57" y="67"/>
                      </a:lnTo>
                      <a:lnTo>
                        <a:pt x="57" y="60"/>
                      </a:lnTo>
                      <a:lnTo>
                        <a:pt x="58" y="60"/>
                      </a:lnTo>
                      <a:lnTo>
                        <a:pt x="66" y="66"/>
                      </a:lnTo>
                      <a:lnTo>
                        <a:pt x="73" y="67"/>
                      </a:lnTo>
                      <a:lnTo>
                        <a:pt x="83" y="66"/>
                      </a:lnTo>
                      <a:lnTo>
                        <a:pt x="85" y="60"/>
                      </a:lnTo>
                      <a:lnTo>
                        <a:pt x="90" y="52"/>
                      </a:lnTo>
                      <a:lnTo>
                        <a:pt x="98" y="52"/>
                      </a:lnTo>
                      <a:lnTo>
                        <a:pt x="102" y="45"/>
                      </a:lnTo>
                      <a:lnTo>
                        <a:pt x="107" y="43"/>
                      </a:lnTo>
                      <a:lnTo>
                        <a:pt x="115" y="45"/>
                      </a:lnTo>
                      <a:lnTo>
                        <a:pt x="120" y="51"/>
                      </a:lnTo>
                      <a:lnTo>
                        <a:pt x="135" y="49"/>
                      </a:lnTo>
                      <a:lnTo>
                        <a:pt x="135" y="49"/>
                      </a:lnTo>
                      <a:lnTo>
                        <a:pt x="134" y="56"/>
                      </a:lnTo>
                      <a:lnTo>
                        <a:pt x="139" y="58"/>
                      </a:lnTo>
                      <a:lnTo>
                        <a:pt x="141" y="66"/>
                      </a:lnTo>
                      <a:lnTo>
                        <a:pt x="147" y="71"/>
                      </a:lnTo>
                      <a:lnTo>
                        <a:pt x="149" y="75"/>
                      </a:lnTo>
                      <a:lnTo>
                        <a:pt x="162" y="75"/>
                      </a:lnTo>
                      <a:lnTo>
                        <a:pt x="169" y="79"/>
                      </a:lnTo>
                      <a:lnTo>
                        <a:pt x="173" y="86"/>
                      </a:lnTo>
                      <a:lnTo>
                        <a:pt x="171" y="92"/>
                      </a:lnTo>
                      <a:lnTo>
                        <a:pt x="179" y="98"/>
                      </a:lnTo>
                      <a:lnTo>
                        <a:pt x="188" y="98"/>
                      </a:lnTo>
                      <a:lnTo>
                        <a:pt x="196" y="99"/>
                      </a:lnTo>
                      <a:lnTo>
                        <a:pt x="199" y="103"/>
                      </a:lnTo>
                      <a:lnTo>
                        <a:pt x="207" y="105"/>
                      </a:lnTo>
                      <a:lnTo>
                        <a:pt x="214" y="101"/>
                      </a:lnTo>
                      <a:lnTo>
                        <a:pt x="222" y="107"/>
                      </a:lnTo>
                      <a:lnTo>
                        <a:pt x="222" y="113"/>
                      </a:lnTo>
                      <a:lnTo>
                        <a:pt x="218" y="118"/>
                      </a:lnTo>
                      <a:lnTo>
                        <a:pt x="220" y="126"/>
                      </a:lnTo>
                      <a:lnTo>
                        <a:pt x="214" y="133"/>
                      </a:lnTo>
                      <a:lnTo>
                        <a:pt x="213" y="141"/>
                      </a:lnTo>
                      <a:lnTo>
                        <a:pt x="209" y="146"/>
                      </a:lnTo>
                      <a:lnTo>
                        <a:pt x="207" y="148"/>
                      </a:lnTo>
                      <a:lnTo>
                        <a:pt x="205" y="154"/>
                      </a:lnTo>
                      <a:lnTo>
                        <a:pt x="207" y="161"/>
                      </a:lnTo>
                      <a:lnTo>
                        <a:pt x="213" y="169"/>
                      </a:lnTo>
                      <a:lnTo>
                        <a:pt x="218" y="161"/>
                      </a:lnTo>
                      <a:lnTo>
                        <a:pt x="218" y="156"/>
                      </a:lnTo>
                      <a:lnTo>
                        <a:pt x="226" y="154"/>
                      </a:lnTo>
                      <a:lnTo>
                        <a:pt x="229" y="161"/>
                      </a:lnTo>
                      <a:lnTo>
                        <a:pt x="235" y="167"/>
                      </a:lnTo>
                      <a:lnTo>
                        <a:pt x="243" y="173"/>
                      </a:lnTo>
                      <a:lnTo>
                        <a:pt x="243" y="165"/>
                      </a:lnTo>
                      <a:lnTo>
                        <a:pt x="243" y="161"/>
                      </a:lnTo>
                      <a:lnTo>
                        <a:pt x="246" y="169"/>
                      </a:lnTo>
                      <a:lnTo>
                        <a:pt x="252" y="175"/>
                      </a:lnTo>
                      <a:lnTo>
                        <a:pt x="260" y="173"/>
                      </a:lnTo>
                      <a:lnTo>
                        <a:pt x="267" y="173"/>
                      </a:lnTo>
                      <a:lnTo>
                        <a:pt x="273" y="180"/>
                      </a:lnTo>
                      <a:lnTo>
                        <a:pt x="275" y="178"/>
                      </a:lnTo>
                      <a:lnTo>
                        <a:pt x="282" y="178"/>
                      </a:lnTo>
                      <a:lnTo>
                        <a:pt x="288" y="184"/>
                      </a:lnTo>
                      <a:lnTo>
                        <a:pt x="290" y="178"/>
                      </a:lnTo>
                      <a:lnTo>
                        <a:pt x="282" y="165"/>
                      </a:lnTo>
                      <a:lnTo>
                        <a:pt x="275" y="161"/>
                      </a:lnTo>
                      <a:lnTo>
                        <a:pt x="267" y="156"/>
                      </a:lnTo>
                      <a:lnTo>
                        <a:pt x="258" y="150"/>
                      </a:lnTo>
                      <a:lnTo>
                        <a:pt x="254" y="145"/>
                      </a:lnTo>
                      <a:lnTo>
                        <a:pt x="248" y="131"/>
                      </a:lnTo>
                      <a:lnTo>
                        <a:pt x="248" y="126"/>
                      </a:lnTo>
                      <a:lnTo>
                        <a:pt x="250" y="133"/>
                      </a:lnTo>
                      <a:lnTo>
                        <a:pt x="258" y="146"/>
                      </a:lnTo>
                      <a:lnTo>
                        <a:pt x="265" y="152"/>
                      </a:lnTo>
                      <a:lnTo>
                        <a:pt x="271" y="154"/>
                      </a:lnTo>
                      <a:lnTo>
                        <a:pt x="275" y="158"/>
                      </a:lnTo>
                      <a:lnTo>
                        <a:pt x="278" y="152"/>
                      </a:lnTo>
                      <a:lnTo>
                        <a:pt x="265" y="139"/>
                      </a:lnTo>
                      <a:lnTo>
                        <a:pt x="261" y="124"/>
                      </a:lnTo>
                      <a:lnTo>
                        <a:pt x="258" y="116"/>
                      </a:lnTo>
                      <a:lnTo>
                        <a:pt x="260" y="111"/>
                      </a:lnTo>
                      <a:lnTo>
                        <a:pt x="258" y="103"/>
                      </a:lnTo>
                      <a:lnTo>
                        <a:pt x="258" y="90"/>
                      </a:lnTo>
                      <a:lnTo>
                        <a:pt x="252" y="86"/>
                      </a:lnTo>
                      <a:lnTo>
                        <a:pt x="254" y="86"/>
                      </a:lnTo>
                      <a:lnTo>
                        <a:pt x="261" y="86"/>
                      </a:lnTo>
                      <a:lnTo>
                        <a:pt x="263" y="86"/>
                      </a:lnTo>
                      <a:lnTo>
                        <a:pt x="258" y="83"/>
                      </a:lnTo>
                      <a:lnTo>
                        <a:pt x="258" y="75"/>
                      </a:lnTo>
                      <a:lnTo>
                        <a:pt x="243" y="66"/>
                      </a:lnTo>
                      <a:lnTo>
                        <a:pt x="248" y="64"/>
                      </a:lnTo>
                      <a:lnTo>
                        <a:pt x="252" y="64"/>
                      </a:lnTo>
                      <a:lnTo>
                        <a:pt x="258" y="64"/>
                      </a:lnTo>
                      <a:lnTo>
                        <a:pt x="252" y="58"/>
                      </a:lnTo>
                      <a:lnTo>
                        <a:pt x="258" y="60"/>
                      </a:lnTo>
                      <a:lnTo>
                        <a:pt x="258" y="51"/>
                      </a:lnTo>
                      <a:lnTo>
                        <a:pt x="258" y="47"/>
                      </a:lnTo>
                      <a:lnTo>
                        <a:pt x="260" y="43"/>
                      </a:lnTo>
                      <a:lnTo>
                        <a:pt x="265" y="51"/>
                      </a:lnTo>
                      <a:lnTo>
                        <a:pt x="265" y="39"/>
                      </a:lnTo>
                      <a:lnTo>
                        <a:pt x="267" y="36"/>
                      </a:lnTo>
                      <a:lnTo>
                        <a:pt x="269" y="43"/>
                      </a:lnTo>
                      <a:lnTo>
                        <a:pt x="275" y="41"/>
                      </a:lnTo>
                      <a:lnTo>
                        <a:pt x="280" y="34"/>
                      </a:lnTo>
                      <a:lnTo>
                        <a:pt x="276" y="26"/>
                      </a:lnTo>
                      <a:lnTo>
                        <a:pt x="276" y="22"/>
                      </a:lnTo>
                      <a:lnTo>
                        <a:pt x="282" y="20"/>
                      </a:lnTo>
                      <a:lnTo>
                        <a:pt x="288" y="19"/>
                      </a:lnTo>
                      <a:lnTo>
                        <a:pt x="286" y="26"/>
                      </a:lnTo>
                      <a:lnTo>
                        <a:pt x="291" y="20"/>
                      </a:lnTo>
                      <a:lnTo>
                        <a:pt x="293" y="22"/>
                      </a:lnTo>
                      <a:lnTo>
                        <a:pt x="284" y="37"/>
                      </a:lnTo>
                      <a:lnTo>
                        <a:pt x="293" y="37"/>
                      </a:lnTo>
                      <a:lnTo>
                        <a:pt x="288" y="41"/>
                      </a:lnTo>
                      <a:lnTo>
                        <a:pt x="280" y="43"/>
                      </a:lnTo>
                      <a:lnTo>
                        <a:pt x="275" y="49"/>
                      </a:lnTo>
                      <a:lnTo>
                        <a:pt x="271" y="69"/>
                      </a:lnTo>
                      <a:lnTo>
                        <a:pt x="276" y="77"/>
                      </a:lnTo>
                      <a:lnTo>
                        <a:pt x="278" y="71"/>
                      </a:lnTo>
                      <a:lnTo>
                        <a:pt x="282" y="71"/>
                      </a:lnTo>
                      <a:lnTo>
                        <a:pt x="282" y="77"/>
                      </a:lnTo>
                      <a:lnTo>
                        <a:pt x="282" y="81"/>
                      </a:lnTo>
                      <a:lnTo>
                        <a:pt x="276" y="86"/>
                      </a:lnTo>
                      <a:lnTo>
                        <a:pt x="269" y="88"/>
                      </a:lnTo>
                      <a:lnTo>
                        <a:pt x="269" y="101"/>
                      </a:lnTo>
                      <a:lnTo>
                        <a:pt x="271" y="96"/>
                      </a:lnTo>
                      <a:lnTo>
                        <a:pt x="276" y="90"/>
                      </a:lnTo>
                      <a:lnTo>
                        <a:pt x="278" y="88"/>
                      </a:lnTo>
                      <a:lnTo>
                        <a:pt x="284" y="96"/>
                      </a:lnTo>
                      <a:lnTo>
                        <a:pt x="290" y="96"/>
                      </a:lnTo>
                      <a:lnTo>
                        <a:pt x="286" y="101"/>
                      </a:lnTo>
                      <a:lnTo>
                        <a:pt x="290" y="109"/>
                      </a:lnTo>
                      <a:lnTo>
                        <a:pt x="282" y="103"/>
                      </a:lnTo>
                      <a:lnTo>
                        <a:pt x="276" y="105"/>
                      </a:lnTo>
                      <a:lnTo>
                        <a:pt x="275" y="113"/>
                      </a:lnTo>
                      <a:lnTo>
                        <a:pt x="278" y="120"/>
                      </a:lnTo>
                      <a:lnTo>
                        <a:pt x="278" y="113"/>
                      </a:lnTo>
                      <a:lnTo>
                        <a:pt x="286" y="111"/>
                      </a:lnTo>
                      <a:lnTo>
                        <a:pt x="290" y="113"/>
                      </a:lnTo>
                      <a:lnTo>
                        <a:pt x="291" y="120"/>
                      </a:lnTo>
                      <a:lnTo>
                        <a:pt x="301" y="122"/>
                      </a:lnTo>
                      <a:lnTo>
                        <a:pt x="307" y="120"/>
                      </a:lnTo>
                      <a:lnTo>
                        <a:pt x="303" y="126"/>
                      </a:lnTo>
                      <a:lnTo>
                        <a:pt x="286" y="124"/>
                      </a:lnTo>
                      <a:lnTo>
                        <a:pt x="284" y="131"/>
                      </a:lnTo>
                      <a:lnTo>
                        <a:pt x="291" y="128"/>
                      </a:lnTo>
                      <a:lnTo>
                        <a:pt x="288" y="141"/>
                      </a:lnTo>
                      <a:lnTo>
                        <a:pt x="288" y="148"/>
                      </a:lnTo>
                      <a:lnTo>
                        <a:pt x="293" y="156"/>
                      </a:lnTo>
                      <a:lnTo>
                        <a:pt x="291" y="148"/>
                      </a:lnTo>
                      <a:lnTo>
                        <a:pt x="299" y="152"/>
                      </a:lnTo>
                      <a:lnTo>
                        <a:pt x="305" y="158"/>
                      </a:lnTo>
                      <a:lnTo>
                        <a:pt x="312" y="160"/>
                      </a:lnTo>
                      <a:lnTo>
                        <a:pt x="310" y="154"/>
                      </a:lnTo>
                      <a:lnTo>
                        <a:pt x="312" y="146"/>
                      </a:lnTo>
                      <a:lnTo>
                        <a:pt x="312" y="154"/>
                      </a:lnTo>
                      <a:lnTo>
                        <a:pt x="316" y="156"/>
                      </a:lnTo>
                      <a:lnTo>
                        <a:pt x="322" y="143"/>
                      </a:lnTo>
                      <a:lnTo>
                        <a:pt x="322" y="156"/>
                      </a:lnTo>
                      <a:lnTo>
                        <a:pt x="325" y="158"/>
                      </a:lnTo>
                      <a:lnTo>
                        <a:pt x="320" y="165"/>
                      </a:lnTo>
                      <a:lnTo>
                        <a:pt x="322" y="171"/>
                      </a:lnTo>
                      <a:lnTo>
                        <a:pt x="327" y="167"/>
                      </a:lnTo>
                      <a:lnTo>
                        <a:pt x="331" y="173"/>
                      </a:lnTo>
                      <a:lnTo>
                        <a:pt x="337" y="169"/>
                      </a:lnTo>
                      <a:lnTo>
                        <a:pt x="335" y="177"/>
                      </a:lnTo>
                      <a:lnTo>
                        <a:pt x="329" y="184"/>
                      </a:lnTo>
                      <a:lnTo>
                        <a:pt x="329" y="188"/>
                      </a:lnTo>
                      <a:lnTo>
                        <a:pt x="344" y="184"/>
                      </a:lnTo>
                      <a:lnTo>
                        <a:pt x="350" y="184"/>
                      </a:lnTo>
                      <a:lnTo>
                        <a:pt x="355" y="177"/>
                      </a:lnTo>
                      <a:lnTo>
                        <a:pt x="370" y="171"/>
                      </a:lnTo>
                      <a:lnTo>
                        <a:pt x="370" y="165"/>
                      </a:lnTo>
                      <a:lnTo>
                        <a:pt x="374" y="158"/>
                      </a:lnTo>
                      <a:lnTo>
                        <a:pt x="378" y="145"/>
                      </a:lnTo>
                      <a:lnTo>
                        <a:pt x="382" y="146"/>
                      </a:lnTo>
                      <a:lnTo>
                        <a:pt x="385" y="133"/>
                      </a:lnTo>
                      <a:lnTo>
                        <a:pt x="378" y="126"/>
                      </a:lnTo>
                      <a:lnTo>
                        <a:pt x="382" y="124"/>
                      </a:lnTo>
                      <a:lnTo>
                        <a:pt x="384" y="122"/>
                      </a:lnTo>
                      <a:lnTo>
                        <a:pt x="335" y="133"/>
                      </a:lnTo>
                      <a:lnTo>
                        <a:pt x="329" y="12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67" name="Freeform 128"/>
                <p:cNvSpPr>
                  <a:spLocks/>
                </p:cNvSpPr>
                <p:nvPr/>
              </p:nvSpPr>
              <p:spPr bwMode="auto">
                <a:xfrm>
                  <a:off x="4707183" y="2383256"/>
                  <a:ext cx="14410" cy="14825"/>
                </a:xfrm>
                <a:custGeom>
                  <a:avLst/>
                  <a:gdLst>
                    <a:gd name="T0" fmla="*/ 15 w 15"/>
                    <a:gd name="T1" fmla="*/ 6 h 17"/>
                    <a:gd name="T2" fmla="*/ 7 w 15"/>
                    <a:gd name="T3" fmla="*/ 0 h 17"/>
                    <a:gd name="T4" fmla="*/ 0 w 15"/>
                    <a:gd name="T5" fmla="*/ 4 h 17"/>
                    <a:gd name="T6" fmla="*/ 6 w 15"/>
                    <a:gd name="T7" fmla="*/ 8 h 17"/>
                    <a:gd name="T8" fmla="*/ 9 w 15"/>
                    <a:gd name="T9" fmla="*/ 12 h 17"/>
                    <a:gd name="T10" fmla="*/ 11 w 15"/>
                    <a:gd name="T11" fmla="*/ 17 h 17"/>
                    <a:gd name="T12" fmla="*/ 15 w 15"/>
                    <a:gd name="T13" fmla="*/ 12 h 17"/>
                    <a:gd name="T14" fmla="*/ 15 w 15"/>
                    <a:gd name="T15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15" y="6"/>
                      </a:move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6" y="8"/>
                      </a:lnTo>
                      <a:lnTo>
                        <a:pt x="9" y="12"/>
                      </a:lnTo>
                      <a:lnTo>
                        <a:pt x="11" y="17"/>
                      </a:lnTo>
                      <a:lnTo>
                        <a:pt x="15" y="12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68" name="Freeform 129"/>
                <p:cNvSpPr>
                  <a:spLocks/>
                </p:cNvSpPr>
                <p:nvPr/>
              </p:nvSpPr>
              <p:spPr bwMode="auto">
                <a:xfrm>
                  <a:off x="4707183" y="2383256"/>
                  <a:ext cx="14410" cy="14825"/>
                </a:xfrm>
                <a:custGeom>
                  <a:avLst/>
                  <a:gdLst>
                    <a:gd name="T0" fmla="*/ 15 w 15"/>
                    <a:gd name="T1" fmla="*/ 6 h 17"/>
                    <a:gd name="T2" fmla="*/ 7 w 15"/>
                    <a:gd name="T3" fmla="*/ 0 h 17"/>
                    <a:gd name="T4" fmla="*/ 0 w 15"/>
                    <a:gd name="T5" fmla="*/ 4 h 17"/>
                    <a:gd name="T6" fmla="*/ 6 w 15"/>
                    <a:gd name="T7" fmla="*/ 8 h 17"/>
                    <a:gd name="T8" fmla="*/ 9 w 15"/>
                    <a:gd name="T9" fmla="*/ 12 h 17"/>
                    <a:gd name="T10" fmla="*/ 11 w 15"/>
                    <a:gd name="T11" fmla="*/ 17 h 17"/>
                    <a:gd name="T12" fmla="*/ 15 w 15"/>
                    <a:gd name="T13" fmla="*/ 12 h 17"/>
                    <a:gd name="T14" fmla="*/ 15 w 15"/>
                    <a:gd name="T15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15" y="6"/>
                      </a:moveTo>
                      <a:lnTo>
                        <a:pt x="7" y="0"/>
                      </a:lnTo>
                      <a:lnTo>
                        <a:pt x="0" y="4"/>
                      </a:lnTo>
                      <a:lnTo>
                        <a:pt x="6" y="8"/>
                      </a:lnTo>
                      <a:lnTo>
                        <a:pt x="9" y="12"/>
                      </a:lnTo>
                      <a:lnTo>
                        <a:pt x="11" y="17"/>
                      </a:lnTo>
                      <a:lnTo>
                        <a:pt x="15" y="12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79" name="Freeform 140"/>
                <p:cNvSpPr>
                  <a:spLocks/>
                </p:cNvSpPr>
                <p:nvPr/>
              </p:nvSpPr>
              <p:spPr bwMode="auto">
                <a:xfrm>
                  <a:off x="4865697" y="2440811"/>
                  <a:ext cx="9607" cy="18313"/>
                </a:xfrm>
                <a:custGeom>
                  <a:avLst/>
                  <a:gdLst>
                    <a:gd name="T0" fmla="*/ 4 w 10"/>
                    <a:gd name="T1" fmla="*/ 8 h 21"/>
                    <a:gd name="T2" fmla="*/ 4 w 10"/>
                    <a:gd name="T3" fmla="*/ 15 h 21"/>
                    <a:gd name="T4" fmla="*/ 0 w 10"/>
                    <a:gd name="T5" fmla="*/ 21 h 21"/>
                    <a:gd name="T6" fmla="*/ 6 w 10"/>
                    <a:gd name="T7" fmla="*/ 15 h 21"/>
                    <a:gd name="T8" fmla="*/ 10 w 10"/>
                    <a:gd name="T9" fmla="*/ 0 h 21"/>
                    <a:gd name="T10" fmla="*/ 8 w 10"/>
                    <a:gd name="T11" fmla="*/ 2 h 21"/>
                    <a:gd name="T12" fmla="*/ 4 w 10"/>
                    <a:gd name="T13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8"/>
                      </a:moveTo>
                      <a:lnTo>
                        <a:pt x="4" y="15"/>
                      </a:lnTo>
                      <a:lnTo>
                        <a:pt x="0" y="21"/>
                      </a:lnTo>
                      <a:lnTo>
                        <a:pt x="6" y="15"/>
                      </a:lnTo>
                      <a:lnTo>
                        <a:pt x="10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80" name="Freeform 141"/>
                <p:cNvSpPr>
                  <a:spLocks/>
                </p:cNvSpPr>
                <p:nvPr/>
              </p:nvSpPr>
              <p:spPr bwMode="auto">
                <a:xfrm>
                  <a:off x="4865697" y="2440811"/>
                  <a:ext cx="9607" cy="18313"/>
                </a:xfrm>
                <a:custGeom>
                  <a:avLst/>
                  <a:gdLst>
                    <a:gd name="T0" fmla="*/ 4 w 10"/>
                    <a:gd name="T1" fmla="*/ 8 h 21"/>
                    <a:gd name="T2" fmla="*/ 4 w 10"/>
                    <a:gd name="T3" fmla="*/ 15 h 21"/>
                    <a:gd name="T4" fmla="*/ 0 w 10"/>
                    <a:gd name="T5" fmla="*/ 21 h 21"/>
                    <a:gd name="T6" fmla="*/ 6 w 10"/>
                    <a:gd name="T7" fmla="*/ 15 h 21"/>
                    <a:gd name="T8" fmla="*/ 10 w 10"/>
                    <a:gd name="T9" fmla="*/ 0 h 21"/>
                    <a:gd name="T10" fmla="*/ 8 w 10"/>
                    <a:gd name="T11" fmla="*/ 2 h 21"/>
                    <a:gd name="T12" fmla="*/ 4 w 10"/>
                    <a:gd name="T13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8"/>
                      </a:moveTo>
                      <a:lnTo>
                        <a:pt x="4" y="15"/>
                      </a:lnTo>
                      <a:lnTo>
                        <a:pt x="0" y="21"/>
                      </a:lnTo>
                      <a:lnTo>
                        <a:pt x="6" y="15"/>
                      </a:lnTo>
                      <a:lnTo>
                        <a:pt x="10" y="0"/>
                      </a:lnTo>
                      <a:lnTo>
                        <a:pt x="8" y="2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81" name="Freeform 142"/>
                <p:cNvSpPr>
                  <a:spLocks/>
                </p:cNvSpPr>
                <p:nvPr/>
              </p:nvSpPr>
              <p:spPr bwMode="auto">
                <a:xfrm>
                  <a:off x="4873382" y="2416393"/>
                  <a:ext cx="4803" cy="26161"/>
                </a:xfrm>
                <a:custGeom>
                  <a:avLst/>
                  <a:gdLst>
                    <a:gd name="T0" fmla="*/ 0 w 5"/>
                    <a:gd name="T1" fmla="*/ 30 h 30"/>
                    <a:gd name="T2" fmla="*/ 2 w 5"/>
                    <a:gd name="T3" fmla="*/ 28 h 30"/>
                    <a:gd name="T4" fmla="*/ 4 w 5"/>
                    <a:gd name="T5" fmla="*/ 21 h 30"/>
                    <a:gd name="T6" fmla="*/ 5 w 5"/>
                    <a:gd name="T7" fmla="*/ 0 h 30"/>
                    <a:gd name="T8" fmla="*/ 4 w 5"/>
                    <a:gd name="T9" fmla="*/ 7 h 30"/>
                    <a:gd name="T10" fmla="*/ 0 w 5"/>
                    <a:gd name="T1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0">
                      <a:moveTo>
                        <a:pt x="0" y="30"/>
                      </a:moveTo>
                      <a:lnTo>
                        <a:pt x="2" y="28"/>
                      </a:lnTo>
                      <a:lnTo>
                        <a:pt x="4" y="21"/>
                      </a:lnTo>
                      <a:lnTo>
                        <a:pt x="5" y="0"/>
                      </a:lnTo>
                      <a:lnTo>
                        <a:pt x="4" y="7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382" name="Freeform 143"/>
                <p:cNvSpPr>
                  <a:spLocks/>
                </p:cNvSpPr>
                <p:nvPr/>
              </p:nvSpPr>
              <p:spPr bwMode="auto">
                <a:xfrm>
                  <a:off x="4873382" y="2416393"/>
                  <a:ext cx="4803" cy="26161"/>
                </a:xfrm>
                <a:custGeom>
                  <a:avLst/>
                  <a:gdLst>
                    <a:gd name="T0" fmla="*/ 0 w 5"/>
                    <a:gd name="T1" fmla="*/ 30 h 30"/>
                    <a:gd name="T2" fmla="*/ 2 w 5"/>
                    <a:gd name="T3" fmla="*/ 28 h 30"/>
                    <a:gd name="T4" fmla="*/ 4 w 5"/>
                    <a:gd name="T5" fmla="*/ 21 h 30"/>
                    <a:gd name="T6" fmla="*/ 5 w 5"/>
                    <a:gd name="T7" fmla="*/ 0 h 30"/>
                    <a:gd name="T8" fmla="*/ 4 w 5"/>
                    <a:gd name="T9" fmla="*/ 7 h 30"/>
                    <a:gd name="T10" fmla="*/ 0 w 5"/>
                    <a:gd name="T11" fmla="*/ 3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30">
                      <a:moveTo>
                        <a:pt x="0" y="30"/>
                      </a:moveTo>
                      <a:lnTo>
                        <a:pt x="2" y="28"/>
                      </a:lnTo>
                      <a:lnTo>
                        <a:pt x="4" y="21"/>
                      </a:lnTo>
                      <a:lnTo>
                        <a:pt x="5" y="0"/>
                      </a:lnTo>
                      <a:lnTo>
                        <a:pt x="4" y="7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sp>
            <p:nvSpPr>
              <p:cNvPr id="384" name="Freeform 145"/>
              <p:cNvSpPr>
                <a:spLocks/>
              </p:cNvSpPr>
              <p:nvPr/>
            </p:nvSpPr>
            <p:spPr bwMode="auto">
              <a:xfrm>
                <a:off x="4910849" y="2017871"/>
                <a:ext cx="141221" cy="124702"/>
              </a:xfrm>
              <a:custGeom>
                <a:avLst/>
                <a:gdLst>
                  <a:gd name="T0" fmla="*/ 145 w 147"/>
                  <a:gd name="T1" fmla="*/ 68 h 143"/>
                  <a:gd name="T2" fmla="*/ 147 w 147"/>
                  <a:gd name="T3" fmla="*/ 62 h 143"/>
                  <a:gd name="T4" fmla="*/ 145 w 147"/>
                  <a:gd name="T5" fmla="*/ 55 h 143"/>
                  <a:gd name="T6" fmla="*/ 130 w 147"/>
                  <a:gd name="T7" fmla="*/ 0 h 143"/>
                  <a:gd name="T8" fmla="*/ 126 w 147"/>
                  <a:gd name="T9" fmla="*/ 0 h 143"/>
                  <a:gd name="T10" fmla="*/ 117 w 147"/>
                  <a:gd name="T11" fmla="*/ 2 h 143"/>
                  <a:gd name="T12" fmla="*/ 77 w 147"/>
                  <a:gd name="T13" fmla="*/ 11 h 143"/>
                  <a:gd name="T14" fmla="*/ 70 w 147"/>
                  <a:gd name="T15" fmla="*/ 15 h 143"/>
                  <a:gd name="T16" fmla="*/ 66 w 147"/>
                  <a:gd name="T17" fmla="*/ 15 h 143"/>
                  <a:gd name="T18" fmla="*/ 53 w 147"/>
                  <a:gd name="T19" fmla="*/ 19 h 143"/>
                  <a:gd name="T20" fmla="*/ 45 w 147"/>
                  <a:gd name="T21" fmla="*/ 19 h 143"/>
                  <a:gd name="T22" fmla="*/ 0 w 147"/>
                  <a:gd name="T23" fmla="*/ 30 h 143"/>
                  <a:gd name="T24" fmla="*/ 13 w 147"/>
                  <a:gd name="T25" fmla="*/ 107 h 143"/>
                  <a:gd name="T26" fmla="*/ 19 w 147"/>
                  <a:gd name="T27" fmla="*/ 115 h 143"/>
                  <a:gd name="T28" fmla="*/ 19 w 147"/>
                  <a:gd name="T29" fmla="*/ 120 h 143"/>
                  <a:gd name="T30" fmla="*/ 8 w 147"/>
                  <a:gd name="T31" fmla="*/ 132 h 143"/>
                  <a:gd name="T32" fmla="*/ 8 w 147"/>
                  <a:gd name="T33" fmla="*/ 135 h 143"/>
                  <a:gd name="T34" fmla="*/ 13 w 147"/>
                  <a:gd name="T35" fmla="*/ 143 h 143"/>
                  <a:gd name="T36" fmla="*/ 21 w 147"/>
                  <a:gd name="T37" fmla="*/ 139 h 143"/>
                  <a:gd name="T38" fmla="*/ 34 w 147"/>
                  <a:gd name="T39" fmla="*/ 126 h 143"/>
                  <a:gd name="T40" fmla="*/ 42 w 147"/>
                  <a:gd name="T41" fmla="*/ 122 h 143"/>
                  <a:gd name="T42" fmla="*/ 45 w 147"/>
                  <a:gd name="T43" fmla="*/ 115 h 143"/>
                  <a:gd name="T44" fmla="*/ 49 w 147"/>
                  <a:gd name="T45" fmla="*/ 117 h 143"/>
                  <a:gd name="T46" fmla="*/ 60 w 147"/>
                  <a:gd name="T47" fmla="*/ 103 h 143"/>
                  <a:gd name="T48" fmla="*/ 68 w 147"/>
                  <a:gd name="T49" fmla="*/ 102 h 143"/>
                  <a:gd name="T50" fmla="*/ 74 w 147"/>
                  <a:gd name="T51" fmla="*/ 98 h 143"/>
                  <a:gd name="T52" fmla="*/ 81 w 147"/>
                  <a:gd name="T53" fmla="*/ 98 h 143"/>
                  <a:gd name="T54" fmla="*/ 85 w 147"/>
                  <a:gd name="T55" fmla="*/ 94 h 143"/>
                  <a:gd name="T56" fmla="*/ 106 w 147"/>
                  <a:gd name="T57" fmla="*/ 90 h 143"/>
                  <a:gd name="T58" fmla="*/ 106 w 147"/>
                  <a:gd name="T59" fmla="*/ 85 h 143"/>
                  <a:gd name="T60" fmla="*/ 104 w 147"/>
                  <a:gd name="T61" fmla="*/ 81 h 143"/>
                  <a:gd name="T62" fmla="*/ 107 w 147"/>
                  <a:gd name="T63" fmla="*/ 81 h 143"/>
                  <a:gd name="T64" fmla="*/ 107 w 147"/>
                  <a:gd name="T65" fmla="*/ 85 h 143"/>
                  <a:gd name="T66" fmla="*/ 115 w 147"/>
                  <a:gd name="T67" fmla="*/ 85 h 143"/>
                  <a:gd name="T68" fmla="*/ 128 w 147"/>
                  <a:gd name="T69" fmla="*/ 77 h 143"/>
                  <a:gd name="T70" fmla="*/ 141 w 147"/>
                  <a:gd name="T71" fmla="*/ 72 h 143"/>
                  <a:gd name="T72" fmla="*/ 147 w 147"/>
                  <a:gd name="T73" fmla="*/ 73 h 143"/>
                  <a:gd name="T74" fmla="*/ 145 w 147"/>
                  <a:gd name="T75" fmla="*/ 70 h 143"/>
                  <a:gd name="T76" fmla="*/ 145 w 147"/>
                  <a:gd name="T77" fmla="*/ 6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143">
                    <a:moveTo>
                      <a:pt x="145" y="68"/>
                    </a:moveTo>
                    <a:lnTo>
                      <a:pt x="147" y="62"/>
                    </a:lnTo>
                    <a:lnTo>
                      <a:pt x="145" y="55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17" y="2"/>
                    </a:lnTo>
                    <a:lnTo>
                      <a:pt x="77" y="11"/>
                    </a:lnTo>
                    <a:lnTo>
                      <a:pt x="70" y="15"/>
                    </a:lnTo>
                    <a:lnTo>
                      <a:pt x="66" y="15"/>
                    </a:lnTo>
                    <a:lnTo>
                      <a:pt x="53" y="19"/>
                    </a:lnTo>
                    <a:lnTo>
                      <a:pt x="45" y="19"/>
                    </a:lnTo>
                    <a:lnTo>
                      <a:pt x="0" y="30"/>
                    </a:lnTo>
                    <a:lnTo>
                      <a:pt x="13" y="107"/>
                    </a:lnTo>
                    <a:lnTo>
                      <a:pt x="19" y="115"/>
                    </a:lnTo>
                    <a:lnTo>
                      <a:pt x="19" y="120"/>
                    </a:lnTo>
                    <a:lnTo>
                      <a:pt x="8" y="132"/>
                    </a:lnTo>
                    <a:lnTo>
                      <a:pt x="8" y="135"/>
                    </a:lnTo>
                    <a:lnTo>
                      <a:pt x="13" y="143"/>
                    </a:lnTo>
                    <a:lnTo>
                      <a:pt x="21" y="139"/>
                    </a:lnTo>
                    <a:lnTo>
                      <a:pt x="34" y="126"/>
                    </a:lnTo>
                    <a:lnTo>
                      <a:pt x="42" y="122"/>
                    </a:lnTo>
                    <a:lnTo>
                      <a:pt x="45" y="115"/>
                    </a:lnTo>
                    <a:lnTo>
                      <a:pt x="49" y="117"/>
                    </a:lnTo>
                    <a:lnTo>
                      <a:pt x="60" y="103"/>
                    </a:lnTo>
                    <a:lnTo>
                      <a:pt x="68" y="102"/>
                    </a:lnTo>
                    <a:lnTo>
                      <a:pt x="74" y="98"/>
                    </a:lnTo>
                    <a:lnTo>
                      <a:pt x="81" y="98"/>
                    </a:lnTo>
                    <a:lnTo>
                      <a:pt x="85" y="94"/>
                    </a:lnTo>
                    <a:lnTo>
                      <a:pt x="106" y="90"/>
                    </a:lnTo>
                    <a:lnTo>
                      <a:pt x="106" y="85"/>
                    </a:lnTo>
                    <a:lnTo>
                      <a:pt x="104" y="81"/>
                    </a:lnTo>
                    <a:lnTo>
                      <a:pt x="107" y="81"/>
                    </a:lnTo>
                    <a:lnTo>
                      <a:pt x="107" y="85"/>
                    </a:lnTo>
                    <a:lnTo>
                      <a:pt x="115" y="85"/>
                    </a:lnTo>
                    <a:lnTo>
                      <a:pt x="128" y="77"/>
                    </a:lnTo>
                    <a:lnTo>
                      <a:pt x="141" y="72"/>
                    </a:lnTo>
                    <a:lnTo>
                      <a:pt x="147" y="73"/>
                    </a:lnTo>
                    <a:lnTo>
                      <a:pt x="145" y="70"/>
                    </a:lnTo>
                    <a:lnTo>
                      <a:pt x="145" y="6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5" name="Freeform 146"/>
              <p:cNvSpPr>
                <a:spLocks/>
              </p:cNvSpPr>
              <p:nvPr/>
            </p:nvSpPr>
            <p:spPr bwMode="auto">
              <a:xfrm>
                <a:off x="4951198" y="1706552"/>
                <a:ext cx="137379" cy="258996"/>
              </a:xfrm>
              <a:custGeom>
                <a:avLst/>
                <a:gdLst>
                  <a:gd name="T0" fmla="*/ 129 w 143"/>
                  <a:gd name="T1" fmla="*/ 216 h 297"/>
                  <a:gd name="T2" fmla="*/ 127 w 143"/>
                  <a:gd name="T3" fmla="*/ 209 h 297"/>
                  <a:gd name="T4" fmla="*/ 120 w 143"/>
                  <a:gd name="T5" fmla="*/ 205 h 297"/>
                  <a:gd name="T6" fmla="*/ 114 w 143"/>
                  <a:gd name="T7" fmla="*/ 199 h 297"/>
                  <a:gd name="T8" fmla="*/ 111 w 143"/>
                  <a:gd name="T9" fmla="*/ 194 h 297"/>
                  <a:gd name="T10" fmla="*/ 109 w 143"/>
                  <a:gd name="T11" fmla="*/ 186 h 297"/>
                  <a:gd name="T12" fmla="*/ 109 w 143"/>
                  <a:gd name="T13" fmla="*/ 178 h 297"/>
                  <a:gd name="T14" fmla="*/ 101 w 143"/>
                  <a:gd name="T15" fmla="*/ 158 h 297"/>
                  <a:gd name="T16" fmla="*/ 50 w 143"/>
                  <a:gd name="T17" fmla="*/ 4 h 297"/>
                  <a:gd name="T18" fmla="*/ 49 w 143"/>
                  <a:gd name="T19" fmla="*/ 0 h 297"/>
                  <a:gd name="T20" fmla="*/ 41 w 143"/>
                  <a:gd name="T21" fmla="*/ 7 h 297"/>
                  <a:gd name="T22" fmla="*/ 35 w 143"/>
                  <a:gd name="T23" fmla="*/ 6 h 297"/>
                  <a:gd name="T24" fmla="*/ 28 w 143"/>
                  <a:gd name="T25" fmla="*/ 11 h 297"/>
                  <a:gd name="T26" fmla="*/ 28 w 143"/>
                  <a:gd name="T27" fmla="*/ 17 h 297"/>
                  <a:gd name="T28" fmla="*/ 26 w 143"/>
                  <a:gd name="T29" fmla="*/ 32 h 297"/>
                  <a:gd name="T30" fmla="*/ 26 w 143"/>
                  <a:gd name="T31" fmla="*/ 37 h 297"/>
                  <a:gd name="T32" fmla="*/ 26 w 143"/>
                  <a:gd name="T33" fmla="*/ 39 h 297"/>
                  <a:gd name="T34" fmla="*/ 24 w 143"/>
                  <a:gd name="T35" fmla="*/ 41 h 297"/>
                  <a:gd name="T36" fmla="*/ 28 w 143"/>
                  <a:gd name="T37" fmla="*/ 53 h 297"/>
                  <a:gd name="T38" fmla="*/ 24 w 143"/>
                  <a:gd name="T39" fmla="*/ 66 h 297"/>
                  <a:gd name="T40" fmla="*/ 26 w 143"/>
                  <a:gd name="T41" fmla="*/ 73 h 297"/>
                  <a:gd name="T42" fmla="*/ 32 w 143"/>
                  <a:gd name="T43" fmla="*/ 79 h 297"/>
                  <a:gd name="T44" fmla="*/ 34 w 143"/>
                  <a:gd name="T45" fmla="*/ 86 h 297"/>
                  <a:gd name="T46" fmla="*/ 34 w 143"/>
                  <a:gd name="T47" fmla="*/ 92 h 297"/>
                  <a:gd name="T48" fmla="*/ 28 w 143"/>
                  <a:gd name="T49" fmla="*/ 103 h 297"/>
                  <a:gd name="T50" fmla="*/ 17 w 143"/>
                  <a:gd name="T51" fmla="*/ 116 h 297"/>
                  <a:gd name="T52" fmla="*/ 13 w 143"/>
                  <a:gd name="T53" fmla="*/ 116 h 297"/>
                  <a:gd name="T54" fmla="*/ 7 w 143"/>
                  <a:gd name="T55" fmla="*/ 124 h 297"/>
                  <a:gd name="T56" fmla="*/ 7 w 143"/>
                  <a:gd name="T57" fmla="*/ 130 h 297"/>
                  <a:gd name="T58" fmla="*/ 11 w 143"/>
                  <a:gd name="T59" fmla="*/ 145 h 297"/>
                  <a:gd name="T60" fmla="*/ 9 w 143"/>
                  <a:gd name="T61" fmla="*/ 156 h 297"/>
                  <a:gd name="T62" fmla="*/ 11 w 143"/>
                  <a:gd name="T63" fmla="*/ 163 h 297"/>
                  <a:gd name="T64" fmla="*/ 7 w 143"/>
                  <a:gd name="T65" fmla="*/ 171 h 297"/>
                  <a:gd name="T66" fmla="*/ 7 w 143"/>
                  <a:gd name="T67" fmla="*/ 178 h 297"/>
                  <a:gd name="T68" fmla="*/ 5 w 143"/>
                  <a:gd name="T69" fmla="*/ 184 h 297"/>
                  <a:gd name="T70" fmla="*/ 2 w 143"/>
                  <a:gd name="T71" fmla="*/ 192 h 297"/>
                  <a:gd name="T72" fmla="*/ 3 w 143"/>
                  <a:gd name="T73" fmla="*/ 203 h 297"/>
                  <a:gd name="T74" fmla="*/ 0 w 143"/>
                  <a:gd name="T75" fmla="*/ 209 h 297"/>
                  <a:gd name="T76" fmla="*/ 5 w 143"/>
                  <a:gd name="T77" fmla="*/ 233 h 297"/>
                  <a:gd name="T78" fmla="*/ 5 w 143"/>
                  <a:gd name="T79" fmla="*/ 246 h 297"/>
                  <a:gd name="T80" fmla="*/ 11 w 143"/>
                  <a:gd name="T81" fmla="*/ 267 h 297"/>
                  <a:gd name="T82" fmla="*/ 7 w 143"/>
                  <a:gd name="T83" fmla="*/ 274 h 297"/>
                  <a:gd name="T84" fmla="*/ 7 w 143"/>
                  <a:gd name="T85" fmla="*/ 282 h 297"/>
                  <a:gd name="T86" fmla="*/ 11 w 143"/>
                  <a:gd name="T87" fmla="*/ 289 h 297"/>
                  <a:gd name="T88" fmla="*/ 17 w 143"/>
                  <a:gd name="T89" fmla="*/ 297 h 297"/>
                  <a:gd name="T90" fmla="*/ 105 w 143"/>
                  <a:gd name="T91" fmla="*/ 276 h 297"/>
                  <a:gd name="T92" fmla="*/ 114 w 143"/>
                  <a:gd name="T93" fmla="*/ 265 h 297"/>
                  <a:gd name="T94" fmla="*/ 118 w 143"/>
                  <a:gd name="T95" fmla="*/ 259 h 297"/>
                  <a:gd name="T96" fmla="*/ 120 w 143"/>
                  <a:gd name="T97" fmla="*/ 259 h 297"/>
                  <a:gd name="T98" fmla="*/ 124 w 143"/>
                  <a:gd name="T99" fmla="*/ 252 h 297"/>
                  <a:gd name="T100" fmla="*/ 131 w 143"/>
                  <a:gd name="T101" fmla="*/ 248 h 297"/>
                  <a:gd name="T102" fmla="*/ 135 w 143"/>
                  <a:gd name="T103" fmla="*/ 246 h 297"/>
                  <a:gd name="T104" fmla="*/ 139 w 143"/>
                  <a:gd name="T105" fmla="*/ 246 h 297"/>
                  <a:gd name="T106" fmla="*/ 139 w 143"/>
                  <a:gd name="T107" fmla="*/ 241 h 297"/>
                  <a:gd name="T108" fmla="*/ 143 w 143"/>
                  <a:gd name="T109" fmla="*/ 225 h 297"/>
                  <a:gd name="T110" fmla="*/ 139 w 143"/>
                  <a:gd name="T111" fmla="*/ 224 h 297"/>
                  <a:gd name="T112" fmla="*/ 135 w 143"/>
                  <a:gd name="T113" fmla="*/ 222 h 297"/>
                  <a:gd name="T114" fmla="*/ 129 w 143"/>
                  <a:gd name="T115" fmla="*/ 216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3" h="297">
                    <a:moveTo>
                      <a:pt x="129" y="216"/>
                    </a:moveTo>
                    <a:lnTo>
                      <a:pt x="127" y="209"/>
                    </a:lnTo>
                    <a:lnTo>
                      <a:pt x="120" y="205"/>
                    </a:lnTo>
                    <a:lnTo>
                      <a:pt x="114" y="199"/>
                    </a:lnTo>
                    <a:lnTo>
                      <a:pt x="111" y="194"/>
                    </a:lnTo>
                    <a:lnTo>
                      <a:pt x="109" y="186"/>
                    </a:lnTo>
                    <a:lnTo>
                      <a:pt x="109" y="178"/>
                    </a:lnTo>
                    <a:lnTo>
                      <a:pt x="101" y="158"/>
                    </a:lnTo>
                    <a:lnTo>
                      <a:pt x="50" y="4"/>
                    </a:lnTo>
                    <a:lnTo>
                      <a:pt x="49" y="0"/>
                    </a:lnTo>
                    <a:lnTo>
                      <a:pt x="41" y="7"/>
                    </a:lnTo>
                    <a:lnTo>
                      <a:pt x="35" y="6"/>
                    </a:lnTo>
                    <a:lnTo>
                      <a:pt x="28" y="11"/>
                    </a:lnTo>
                    <a:lnTo>
                      <a:pt x="28" y="17"/>
                    </a:lnTo>
                    <a:lnTo>
                      <a:pt x="26" y="32"/>
                    </a:lnTo>
                    <a:lnTo>
                      <a:pt x="26" y="37"/>
                    </a:lnTo>
                    <a:lnTo>
                      <a:pt x="26" y="39"/>
                    </a:lnTo>
                    <a:lnTo>
                      <a:pt x="24" y="41"/>
                    </a:lnTo>
                    <a:lnTo>
                      <a:pt x="28" y="53"/>
                    </a:lnTo>
                    <a:lnTo>
                      <a:pt x="24" y="66"/>
                    </a:lnTo>
                    <a:lnTo>
                      <a:pt x="26" y="73"/>
                    </a:lnTo>
                    <a:lnTo>
                      <a:pt x="32" y="79"/>
                    </a:lnTo>
                    <a:lnTo>
                      <a:pt x="34" y="86"/>
                    </a:lnTo>
                    <a:lnTo>
                      <a:pt x="34" y="92"/>
                    </a:lnTo>
                    <a:lnTo>
                      <a:pt x="28" y="103"/>
                    </a:lnTo>
                    <a:lnTo>
                      <a:pt x="17" y="116"/>
                    </a:lnTo>
                    <a:lnTo>
                      <a:pt x="13" y="116"/>
                    </a:lnTo>
                    <a:lnTo>
                      <a:pt x="7" y="124"/>
                    </a:lnTo>
                    <a:lnTo>
                      <a:pt x="7" y="130"/>
                    </a:lnTo>
                    <a:lnTo>
                      <a:pt x="11" y="145"/>
                    </a:lnTo>
                    <a:lnTo>
                      <a:pt x="9" y="156"/>
                    </a:lnTo>
                    <a:lnTo>
                      <a:pt x="11" y="163"/>
                    </a:lnTo>
                    <a:lnTo>
                      <a:pt x="7" y="171"/>
                    </a:lnTo>
                    <a:lnTo>
                      <a:pt x="7" y="178"/>
                    </a:lnTo>
                    <a:lnTo>
                      <a:pt x="5" y="184"/>
                    </a:lnTo>
                    <a:lnTo>
                      <a:pt x="2" y="192"/>
                    </a:lnTo>
                    <a:lnTo>
                      <a:pt x="3" y="203"/>
                    </a:lnTo>
                    <a:lnTo>
                      <a:pt x="0" y="209"/>
                    </a:lnTo>
                    <a:lnTo>
                      <a:pt x="5" y="233"/>
                    </a:lnTo>
                    <a:lnTo>
                      <a:pt x="5" y="246"/>
                    </a:lnTo>
                    <a:lnTo>
                      <a:pt x="11" y="267"/>
                    </a:lnTo>
                    <a:lnTo>
                      <a:pt x="7" y="274"/>
                    </a:lnTo>
                    <a:lnTo>
                      <a:pt x="7" y="282"/>
                    </a:lnTo>
                    <a:lnTo>
                      <a:pt x="11" y="289"/>
                    </a:lnTo>
                    <a:lnTo>
                      <a:pt x="17" y="297"/>
                    </a:lnTo>
                    <a:lnTo>
                      <a:pt x="105" y="276"/>
                    </a:lnTo>
                    <a:lnTo>
                      <a:pt x="114" y="265"/>
                    </a:lnTo>
                    <a:lnTo>
                      <a:pt x="118" y="259"/>
                    </a:lnTo>
                    <a:lnTo>
                      <a:pt x="120" y="259"/>
                    </a:lnTo>
                    <a:lnTo>
                      <a:pt x="124" y="252"/>
                    </a:lnTo>
                    <a:lnTo>
                      <a:pt x="131" y="248"/>
                    </a:lnTo>
                    <a:lnTo>
                      <a:pt x="135" y="246"/>
                    </a:lnTo>
                    <a:lnTo>
                      <a:pt x="139" y="246"/>
                    </a:lnTo>
                    <a:lnTo>
                      <a:pt x="139" y="241"/>
                    </a:lnTo>
                    <a:lnTo>
                      <a:pt x="143" y="225"/>
                    </a:lnTo>
                    <a:lnTo>
                      <a:pt x="139" y="224"/>
                    </a:lnTo>
                    <a:lnTo>
                      <a:pt x="135" y="222"/>
                    </a:lnTo>
                    <a:lnTo>
                      <a:pt x="129" y="216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7" name="Freeform 148"/>
              <p:cNvSpPr>
                <a:spLocks/>
              </p:cNvSpPr>
              <p:nvPr/>
            </p:nvSpPr>
            <p:spPr bwMode="auto">
              <a:xfrm>
                <a:off x="5035739" y="2011767"/>
                <a:ext cx="43231" cy="69763"/>
              </a:xfrm>
              <a:custGeom>
                <a:avLst/>
                <a:gdLst>
                  <a:gd name="T0" fmla="*/ 41 w 45"/>
                  <a:gd name="T1" fmla="*/ 18 h 80"/>
                  <a:gd name="T2" fmla="*/ 39 w 45"/>
                  <a:gd name="T3" fmla="*/ 13 h 80"/>
                  <a:gd name="T4" fmla="*/ 36 w 45"/>
                  <a:gd name="T5" fmla="*/ 11 h 80"/>
                  <a:gd name="T6" fmla="*/ 34 w 45"/>
                  <a:gd name="T7" fmla="*/ 5 h 80"/>
                  <a:gd name="T8" fmla="*/ 26 w 45"/>
                  <a:gd name="T9" fmla="*/ 0 h 80"/>
                  <a:gd name="T10" fmla="*/ 0 w 45"/>
                  <a:gd name="T11" fmla="*/ 7 h 80"/>
                  <a:gd name="T12" fmla="*/ 15 w 45"/>
                  <a:gd name="T13" fmla="*/ 62 h 80"/>
                  <a:gd name="T14" fmla="*/ 17 w 45"/>
                  <a:gd name="T15" fmla="*/ 69 h 80"/>
                  <a:gd name="T16" fmla="*/ 15 w 45"/>
                  <a:gd name="T17" fmla="*/ 75 h 80"/>
                  <a:gd name="T18" fmla="*/ 15 w 45"/>
                  <a:gd name="T19" fmla="*/ 77 h 80"/>
                  <a:gd name="T20" fmla="*/ 17 w 45"/>
                  <a:gd name="T21" fmla="*/ 80 h 80"/>
                  <a:gd name="T22" fmla="*/ 23 w 45"/>
                  <a:gd name="T23" fmla="*/ 77 h 80"/>
                  <a:gd name="T24" fmla="*/ 43 w 45"/>
                  <a:gd name="T25" fmla="*/ 63 h 80"/>
                  <a:gd name="T26" fmla="*/ 43 w 45"/>
                  <a:gd name="T27" fmla="*/ 56 h 80"/>
                  <a:gd name="T28" fmla="*/ 41 w 45"/>
                  <a:gd name="T29" fmla="*/ 48 h 80"/>
                  <a:gd name="T30" fmla="*/ 41 w 45"/>
                  <a:gd name="T31" fmla="*/ 41 h 80"/>
                  <a:gd name="T32" fmla="*/ 36 w 45"/>
                  <a:gd name="T33" fmla="*/ 33 h 80"/>
                  <a:gd name="T34" fmla="*/ 39 w 45"/>
                  <a:gd name="T35" fmla="*/ 28 h 80"/>
                  <a:gd name="T36" fmla="*/ 38 w 45"/>
                  <a:gd name="T37" fmla="*/ 20 h 80"/>
                  <a:gd name="T38" fmla="*/ 43 w 45"/>
                  <a:gd name="T39" fmla="*/ 28 h 80"/>
                  <a:gd name="T40" fmla="*/ 45 w 45"/>
                  <a:gd name="T41" fmla="*/ 24 h 80"/>
                  <a:gd name="T42" fmla="*/ 45 w 45"/>
                  <a:gd name="T43" fmla="*/ 22 h 80"/>
                  <a:gd name="T44" fmla="*/ 41 w 45"/>
                  <a:gd name="T45" fmla="*/ 18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" h="80">
                    <a:moveTo>
                      <a:pt x="41" y="18"/>
                    </a:moveTo>
                    <a:lnTo>
                      <a:pt x="39" y="13"/>
                    </a:lnTo>
                    <a:lnTo>
                      <a:pt x="36" y="11"/>
                    </a:lnTo>
                    <a:lnTo>
                      <a:pt x="34" y="5"/>
                    </a:lnTo>
                    <a:lnTo>
                      <a:pt x="26" y="0"/>
                    </a:lnTo>
                    <a:lnTo>
                      <a:pt x="0" y="7"/>
                    </a:lnTo>
                    <a:lnTo>
                      <a:pt x="15" y="62"/>
                    </a:lnTo>
                    <a:lnTo>
                      <a:pt x="17" y="69"/>
                    </a:lnTo>
                    <a:lnTo>
                      <a:pt x="15" y="75"/>
                    </a:lnTo>
                    <a:lnTo>
                      <a:pt x="15" y="77"/>
                    </a:lnTo>
                    <a:lnTo>
                      <a:pt x="17" y="80"/>
                    </a:lnTo>
                    <a:lnTo>
                      <a:pt x="23" y="77"/>
                    </a:lnTo>
                    <a:lnTo>
                      <a:pt x="43" y="63"/>
                    </a:lnTo>
                    <a:lnTo>
                      <a:pt x="43" y="56"/>
                    </a:lnTo>
                    <a:lnTo>
                      <a:pt x="41" y="48"/>
                    </a:lnTo>
                    <a:lnTo>
                      <a:pt x="41" y="41"/>
                    </a:lnTo>
                    <a:lnTo>
                      <a:pt x="36" y="33"/>
                    </a:lnTo>
                    <a:lnTo>
                      <a:pt x="39" y="28"/>
                    </a:lnTo>
                    <a:lnTo>
                      <a:pt x="38" y="20"/>
                    </a:lnTo>
                    <a:lnTo>
                      <a:pt x="43" y="28"/>
                    </a:lnTo>
                    <a:lnTo>
                      <a:pt x="45" y="24"/>
                    </a:lnTo>
                    <a:lnTo>
                      <a:pt x="45" y="22"/>
                    </a:lnTo>
                    <a:lnTo>
                      <a:pt x="41" y="1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8" name="Freeform 149"/>
              <p:cNvSpPr>
                <a:spLocks/>
              </p:cNvSpPr>
              <p:nvPr/>
            </p:nvSpPr>
            <p:spPr bwMode="auto">
              <a:xfrm>
                <a:off x="5078970" y="2032696"/>
                <a:ext cx="5764" cy="6976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4 h 8"/>
                  <a:gd name="T4" fmla="*/ 0 w 6"/>
                  <a:gd name="T5" fmla="*/ 0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lnTo>
                      <a:pt x="6" y="4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89" name="Freeform 150"/>
              <p:cNvSpPr>
                <a:spLocks/>
              </p:cNvSpPr>
              <p:nvPr/>
            </p:nvSpPr>
            <p:spPr bwMode="auto">
              <a:xfrm>
                <a:off x="5078970" y="2032696"/>
                <a:ext cx="5764" cy="6976"/>
              </a:xfrm>
              <a:custGeom>
                <a:avLst/>
                <a:gdLst>
                  <a:gd name="T0" fmla="*/ 2 w 6"/>
                  <a:gd name="T1" fmla="*/ 8 h 8"/>
                  <a:gd name="T2" fmla="*/ 6 w 6"/>
                  <a:gd name="T3" fmla="*/ 4 h 8"/>
                  <a:gd name="T4" fmla="*/ 0 w 6"/>
                  <a:gd name="T5" fmla="*/ 0 h 8"/>
                  <a:gd name="T6" fmla="*/ 2 w 6"/>
                  <a:gd name="T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8"/>
                    </a:moveTo>
                    <a:lnTo>
                      <a:pt x="6" y="4"/>
                    </a:lnTo>
                    <a:lnTo>
                      <a:pt x="0" y="0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0" name="Freeform 151"/>
              <p:cNvSpPr>
                <a:spLocks/>
              </p:cNvSpPr>
              <p:nvPr/>
            </p:nvSpPr>
            <p:spPr bwMode="auto">
              <a:xfrm>
                <a:off x="5084734" y="2025719"/>
                <a:ext cx="6725" cy="12209"/>
              </a:xfrm>
              <a:custGeom>
                <a:avLst/>
                <a:gdLst>
                  <a:gd name="T0" fmla="*/ 7 w 7"/>
                  <a:gd name="T1" fmla="*/ 0 h 14"/>
                  <a:gd name="T2" fmla="*/ 5 w 7"/>
                  <a:gd name="T3" fmla="*/ 6 h 14"/>
                  <a:gd name="T4" fmla="*/ 0 w 7"/>
                  <a:gd name="T5" fmla="*/ 12 h 14"/>
                  <a:gd name="T6" fmla="*/ 5 w 7"/>
                  <a:gd name="T7" fmla="*/ 14 h 14"/>
                  <a:gd name="T8" fmla="*/ 7 w 7"/>
                  <a:gd name="T9" fmla="*/ 8 h 14"/>
                  <a:gd name="T10" fmla="*/ 7 w 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7" y="0"/>
                    </a:moveTo>
                    <a:lnTo>
                      <a:pt x="5" y="6"/>
                    </a:lnTo>
                    <a:lnTo>
                      <a:pt x="0" y="12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1" name="Freeform 152"/>
              <p:cNvSpPr>
                <a:spLocks/>
              </p:cNvSpPr>
              <p:nvPr/>
            </p:nvSpPr>
            <p:spPr bwMode="auto">
              <a:xfrm>
                <a:off x="5084734" y="2025719"/>
                <a:ext cx="6725" cy="12209"/>
              </a:xfrm>
              <a:custGeom>
                <a:avLst/>
                <a:gdLst>
                  <a:gd name="T0" fmla="*/ 7 w 7"/>
                  <a:gd name="T1" fmla="*/ 0 h 14"/>
                  <a:gd name="T2" fmla="*/ 5 w 7"/>
                  <a:gd name="T3" fmla="*/ 6 h 14"/>
                  <a:gd name="T4" fmla="*/ 0 w 7"/>
                  <a:gd name="T5" fmla="*/ 12 h 14"/>
                  <a:gd name="T6" fmla="*/ 5 w 7"/>
                  <a:gd name="T7" fmla="*/ 14 h 14"/>
                  <a:gd name="T8" fmla="*/ 7 w 7"/>
                  <a:gd name="T9" fmla="*/ 8 h 14"/>
                  <a:gd name="T10" fmla="*/ 7 w 7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4">
                    <a:moveTo>
                      <a:pt x="7" y="0"/>
                    </a:moveTo>
                    <a:lnTo>
                      <a:pt x="5" y="6"/>
                    </a:lnTo>
                    <a:lnTo>
                      <a:pt x="0" y="12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2" name="Freeform 153"/>
              <p:cNvSpPr>
                <a:spLocks/>
              </p:cNvSpPr>
              <p:nvPr/>
            </p:nvSpPr>
            <p:spPr bwMode="auto">
              <a:xfrm>
                <a:off x="5089537" y="2037928"/>
                <a:ext cx="9607" cy="19185"/>
              </a:xfrm>
              <a:custGeom>
                <a:avLst/>
                <a:gdLst>
                  <a:gd name="T0" fmla="*/ 6 w 10"/>
                  <a:gd name="T1" fmla="*/ 2 h 22"/>
                  <a:gd name="T2" fmla="*/ 0 w 10"/>
                  <a:gd name="T3" fmla="*/ 0 h 22"/>
                  <a:gd name="T4" fmla="*/ 2 w 10"/>
                  <a:gd name="T5" fmla="*/ 15 h 22"/>
                  <a:gd name="T6" fmla="*/ 6 w 10"/>
                  <a:gd name="T7" fmla="*/ 22 h 22"/>
                  <a:gd name="T8" fmla="*/ 10 w 10"/>
                  <a:gd name="T9" fmla="*/ 17 h 22"/>
                  <a:gd name="T10" fmla="*/ 10 w 10"/>
                  <a:gd name="T11" fmla="*/ 13 h 22"/>
                  <a:gd name="T12" fmla="*/ 6 w 10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6" y="22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3" name="Freeform 154"/>
              <p:cNvSpPr>
                <a:spLocks/>
              </p:cNvSpPr>
              <p:nvPr/>
            </p:nvSpPr>
            <p:spPr bwMode="auto">
              <a:xfrm>
                <a:off x="5089537" y="2037928"/>
                <a:ext cx="9607" cy="19185"/>
              </a:xfrm>
              <a:custGeom>
                <a:avLst/>
                <a:gdLst>
                  <a:gd name="T0" fmla="*/ 6 w 10"/>
                  <a:gd name="T1" fmla="*/ 2 h 22"/>
                  <a:gd name="T2" fmla="*/ 0 w 10"/>
                  <a:gd name="T3" fmla="*/ 0 h 22"/>
                  <a:gd name="T4" fmla="*/ 2 w 10"/>
                  <a:gd name="T5" fmla="*/ 15 h 22"/>
                  <a:gd name="T6" fmla="*/ 6 w 10"/>
                  <a:gd name="T7" fmla="*/ 22 h 22"/>
                  <a:gd name="T8" fmla="*/ 10 w 10"/>
                  <a:gd name="T9" fmla="*/ 17 h 22"/>
                  <a:gd name="T10" fmla="*/ 10 w 10"/>
                  <a:gd name="T11" fmla="*/ 13 h 22"/>
                  <a:gd name="T12" fmla="*/ 6 w 10"/>
                  <a:gd name="T13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6" y="22"/>
                    </a:lnTo>
                    <a:lnTo>
                      <a:pt x="10" y="17"/>
                    </a:lnTo>
                    <a:lnTo>
                      <a:pt x="10" y="13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chemeClr val="tx1">
                  <a:alpha val="15000"/>
                </a:schemeClr>
              </a:solidFill>
              <a:ln w="3175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grpSp>
            <p:nvGrpSpPr>
              <p:cNvPr id="445" name="Group 444"/>
              <p:cNvGrpSpPr/>
              <p:nvPr/>
            </p:nvGrpSpPr>
            <p:grpSpPr>
              <a:xfrm>
                <a:off x="1028701" y="1983861"/>
                <a:ext cx="665758" cy="1012439"/>
                <a:chOff x="1028701" y="1983861"/>
                <a:chExt cx="665758" cy="1012439"/>
              </a:xfrm>
              <a:grpFill/>
            </p:grpSpPr>
            <p:sp>
              <p:nvSpPr>
                <p:cNvPr id="253" name="Freeform 14"/>
                <p:cNvSpPr>
                  <a:spLocks/>
                </p:cNvSpPr>
                <p:nvPr/>
              </p:nvSpPr>
              <p:spPr bwMode="auto">
                <a:xfrm>
                  <a:off x="1028701" y="1983861"/>
                  <a:ext cx="665758" cy="1012439"/>
                </a:xfrm>
                <a:custGeom>
                  <a:avLst/>
                  <a:gdLst>
                    <a:gd name="T0" fmla="*/ 628 w 693"/>
                    <a:gd name="T1" fmla="*/ 1156 h 1161"/>
                    <a:gd name="T2" fmla="*/ 628 w 693"/>
                    <a:gd name="T3" fmla="*/ 1129 h 1161"/>
                    <a:gd name="T4" fmla="*/ 624 w 693"/>
                    <a:gd name="T5" fmla="*/ 1105 h 1161"/>
                    <a:gd name="T6" fmla="*/ 643 w 693"/>
                    <a:gd name="T7" fmla="*/ 1071 h 1161"/>
                    <a:gd name="T8" fmla="*/ 654 w 693"/>
                    <a:gd name="T9" fmla="*/ 1030 h 1161"/>
                    <a:gd name="T10" fmla="*/ 693 w 693"/>
                    <a:gd name="T11" fmla="*/ 1000 h 1161"/>
                    <a:gd name="T12" fmla="*/ 673 w 693"/>
                    <a:gd name="T13" fmla="*/ 964 h 1161"/>
                    <a:gd name="T14" fmla="*/ 661 w 693"/>
                    <a:gd name="T15" fmla="*/ 926 h 1161"/>
                    <a:gd name="T16" fmla="*/ 325 w 693"/>
                    <a:gd name="T17" fmla="*/ 327 h 1161"/>
                    <a:gd name="T18" fmla="*/ 62 w 693"/>
                    <a:gd name="T19" fmla="*/ 0 h 1161"/>
                    <a:gd name="T20" fmla="*/ 58 w 693"/>
                    <a:gd name="T21" fmla="*/ 35 h 1161"/>
                    <a:gd name="T22" fmla="*/ 39 w 693"/>
                    <a:gd name="T23" fmla="*/ 94 h 1161"/>
                    <a:gd name="T24" fmla="*/ 30 w 693"/>
                    <a:gd name="T25" fmla="*/ 120 h 1161"/>
                    <a:gd name="T26" fmla="*/ 13 w 693"/>
                    <a:gd name="T27" fmla="*/ 137 h 1161"/>
                    <a:gd name="T28" fmla="*/ 0 w 693"/>
                    <a:gd name="T29" fmla="*/ 176 h 1161"/>
                    <a:gd name="T30" fmla="*/ 24 w 693"/>
                    <a:gd name="T31" fmla="*/ 233 h 1161"/>
                    <a:gd name="T32" fmla="*/ 24 w 693"/>
                    <a:gd name="T33" fmla="*/ 261 h 1161"/>
                    <a:gd name="T34" fmla="*/ 13 w 693"/>
                    <a:gd name="T35" fmla="*/ 319 h 1161"/>
                    <a:gd name="T36" fmla="*/ 30 w 693"/>
                    <a:gd name="T37" fmla="*/ 374 h 1161"/>
                    <a:gd name="T38" fmla="*/ 45 w 693"/>
                    <a:gd name="T39" fmla="*/ 402 h 1161"/>
                    <a:gd name="T40" fmla="*/ 52 w 693"/>
                    <a:gd name="T41" fmla="*/ 421 h 1161"/>
                    <a:gd name="T42" fmla="*/ 43 w 693"/>
                    <a:gd name="T43" fmla="*/ 436 h 1161"/>
                    <a:gd name="T44" fmla="*/ 56 w 693"/>
                    <a:gd name="T45" fmla="*/ 453 h 1161"/>
                    <a:gd name="T46" fmla="*/ 81 w 693"/>
                    <a:gd name="T47" fmla="*/ 468 h 1161"/>
                    <a:gd name="T48" fmla="*/ 84 w 693"/>
                    <a:gd name="T49" fmla="*/ 441 h 1161"/>
                    <a:gd name="T50" fmla="*/ 111 w 693"/>
                    <a:gd name="T51" fmla="*/ 455 h 1161"/>
                    <a:gd name="T52" fmla="*/ 143 w 693"/>
                    <a:gd name="T53" fmla="*/ 460 h 1161"/>
                    <a:gd name="T54" fmla="*/ 146 w 693"/>
                    <a:gd name="T55" fmla="*/ 464 h 1161"/>
                    <a:gd name="T56" fmla="*/ 165 w 693"/>
                    <a:gd name="T57" fmla="*/ 473 h 1161"/>
                    <a:gd name="T58" fmla="*/ 120 w 693"/>
                    <a:gd name="T59" fmla="*/ 456 h 1161"/>
                    <a:gd name="T60" fmla="*/ 90 w 693"/>
                    <a:gd name="T61" fmla="*/ 455 h 1161"/>
                    <a:gd name="T62" fmla="*/ 92 w 693"/>
                    <a:gd name="T63" fmla="*/ 483 h 1161"/>
                    <a:gd name="T64" fmla="*/ 103 w 693"/>
                    <a:gd name="T65" fmla="*/ 518 h 1161"/>
                    <a:gd name="T66" fmla="*/ 79 w 693"/>
                    <a:gd name="T67" fmla="*/ 498 h 1161"/>
                    <a:gd name="T68" fmla="*/ 82 w 693"/>
                    <a:gd name="T69" fmla="*/ 475 h 1161"/>
                    <a:gd name="T70" fmla="*/ 66 w 693"/>
                    <a:gd name="T71" fmla="*/ 502 h 1161"/>
                    <a:gd name="T72" fmla="*/ 66 w 693"/>
                    <a:gd name="T73" fmla="*/ 534 h 1161"/>
                    <a:gd name="T74" fmla="*/ 86 w 693"/>
                    <a:gd name="T75" fmla="*/ 573 h 1161"/>
                    <a:gd name="T76" fmla="*/ 101 w 693"/>
                    <a:gd name="T77" fmla="*/ 601 h 1161"/>
                    <a:gd name="T78" fmla="*/ 82 w 693"/>
                    <a:gd name="T79" fmla="*/ 643 h 1161"/>
                    <a:gd name="T80" fmla="*/ 105 w 693"/>
                    <a:gd name="T81" fmla="*/ 684 h 1161"/>
                    <a:gd name="T82" fmla="*/ 118 w 693"/>
                    <a:gd name="T83" fmla="*/ 725 h 1161"/>
                    <a:gd name="T84" fmla="*/ 144 w 693"/>
                    <a:gd name="T85" fmla="*/ 767 h 1161"/>
                    <a:gd name="T86" fmla="*/ 150 w 693"/>
                    <a:gd name="T87" fmla="*/ 787 h 1161"/>
                    <a:gd name="T88" fmla="*/ 148 w 693"/>
                    <a:gd name="T89" fmla="*/ 825 h 1161"/>
                    <a:gd name="T90" fmla="*/ 141 w 693"/>
                    <a:gd name="T91" fmla="*/ 853 h 1161"/>
                    <a:gd name="T92" fmla="*/ 176 w 693"/>
                    <a:gd name="T93" fmla="*/ 872 h 1161"/>
                    <a:gd name="T94" fmla="*/ 210 w 693"/>
                    <a:gd name="T95" fmla="*/ 889 h 1161"/>
                    <a:gd name="T96" fmla="*/ 248 w 693"/>
                    <a:gd name="T97" fmla="*/ 911 h 1161"/>
                    <a:gd name="T98" fmla="*/ 306 w 693"/>
                    <a:gd name="T99" fmla="*/ 951 h 1161"/>
                    <a:gd name="T100" fmla="*/ 312 w 693"/>
                    <a:gd name="T101" fmla="*/ 979 h 1161"/>
                    <a:gd name="T102" fmla="*/ 329 w 693"/>
                    <a:gd name="T103" fmla="*/ 987 h 1161"/>
                    <a:gd name="T104" fmla="*/ 355 w 693"/>
                    <a:gd name="T105" fmla="*/ 1015 h 1161"/>
                    <a:gd name="T106" fmla="*/ 391 w 693"/>
                    <a:gd name="T107" fmla="*/ 1086 h 1161"/>
                    <a:gd name="T108" fmla="*/ 389 w 693"/>
                    <a:gd name="T109" fmla="*/ 1116 h 1161"/>
                    <a:gd name="T110" fmla="*/ 393 w 693"/>
                    <a:gd name="T111" fmla="*/ 1128 h 1161"/>
                    <a:gd name="T112" fmla="*/ 613 w 693"/>
                    <a:gd name="T113" fmla="*/ 1160 h 1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93" h="1161">
                      <a:moveTo>
                        <a:pt x="616" y="1160"/>
                      </a:moveTo>
                      <a:lnTo>
                        <a:pt x="620" y="1161"/>
                      </a:lnTo>
                      <a:lnTo>
                        <a:pt x="626" y="1161"/>
                      </a:lnTo>
                      <a:lnTo>
                        <a:pt x="628" y="1156"/>
                      </a:lnTo>
                      <a:lnTo>
                        <a:pt x="635" y="1150"/>
                      </a:lnTo>
                      <a:lnTo>
                        <a:pt x="635" y="1139"/>
                      </a:lnTo>
                      <a:lnTo>
                        <a:pt x="635" y="1133"/>
                      </a:lnTo>
                      <a:lnTo>
                        <a:pt x="628" y="1129"/>
                      </a:lnTo>
                      <a:lnTo>
                        <a:pt x="620" y="1126"/>
                      </a:lnTo>
                      <a:lnTo>
                        <a:pt x="620" y="1120"/>
                      </a:lnTo>
                      <a:lnTo>
                        <a:pt x="622" y="1113"/>
                      </a:lnTo>
                      <a:lnTo>
                        <a:pt x="624" y="1105"/>
                      </a:lnTo>
                      <a:lnTo>
                        <a:pt x="620" y="1097"/>
                      </a:lnTo>
                      <a:lnTo>
                        <a:pt x="624" y="1092"/>
                      </a:lnTo>
                      <a:lnTo>
                        <a:pt x="631" y="1086"/>
                      </a:lnTo>
                      <a:lnTo>
                        <a:pt x="643" y="1071"/>
                      </a:lnTo>
                      <a:lnTo>
                        <a:pt x="646" y="1062"/>
                      </a:lnTo>
                      <a:lnTo>
                        <a:pt x="650" y="1056"/>
                      </a:lnTo>
                      <a:lnTo>
                        <a:pt x="650" y="1043"/>
                      </a:lnTo>
                      <a:lnTo>
                        <a:pt x="654" y="1030"/>
                      </a:lnTo>
                      <a:lnTo>
                        <a:pt x="660" y="1026"/>
                      </a:lnTo>
                      <a:lnTo>
                        <a:pt x="663" y="1020"/>
                      </a:lnTo>
                      <a:lnTo>
                        <a:pt x="686" y="1007"/>
                      </a:lnTo>
                      <a:lnTo>
                        <a:pt x="693" y="1000"/>
                      </a:lnTo>
                      <a:lnTo>
                        <a:pt x="688" y="994"/>
                      </a:lnTo>
                      <a:lnTo>
                        <a:pt x="675" y="979"/>
                      </a:lnTo>
                      <a:lnTo>
                        <a:pt x="676" y="972"/>
                      </a:lnTo>
                      <a:lnTo>
                        <a:pt x="673" y="964"/>
                      </a:lnTo>
                      <a:lnTo>
                        <a:pt x="673" y="958"/>
                      </a:lnTo>
                      <a:lnTo>
                        <a:pt x="669" y="949"/>
                      </a:lnTo>
                      <a:lnTo>
                        <a:pt x="661" y="934"/>
                      </a:lnTo>
                      <a:lnTo>
                        <a:pt x="661" y="926"/>
                      </a:lnTo>
                      <a:lnTo>
                        <a:pt x="663" y="921"/>
                      </a:lnTo>
                      <a:lnTo>
                        <a:pt x="556" y="765"/>
                      </a:lnTo>
                      <a:lnTo>
                        <a:pt x="306" y="398"/>
                      </a:lnTo>
                      <a:lnTo>
                        <a:pt x="325" y="327"/>
                      </a:lnTo>
                      <a:lnTo>
                        <a:pt x="383" y="84"/>
                      </a:lnTo>
                      <a:lnTo>
                        <a:pt x="238" y="47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13"/>
                      </a:lnTo>
                      <a:lnTo>
                        <a:pt x="54" y="20"/>
                      </a:lnTo>
                      <a:lnTo>
                        <a:pt x="58" y="28"/>
                      </a:lnTo>
                      <a:lnTo>
                        <a:pt x="58" y="35"/>
                      </a:lnTo>
                      <a:lnTo>
                        <a:pt x="58" y="48"/>
                      </a:lnTo>
                      <a:lnTo>
                        <a:pt x="58" y="50"/>
                      </a:lnTo>
                      <a:lnTo>
                        <a:pt x="56" y="64"/>
                      </a:lnTo>
                      <a:lnTo>
                        <a:pt x="39" y="94"/>
                      </a:lnTo>
                      <a:lnTo>
                        <a:pt x="41" y="99"/>
                      </a:lnTo>
                      <a:lnTo>
                        <a:pt x="37" y="107"/>
                      </a:lnTo>
                      <a:lnTo>
                        <a:pt x="34" y="112"/>
                      </a:lnTo>
                      <a:lnTo>
                        <a:pt x="30" y="120"/>
                      </a:lnTo>
                      <a:lnTo>
                        <a:pt x="32" y="122"/>
                      </a:lnTo>
                      <a:lnTo>
                        <a:pt x="24" y="127"/>
                      </a:lnTo>
                      <a:lnTo>
                        <a:pt x="19" y="131"/>
                      </a:lnTo>
                      <a:lnTo>
                        <a:pt x="13" y="137"/>
                      </a:lnTo>
                      <a:lnTo>
                        <a:pt x="7" y="144"/>
                      </a:lnTo>
                      <a:lnTo>
                        <a:pt x="2" y="158"/>
                      </a:lnTo>
                      <a:lnTo>
                        <a:pt x="2" y="169"/>
                      </a:lnTo>
                      <a:lnTo>
                        <a:pt x="0" y="176"/>
                      </a:lnTo>
                      <a:lnTo>
                        <a:pt x="13" y="197"/>
                      </a:lnTo>
                      <a:lnTo>
                        <a:pt x="13" y="205"/>
                      </a:lnTo>
                      <a:lnTo>
                        <a:pt x="19" y="210"/>
                      </a:lnTo>
                      <a:lnTo>
                        <a:pt x="24" y="233"/>
                      </a:lnTo>
                      <a:lnTo>
                        <a:pt x="24" y="238"/>
                      </a:lnTo>
                      <a:lnTo>
                        <a:pt x="26" y="246"/>
                      </a:lnTo>
                      <a:lnTo>
                        <a:pt x="24" y="252"/>
                      </a:lnTo>
                      <a:lnTo>
                        <a:pt x="24" y="261"/>
                      </a:lnTo>
                      <a:lnTo>
                        <a:pt x="20" y="268"/>
                      </a:lnTo>
                      <a:lnTo>
                        <a:pt x="13" y="282"/>
                      </a:lnTo>
                      <a:lnTo>
                        <a:pt x="15" y="308"/>
                      </a:lnTo>
                      <a:lnTo>
                        <a:pt x="13" y="319"/>
                      </a:lnTo>
                      <a:lnTo>
                        <a:pt x="7" y="327"/>
                      </a:lnTo>
                      <a:lnTo>
                        <a:pt x="13" y="340"/>
                      </a:lnTo>
                      <a:lnTo>
                        <a:pt x="22" y="353"/>
                      </a:lnTo>
                      <a:lnTo>
                        <a:pt x="30" y="374"/>
                      </a:lnTo>
                      <a:lnTo>
                        <a:pt x="34" y="381"/>
                      </a:lnTo>
                      <a:lnTo>
                        <a:pt x="39" y="389"/>
                      </a:lnTo>
                      <a:lnTo>
                        <a:pt x="43" y="394"/>
                      </a:lnTo>
                      <a:lnTo>
                        <a:pt x="45" y="402"/>
                      </a:lnTo>
                      <a:lnTo>
                        <a:pt x="43" y="409"/>
                      </a:lnTo>
                      <a:lnTo>
                        <a:pt x="45" y="406"/>
                      </a:lnTo>
                      <a:lnTo>
                        <a:pt x="45" y="408"/>
                      </a:lnTo>
                      <a:lnTo>
                        <a:pt x="52" y="421"/>
                      </a:lnTo>
                      <a:lnTo>
                        <a:pt x="54" y="434"/>
                      </a:lnTo>
                      <a:lnTo>
                        <a:pt x="49" y="421"/>
                      </a:lnTo>
                      <a:lnTo>
                        <a:pt x="47" y="428"/>
                      </a:lnTo>
                      <a:lnTo>
                        <a:pt x="43" y="436"/>
                      </a:lnTo>
                      <a:lnTo>
                        <a:pt x="41" y="443"/>
                      </a:lnTo>
                      <a:lnTo>
                        <a:pt x="47" y="438"/>
                      </a:lnTo>
                      <a:lnTo>
                        <a:pt x="54" y="445"/>
                      </a:lnTo>
                      <a:lnTo>
                        <a:pt x="56" y="453"/>
                      </a:lnTo>
                      <a:lnTo>
                        <a:pt x="64" y="456"/>
                      </a:lnTo>
                      <a:lnTo>
                        <a:pt x="67" y="464"/>
                      </a:lnTo>
                      <a:lnTo>
                        <a:pt x="75" y="471"/>
                      </a:lnTo>
                      <a:lnTo>
                        <a:pt x="81" y="468"/>
                      </a:lnTo>
                      <a:lnTo>
                        <a:pt x="77" y="460"/>
                      </a:lnTo>
                      <a:lnTo>
                        <a:pt x="82" y="455"/>
                      </a:lnTo>
                      <a:lnTo>
                        <a:pt x="81" y="447"/>
                      </a:lnTo>
                      <a:lnTo>
                        <a:pt x="84" y="441"/>
                      </a:lnTo>
                      <a:lnTo>
                        <a:pt x="92" y="438"/>
                      </a:lnTo>
                      <a:lnTo>
                        <a:pt x="99" y="443"/>
                      </a:lnTo>
                      <a:lnTo>
                        <a:pt x="103" y="451"/>
                      </a:lnTo>
                      <a:lnTo>
                        <a:pt x="111" y="455"/>
                      </a:lnTo>
                      <a:lnTo>
                        <a:pt x="116" y="453"/>
                      </a:lnTo>
                      <a:lnTo>
                        <a:pt x="124" y="453"/>
                      </a:lnTo>
                      <a:lnTo>
                        <a:pt x="129" y="458"/>
                      </a:lnTo>
                      <a:lnTo>
                        <a:pt x="143" y="460"/>
                      </a:lnTo>
                      <a:lnTo>
                        <a:pt x="148" y="455"/>
                      </a:lnTo>
                      <a:lnTo>
                        <a:pt x="146" y="458"/>
                      </a:lnTo>
                      <a:lnTo>
                        <a:pt x="141" y="464"/>
                      </a:lnTo>
                      <a:lnTo>
                        <a:pt x="146" y="464"/>
                      </a:lnTo>
                      <a:lnTo>
                        <a:pt x="154" y="460"/>
                      </a:lnTo>
                      <a:lnTo>
                        <a:pt x="156" y="460"/>
                      </a:lnTo>
                      <a:lnTo>
                        <a:pt x="161" y="468"/>
                      </a:lnTo>
                      <a:lnTo>
                        <a:pt x="165" y="473"/>
                      </a:lnTo>
                      <a:lnTo>
                        <a:pt x="165" y="475"/>
                      </a:lnTo>
                      <a:lnTo>
                        <a:pt x="156" y="460"/>
                      </a:lnTo>
                      <a:lnTo>
                        <a:pt x="141" y="466"/>
                      </a:lnTo>
                      <a:lnTo>
                        <a:pt x="120" y="456"/>
                      </a:lnTo>
                      <a:lnTo>
                        <a:pt x="111" y="456"/>
                      </a:lnTo>
                      <a:lnTo>
                        <a:pt x="103" y="453"/>
                      </a:lnTo>
                      <a:lnTo>
                        <a:pt x="97" y="455"/>
                      </a:lnTo>
                      <a:lnTo>
                        <a:pt x="90" y="455"/>
                      </a:lnTo>
                      <a:lnTo>
                        <a:pt x="86" y="462"/>
                      </a:lnTo>
                      <a:lnTo>
                        <a:pt x="92" y="468"/>
                      </a:lnTo>
                      <a:lnTo>
                        <a:pt x="90" y="475"/>
                      </a:lnTo>
                      <a:lnTo>
                        <a:pt x="92" y="483"/>
                      </a:lnTo>
                      <a:lnTo>
                        <a:pt x="96" y="485"/>
                      </a:lnTo>
                      <a:lnTo>
                        <a:pt x="97" y="498"/>
                      </a:lnTo>
                      <a:lnTo>
                        <a:pt x="97" y="511"/>
                      </a:lnTo>
                      <a:lnTo>
                        <a:pt x="103" y="518"/>
                      </a:lnTo>
                      <a:lnTo>
                        <a:pt x="97" y="517"/>
                      </a:lnTo>
                      <a:lnTo>
                        <a:pt x="90" y="509"/>
                      </a:lnTo>
                      <a:lnTo>
                        <a:pt x="86" y="502"/>
                      </a:lnTo>
                      <a:lnTo>
                        <a:pt x="79" y="498"/>
                      </a:lnTo>
                      <a:lnTo>
                        <a:pt x="81" y="490"/>
                      </a:lnTo>
                      <a:lnTo>
                        <a:pt x="84" y="485"/>
                      </a:lnTo>
                      <a:lnTo>
                        <a:pt x="82" y="477"/>
                      </a:lnTo>
                      <a:lnTo>
                        <a:pt x="82" y="475"/>
                      </a:lnTo>
                      <a:lnTo>
                        <a:pt x="75" y="475"/>
                      </a:lnTo>
                      <a:lnTo>
                        <a:pt x="71" y="481"/>
                      </a:lnTo>
                      <a:lnTo>
                        <a:pt x="71" y="487"/>
                      </a:lnTo>
                      <a:lnTo>
                        <a:pt x="66" y="502"/>
                      </a:lnTo>
                      <a:lnTo>
                        <a:pt x="69" y="507"/>
                      </a:lnTo>
                      <a:lnTo>
                        <a:pt x="69" y="522"/>
                      </a:lnTo>
                      <a:lnTo>
                        <a:pt x="67" y="528"/>
                      </a:lnTo>
                      <a:lnTo>
                        <a:pt x="66" y="534"/>
                      </a:lnTo>
                      <a:lnTo>
                        <a:pt x="66" y="539"/>
                      </a:lnTo>
                      <a:lnTo>
                        <a:pt x="67" y="547"/>
                      </a:lnTo>
                      <a:lnTo>
                        <a:pt x="79" y="567"/>
                      </a:lnTo>
                      <a:lnTo>
                        <a:pt x="86" y="573"/>
                      </a:lnTo>
                      <a:lnTo>
                        <a:pt x="99" y="573"/>
                      </a:lnTo>
                      <a:lnTo>
                        <a:pt x="103" y="588"/>
                      </a:lnTo>
                      <a:lnTo>
                        <a:pt x="103" y="603"/>
                      </a:lnTo>
                      <a:lnTo>
                        <a:pt x="101" y="601"/>
                      </a:lnTo>
                      <a:lnTo>
                        <a:pt x="97" y="607"/>
                      </a:lnTo>
                      <a:lnTo>
                        <a:pt x="84" y="614"/>
                      </a:lnTo>
                      <a:lnTo>
                        <a:pt x="84" y="629"/>
                      </a:lnTo>
                      <a:lnTo>
                        <a:pt x="82" y="643"/>
                      </a:lnTo>
                      <a:lnTo>
                        <a:pt x="86" y="650"/>
                      </a:lnTo>
                      <a:lnTo>
                        <a:pt x="97" y="663"/>
                      </a:lnTo>
                      <a:lnTo>
                        <a:pt x="99" y="678"/>
                      </a:lnTo>
                      <a:lnTo>
                        <a:pt x="105" y="684"/>
                      </a:lnTo>
                      <a:lnTo>
                        <a:pt x="107" y="697"/>
                      </a:lnTo>
                      <a:lnTo>
                        <a:pt x="114" y="710"/>
                      </a:lnTo>
                      <a:lnTo>
                        <a:pt x="114" y="718"/>
                      </a:lnTo>
                      <a:lnTo>
                        <a:pt x="118" y="725"/>
                      </a:lnTo>
                      <a:lnTo>
                        <a:pt x="126" y="733"/>
                      </a:lnTo>
                      <a:lnTo>
                        <a:pt x="129" y="746"/>
                      </a:lnTo>
                      <a:lnTo>
                        <a:pt x="143" y="759"/>
                      </a:lnTo>
                      <a:lnTo>
                        <a:pt x="144" y="767"/>
                      </a:lnTo>
                      <a:lnTo>
                        <a:pt x="139" y="770"/>
                      </a:lnTo>
                      <a:lnTo>
                        <a:pt x="137" y="778"/>
                      </a:lnTo>
                      <a:lnTo>
                        <a:pt x="143" y="785"/>
                      </a:lnTo>
                      <a:lnTo>
                        <a:pt x="150" y="787"/>
                      </a:lnTo>
                      <a:lnTo>
                        <a:pt x="156" y="795"/>
                      </a:lnTo>
                      <a:lnTo>
                        <a:pt x="156" y="802"/>
                      </a:lnTo>
                      <a:lnTo>
                        <a:pt x="148" y="812"/>
                      </a:lnTo>
                      <a:lnTo>
                        <a:pt x="148" y="825"/>
                      </a:lnTo>
                      <a:lnTo>
                        <a:pt x="144" y="832"/>
                      </a:lnTo>
                      <a:lnTo>
                        <a:pt x="146" y="840"/>
                      </a:lnTo>
                      <a:lnTo>
                        <a:pt x="141" y="847"/>
                      </a:lnTo>
                      <a:lnTo>
                        <a:pt x="141" y="853"/>
                      </a:lnTo>
                      <a:lnTo>
                        <a:pt x="146" y="855"/>
                      </a:lnTo>
                      <a:lnTo>
                        <a:pt x="150" y="862"/>
                      </a:lnTo>
                      <a:lnTo>
                        <a:pt x="156" y="870"/>
                      </a:lnTo>
                      <a:lnTo>
                        <a:pt x="176" y="872"/>
                      </a:lnTo>
                      <a:lnTo>
                        <a:pt x="184" y="876"/>
                      </a:lnTo>
                      <a:lnTo>
                        <a:pt x="191" y="876"/>
                      </a:lnTo>
                      <a:lnTo>
                        <a:pt x="205" y="885"/>
                      </a:lnTo>
                      <a:lnTo>
                        <a:pt x="210" y="889"/>
                      </a:lnTo>
                      <a:lnTo>
                        <a:pt x="225" y="889"/>
                      </a:lnTo>
                      <a:lnTo>
                        <a:pt x="237" y="898"/>
                      </a:lnTo>
                      <a:lnTo>
                        <a:pt x="240" y="906"/>
                      </a:lnTo>
                      <a:lnTo>
                        <a:pt x="248" y="911"/>
                      </a:lnTo>
                      <a:lnTo>
                        <a:pt x="250" y="925"/>
                      </a:lnTo>
                      <a:lnTo>
                        <a:pt x="265" y="938"/>
                      </a:lnTo>
                      <a:lnTo>
                        <a:pt x="278" y="945"/>
                      </a:lnTo>
                      <a:lnTo>
                        <a:pt x="306" y="951"/>
                      </a:lnTo>
                      <a:lnTo>
                        <a:pt x="308" y="953"/>
                      </a:lnTo>
                      <a:lnTo>
                        <a:pt x="312" y="966"/>
                      </a:lnTo>
                      <a:lnTo>
                        <a:pt x="314" y="973"/>
                      </a:lnTo>
                      <a:lnTo>
                        <a:pt x="312" y="979"/>
                      </a:lnTo>
                      <a:lnTo>
                        <a:pt x="312" y="987"/>
                      </a:lnTo>
                      <a:lnTo>
                        <a:pt x="319" y="990"/>
                      </a:lnTo>
                      <a:lnTo>
                        <a:pt x="323" y="985"/>
                      </a:lnTo>
                      <a:lnTo>
                        <a:pt x="329" y="987"/>
                      </a:lnTo>
                      <a:lnTo>
                        <a:pt x="336" y="990"/>
                      </a:lnTo>
                      <a:lnTo>
                        <a:pt x="344" y="1002"/>
                      </a:lnTo>
                      <a:lnTo>
                        <a:pt x="348" y="1009"/>
                      </a:lnTo>
                      <a:lnTo>
                        <a:pt x="355" y="1015"/>
                      </a:lnTo>
                      <a:lnTo>
                        <a:pt x="378" y="1043"/>
                      </a:lnTo>
                      <a:lnTo>
                        <a:pt x="385" y="1058"/>
                      </a:lnTo>
                      <a:lnTo>
                        <a:pt x="389" y="1073"/>
                      </a:lnTo>
                      <a:lnTo>
                        <a:pt x="391" y="1086"/>
                      </a:lnTo>
                      <a:lnTo>
                        <a:pt x="389" y="1101"/>
                      </a:lnTo>
                      <a:lnTo>
                        <a:pt x="387" y="1114"/>
                      </a:lnTo>
                      <a:lnTo>
                        <a:pt x="387" y="1122"/>
                      </a:lnTo>
                      <a:lnTo>
                        <a:pt x="389" y="1116"/>
                      </a:lnTo>
                      <a:lnTo>
                        <a:pt x="394" y="1120"/>
                      </a:lnTo>
                      <a:lnTo>
                        <a:pt x="393" y="1128"/>
                      </a:lnTo>
                      <a:lnTo>
                        <a:pt x="389" y="1120"/>
                      </a:lnTo>
                      <a:lnTo>
                        <a:pt x="393" y="1128"/>
                      </a:lnTo>
                      <a:lnTo>
                        <a:pt x="394" y="1137"/>
                      </a:lnTo>
                      <a:lnTo>
                        <a:pt x="398" y="1139"/>
                      </a:lnTo>
                      <a:lnTo>
                        <a:pt x="611" y="1160"/>
                      </a:lnTo>
                      <a:lnTo>
                        <a:pt x="613" y="1160"/>
                      </a:lnTo>
                      <a:lnTo>
                        <a:pt x="616" y="116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7" name="Freeform 309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8" name="Freeform 310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49" name="Freeform 311"/>
                <p:cNvSpPr>
                  <a:spLocks/>
                </p:cNvSpPr>
                <p:nvPr/>
              </p:nvSpPr>
              <p:spPr bwMode="auto">
                <a:xfrm>
                  <a:off x="1182411" y="2787011"/>
                  <a:ext cx="17292" cy="9592"/>
                </a:xfrm>
                <a:custGeom>
                  <a:avLst/>
                  <a:gdLst>
                    <a:gd name="T0" fmla="*/ 7 w 18"/>
                    <a:gd name="T1" fmla="*/ 0 h 11"/>
                    <a:gd name="T2" fmla="*/ 0 w 18"/>
                    <a:gd name="T3" fmla="*/ 4 h 11"/>
                    <a:gd name="T4" fmla="*/ 3 w 18"/>
                    <a:gd name="T5" fmla="*/ 9 h 11"/>
                    <a:gd name="T6" fmla="*/ 11 w 18"/>
                    <a:gd name="T7" fmla="*/ 11 h 11"/>
                    <a:gd name="T8" fmla="*/ 18 w 18"/>
                    <a:gd name="T9" fmla="*/ 11 h 11"/>
                    <a:gd name="T10" fmla="*/ 18 w 18"/>
                    <a:gd name="T11" fmla="*/ 5 h 11"/>
                    <a:gd name="T12" fmla="*/ 15 w 18"/>
                    <a:gd name="T13" fmla="*/ 0 h 11"/>
                    <a:gd name="T14" fmla="*/ 7 w 18"/>
                    <a:gd name="T1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1">
                      <a:moveTo>
                        <a:pt x="7" y="0"/>
                      </a:moveTo>
                      <a:lnTo>
                        <a:pt x="0" y="4"/>
                      </a:lnTo>
                      <a:lnTo>
                        <a:pt x="3" y="9"/>
                      </a:lnTo>
                      <a:lnTo>
                        <a:pt x="11" y="11"/>
                      </a:ln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5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0" name="Freeform 312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1" name="Freeform 313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2" name="Freeform 314"/>
                <p:cNvSpPr>
                  <a:spLocks/>
                </p:cNvSpPr>
                <p:nvPr/>
              </p:nvSpPr>
              <p:spPr bwMode="auto">
                <a:xfrm>
                  <a:off x="1212192" y="2785267"/>
                  <a:ext cx="27860" cy="13081"/>
                </a:xfrm>
                <a:custGeom>
                  <a:avLst/>
                  <a:gdLst>
                    <a:gd name="T0" fmla="*/ 8 w 29"/>
                    <a:gd name="T1" fmla="*/ 6 h 15"/>
                    <a:gd name="T2" fmla="*/ 0 w 29"/>
                    <a:gd name="T3" fmla="*/ 0 h 15"/>
                    <a:gd name="T4" fmla="*/ 0 w 29"/>
                    <a:gd name="T5" fmla="*/ 6 h 15"/>
                    <a:gd name="T6" fmla="*/ 0 w 29"/>
                    <a:gd name="T7" fmla="*/ 13 h 15"/>
                    <a:gd name="T8" fmla="*/ 8 w 29"/>
                    <a:gd name="T9" fmla="*/ 15 h 15"/>
                    <a:gd name="T10" fmla="*/ 21 w 29"/>
                    <a:gd name="T11" fmla="*/ 15 h 15"/>
                    <a:gd name="T12" fmla="*/ 29 w 29"/>
                    <a:gd name="T13" fmla="*/ 11 h 15"/>
                    <a:gd name="T14" fmla="*/ 21 w 29"/>
                    <a:gd name="T15" fmla="*/ 11 h 15"/>
                    <a:gd name="T16" fmla="*/ 8 w 29"/>
                    <a:gd name="T17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" h="15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0" y="13"/>
                      </a:lnTo>
                      <a:lnTo>
                        <a:pt x="8" y="15"/>
                      </a:lnTo>
                      <a:lnTo>
                        <a:pt x="21" y="15"/>
                      </a:lnTo>
                      <a:lnTo>
                        <a:pt x="29" y="11"/>
                      </a:lnTo>
                      <a:lnTo>
                        <a:pt x="21" y="11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3" name="Freeform 315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4" name="Freeform 316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5" name="Freeform 317"/>
                <p:cNvSpPr>
                  <a:spLocks/>
                </p:cNvSpPr>
                <p:nvPr/>
              </p:nvSpPr>
              <p:spPr bwMode="auto">
                <a:xfrm>
                  <a:off x="1217957" y="2865495"/>
                  <a:ext cx="10568" cy="6976"/>
                </a:xfrm>
                <a:custGeom>
                  <a:avLst/>
                  <a:gdLst>
                    <a:gd name="T0" fmla="*/ 0 w 11"/>
                    <a:gd name="T1" fmla="*/ 0 h 8"/>
                    <a:gd name="T2" fmla="*/ 6 w 11"/>
                    <a:gd name="T3" fmla="*/ 8 h 8"/>
                    <a:gd name="T4" fmla="*/ 11 w 11"/>
                    <a:gd name="T5" fmla="*/ 8 h 8"/>
                    <a:gd name="T6" fmla="*/ 8 w 11"/>
                    <a:gd name="T7" fmla="*/ 2 h 8"/>
                    <a:gd name="T8" fmla="*/ 0 w 11"/>
                    <a:gd name="T9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" h="8">
                      <a:moveTo>
                        <a:pt x="0" y="0"/>
                      </a:move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6" name="Freeform 318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7" name="Freeform 319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8" name="Freeform 320"/>
                <p:cNvSpPr>
                  <a:spLocks/>
                </p:cNvSpPr>
                <p:nvPr/>
              </p:nvSpPr>
              <p:spPr bwMode="auto">
                <a:xfrm>
                  <a:off x="1293851" y="2902993"/>
                  <a:ext cx="16332" cy="24417"/>
                </a:xfrm>
                <a:custGeom>
                  <a:avLst/>
                  <a:gdLst>
                    <a:gd name="T0" fmla="*/ 4 w 17"/>
                    <a:gd name="T1" fmla="*/ 8 h 28"/>
                    <a:gd name="T2" fmla="*/ 0 w 17"/>
                    <a:gd name="T3" fmla="*/ 0 h 28"/>
                    <a:gd name="T4" fmla="*/ 2 w 17"/>
                    <a:gd name="T5" fmla="*/ 8 h 28"/>
                    <a:gd name="T6" fmla="*/ 4 w 17"/>
                    <a:gd name="T7" fmla="*/ 23 h 28"/>
                    <a:gd name="T8" fmla="*/ 11 w 17"/>
                    <a:gd name="T9" fmla="*/ 28 h 28"/>
                    <a:gd name="T10" fmla="*/ 17 w 17"/>
                    <a:gd name="T11" fmla="*/ 28 h 28"/>
                    <a:gd name="T12" fmla="*/ 8 w 17"/>
                    <a:gd name="T13" fmla="*/ 15 h 28"/>
                    <a:gd name="T14" fmla="*/ 4 w 17"/>
                    <a:gd name="T15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28">
                      <a:moveTo>
                        <a:pt x="4" y="8"/>
                      </a:moveTo>
                      <a:lnTo>
                        <a:pt x="0" y="0"/>
                      </a:lnTo>
                      <a:lnTo>
                        <a:pt x="2" y="8"/>
                      </a:lnTo>
                      <a:lnTo>
                        <a:pt x="4" y="23"/>
                      </a:lnTo>
                      <a:lnTo>
                        <a:pt x="11" y="28"/>
                      </a:lnTo>
                      <a:lnTo>
                        <a:pt x="17" y="28"/>
                      </a:lnTo>
                      <a:lnTo>
                        <a:pt x="8" y="15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59" name="Freeform 321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0" name="Freeform 322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1" name="Freeform 323"/>
                <p:cNvSpPr>
                  <a:spLocks/>
                </p:cNvSpPr>
                <p:nvPr/>
              </p:nvSpPr>
              <p:spPr bwMode="auto">
                <a:xfrm>
                  <a:off x="1304419" y="2862007"/>
                  <a:ext cx="22096" cy="20057"/>
                </a:xfrm>
                <a:custGeom>
                  <a:avLst/>
                  <a:gdLst>
                    <a:gd name="T0" fmla="*/ 14 w 23"/>
                    <a:gd name="T1" fmla="*/ 10 h 23"/>
                    <a:gd name="T2" fmla="*/ 8 w 23"/>
                    <a:gd name="T3" fmla="*/ 4 h 23"/>
                    <a:gd name="T4" fmla="*/ 0 w 23"/>
                    <a:gd name="T5" fmla="*/ 0 h 23"/>
                    <a:gd name="T6" fmla="*/ 6 w 23"/>
                    <a:gd name="T7" fmla="*/ 8 h 23"/>
                    <a:gd name="T8" fmla="*/ 14 w 23"/>
                    <a:gd name="T9" fmla="*/ 21 h 23"/>
                    <a:gd name="T10" fmla="*/ 23 w 23"/>
                    <a:gd name="T11" fmla="*/ 23 h 23"/>
                    <a:gd name="T12" fmla="*/ 21 w 23"/>
                    <a:gd name="T13" fmla="*/ 15 h 23"/>
                    <a:gd name="T14" fmla="*/ 14 w 23"/>
                    <a:gd name="T15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23">
                      <a:moveTo>
                        <a:pt x="14" y="10"/>
                      </a:move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6" y="8"/>
                      </a:lnTo>
                      <a:lnTo>
                        <a:pt x="14" y="21"/>
                      </a:lnTo>
                      <a:lnTo>
                        <a:pt x="23" y="23"/>
                      </a:lnTo>
                      <a:lnTo>
                        <a:pt x="21" y="1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52" name="Group 451"/>
              <p:cNvGrpSpPr/>
              <p:nvPr/>
            </p:nvGrpSpPr>
            <p:grpSpPr>
              <a:xfrm>
                <a:off x="4813819" y="2127748"/>
                <a:ext cx="108558" cy="225859"/>
                <a:chOff x="4813819" y="2127748"/>
                <a:chExt cx="108558" cy="225859"/>
              </a:xfrm>
              <a:grpFill/>
            </p:grpSpPr>
            <p:sp>
              <p:nvSpPr>
                <p:cNvPr id="370" name="Freeform 131"/>
                <p:cNvSpPr>
                  <a:spLocks/>
                </p:cNvSpPr>
                <p:nvPr/>
              </p:nvSpPr>
              <p:spPr bwMode="auto">
                <a:xfrm>
                  <a:off x="4813819" y="2127748"/>
                  <a:ext cx="108558" cy="225859"/>
                </a:xfrm>
                <a:custGeom>
                  <a:avLst/>
                  <a:gdLst>
                    <a:gd name="T0" fmla="*/ 15 w 113"/>
                    <a:gd name="T1" fmla="*/ 15 h 259"/>
                    <a:gd name="T2" fmla="*/ 5 w 113"/>
                    <a:gd name="T3" fmla="*/ 40 h 259"/>
                    <a:gd name="T4" fmla="*/ 2 w 113"/>
                    <a:gd name="T5" fmla="*/ 51 h 259"/>
                    <a:gd name="T6" fmla="*/ 7 w 113"/>
                    <a:gd name="T7" fmla="*/ 60 h 259"/>
                    <a:gd name="T8" fmla="*/ 0 w 113"/>
                    <a:gd name="T9" fmla="*/ 73 h 259"/>
                    <a:gd name="T10" fmla="*/ 9 w 113"/>
                    <a:gd name="T11" fmla="*/ 92 h 259"/>
                    <a:gd name="T12" fmla="*/ 17 w 113"/>
                    <a:gd name="T13" fmla="*/ 102 h 259"/>
                    <a:gd name="T14" fmla="*/ 28 w 113"/>
                    <a:gd name="T15" fmla="*/ 107 h 259"/>
                    <a:gd name="T16" fmla="*/ 51 w 113"/>
                    <a:gd name="T17" fmla="*/ 126 h 259"/>
                    <a:gd name="T18" fmla="*/ 39 w 113"/>
                    <a:gd name="T19" fmla="*/ 139 h 259"/>
                    <a:gd name="T20" fmla="*/ 32 w 113"/>
                    <a:gd name="T21" fmla="*/ 147 h 259"/>
                    <a:gd name="T22" fmla="*/ 30 w 113"/>
                    <a:gd name="T23" fmla="*/ 149 h 259"/>
                    <a:gd name="T24" fmla="*/ 28 w 113"/>
                    <a:gd name="T25" fmla="*/ 162 h 259"/>
                    <a:gd name="T26" fmla="*/ 19 w 113"/>
                    <a:gd name="T27" fmla="*/ 169 h 259"/>
                    <a:gd name="T28" fmla="*/ 7 w 113"/>
                    <a:gd name="T29" fmla="*/ 177 h 259"/>
                    <a:gd name="T30" fmla="*/ 2 w 113"/>
                    <a:gd name="T31" fmla="*/ 194 h 259"/>
                    <a:gd name="T32" fmla="*/ 0 w 113"/>
                    <a:gd name="T33" fmla="*/ 199 h 259"/>
                    <a:gd name="T34" fmla="*/ 4 w 113"/>
                    <a:gd name="T35" fmla="*/ 207 h 259"/>
                    <a:gd name="T36" fmla="*/ 17 w 113"/>
                    <a:gd name="T37" fmla="*/ 222 h 259"/>
                    <a:gd name="T38" fmla="*/ 30 w 113"/>
                    <a:gd name="T39" fmla="*/ 228 h 259"/>
                    <a:gd name="T40" fmla="*/ 49 w 113"/>
                    <a:gd name="T41" fmla="*/ 233 h 259"/>
                    <a:gd name="T42" fmla="*/ 66 w 113"/>
                    <a:gd name="T43" fmla="*/ 241 h 259"/>
                    <a:gd name="T44" fmla="*/ 64 w 113"/>
                    <a:gd name="T45" fmla="*/ 259 h 259"/>
                    <a:gd name="T46" fmla="*/ 73 w 113"/>
                    <a:gd name="T47" fmla="*/ 254 h 259"/>
                    <a:gd name="T48" fmla="*/ 79 w 113"/>
                    <a:gd name="T49" fmla="*/ 239 h 259"/>
                    <a:gd name="T50" fmla="*/ 86 w 113"/>
                    <a:gd name="T51" fmla="*/ 218 h 259"/>
                    <a:gd name="T52" fmla="*/ 83 w 113"/>
                    <a:gd name="T53" fmla="*/ 214 h 259"/>
                    <a:gd name="T54" fmla="*/ 96 w 113"/>
                    <a:gd name="T55" fmla="*/ 207 h 259"/>
                    <a:gd name="T56" fmla="*/ 96 w 113"/>
                    <a:gd name="T57" fmla="*/ 194 h 259"/>
                    <a:gd name="T58" fmla="*/ 99 w 113"/>
                    <a:gd name="T59" fmla="*/ 184 h 259"/>
                    <a:gd name="T60" fmla="*/ 105 w 113"/>
                    <a:gd name="T61" fmla="*/ 169 h 259"/>
                    <a:gd name="T62" fmla="*/ 105 w 113"/>
                    <a:gd name="T63" fmla="*/ 156 h 259"/>
                    <a:gd name="T64" fmla="*/ 105 w 113"/>
                    <a:gd name="T65" fmla="*/ 139 h 259"/>
                    <a:gd name="T66" fmla="*/ 105 w 113"/>
                    <a:gd name="T67" fmla="*/ 132 h 259"/>
                    <a:gd name="T68" fmla="*/ 111 w 113"/>
                    <a:gd name="T69" fmla="*/ 130 h 259"/>
                    <a:gd name="T70" fmla="*/ 111 w 113"/>
                    <a:gd name="T71" fmla="*/ 150 h 259"/>
                    <a:gd name="T72" fmla="*/ 111 w 113"/>
                    <a:gd name="T73" fmla="*/ 124 h 259"/>
                    <a:gd name="T74" fmla="*/ 109 w 113"/>
                    <a:gd name="T75" fmla="*/ 96 h 259"/>
                    <a:gd name="T76" fmla="*/ 92 w 113"/>
                    <a:gd name="T77" fmla="*/ 85 h 259"/>
                    <a:gd name="T78" fmla="*/ 81 w 113"/>
                    <a:gd name="T79" fmla="*/ 85 h 259"/>
                    <a:gd name="T80" fmla="*/ 84 w 113"/>
                    <a:gd name="T81" fmla="*/ 58 h 259"/>
                    <a:gd name="T82" fmla="*/ 94 w 113"/>
                    <a:gd name="T83" fmla="*/ 53 h 259"/>
                    <a:gd name="T84" fmla="*/ 96 w 113"/>
                    <a:gd name="T85" fmla="*/ 38 h 259"/>
                    <a:gd name="T86" fmla="*/ 96 w 113"/>
                    <a:gd name="T87" fmla="*/ 23 h 259"/>
                    <a:gd name="T88" fmla="*/ 17 w 113"/>
                    <a:gd name="T89" fmla="*/ 9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13" h="259">
                      <a:moveTo>
                        <a:pt x="17" y="9"/>
                      </a:moveTo>
                      <a:lnTo>
                        <a:pt x="15" y="15"/>
                      </a:lnTo>
                      <a:lnTo>
                        <a:pt x="15" y="23"/>
                      </a:lnTo>
                      <a:lnTo>
                        <a:pt x="5" y="40"/>
                      </a:lnTo>
                      <a:lnTo>
                        <a:pt x="0" y="47"/>
                      </a:lnTo>
                      <a:lnTo>
                        <a:pt x="2" y="51"/>
                      </a:lnTo>
                      <a:lnTo>
                        <a:pt x="5" y="53"/>
                      </a:lnTo>
                      <a:lnTo>
                        <a:pt x="7" y="60"/>
                      </a:lnTo>
                      <a:lnTo>
                        <a:pt x="5" y="66"/>
                      </a:lnTo>
                      <a:lnTo>
                        <a:pt x="0" y="73"/>
                      </a:lnTo>
                      <a:lnTo>
                        <a:pt x="4" y="85"/>
                      </a:lnTo>
                      <a:lnTo>
                        <a:pt x="9" y="92"/>
                      </a:lnTo>
                      <a:lnTo>
                        <a:pt x="17" y="94"/>
                      </a:lnTo>
                      <a:lnTo>
                        <a:pt x="17" y="102"/>
                      </a:lnTo>
                      <a:lnTo>
                        <a:pt x="24" y="105"/>
                      </a:lnTo>
                      <a:lnTo>
                        <a:pt x="28" y="107"/>
                      </a:lnTo>
                      <a:lnTo>
                        <a:pt x="34" y="113"/>
                      </a:lnTo>
                      <a:lnTo>
                        <a:pt x="51" y="126"/>
                      </a:lnTo>
                      <a:lnTo>
                        <a:pt x="47" y="132"/>
                      </a:lnTo>
                      <a:lnTo>
                        <a:pt x="39" y="139"/>
                      </a:lnTo>
                      <a:lnTo>
                        <a:pt x="34" y="147"/>
                      </a:lnTo>
                      <a:lnTo>
                        <a:pt x="32" y="147"/>
                      </a:lnTo>
                      <a:lnTo>
                        <a:pt x="32" y="149"/>
                      </a:lnTo>
                      <a:lnTo>
                        <a:pt x="30" y="149"/>
                      </a:lnTo>
                      <a:lnTo>
                        <a:pt x="28" y="156"/>
                      </a:lnTo>
                      <a:lnTo>
                        <a:pt x="28" y="162"/>
                      </a:lnTo>
                      <a:lnTo>
                        <a:pt x="20" y="167"/>
                      </a:lnTo>
                      <a:lnTo>
                        <a:pt x="19" y="169"/>
                      </a:lnTo>
                      <a:lnTo>
                        <a:pt x="13" y="171"/>
                      </a:lnTo>
                      <a:lnTo>
                        <a:pt x="7" y="177"/>
                      </a:lnTo>
                      <a:lnTo>
                        <a:pt x="4" y="184"/>
                      </a:lnTo>
                      <a:lnTo>
                        <a:pt x="2" y="194"/>
                      </a:lnTo>
                      <a:lnTo>
                        <a:pt x="0" y="197"/>
                      </a:lnTo>
                      <a:lnTo>
                        <a:pt x="0" y="199"/>
                      </a:lnTo>
                      <a:lnTo>
                        <a:pt x="4" y="207"/>
                      </a:lnTo>
                      <a:lnTo>
                        <a:pt x="4" y="207"/>
                      </a:lnTo>
                      <a:lnTo>
                        <a:pt x="4" y="211"/>
                      </a:lnTo>
                      <a:lnTo>
                        <a:pt x="17" y="222"/>
                      </a:lnTo>
                      <a:lnTo>
                        <a:pt x="22" y="224"/>
                      </a:lnTo>
                      <a:lnTo>
                        <a:pt x="30" y="228"/>
                      </a:lnTo>
                      <a:lnTo>
                        <a:pt x="41" y="237"/>
                      </a:lnTo>
                      <a:lnTo>
                        <a:pt x="49" y="233"/>
                      </a:lnTo>
                      <a:lnTo>
                        <a:pt x="62" y="233"/>
                      </a:lnTo>
                      <a:lnTo>
                        <a:pt x="66" y="241"/>
                      </a:lnTo>
                      <a:lnTo>
                        <a:pt x="62" y="252"/>
                      </a:lnTo>
                      <a:lnTo>
                        <a:pt x="64" y="259"/>
                      </a:lnTo>
                      <a:lnTo>
                        <a:pt x="69" y="258"/>
                      </a:lnTo>
                      <a:lnTo>
                        <a:pt x="73" y="254"/>
                      </a:lnTo>
                      <a:lnTo>
                        <a:pt x="75" y="246"/>
                      </a:lnTo>
                      <a:lnTo>
                        <a:pt x="79" y="239"/>
                      </a:lnTo>
                      <a:lnTo>
                        <a:pt x="83" y="226"/>
                      </a:lnTo>
                      <a:lnTo>
                        <a:pt x="86" y="218"/>
                      </a:lnTo>
                      <a:lnTo>
                        <a:pt x="83" y="218"/>
                      </a:lnTo>
                      <a:lnTo>
                        <a:pt x="83" y="214"/>
                      </a:lnTo>
                      <a:lnTo>
                        <a:pt x="88" y="207"/>
                      </a:lnTo>
                      <a:lnTo>
                        <a:pt x="96" y="207"/>
                      </a:lnTo>
                      <a:lnTo>
                        <a:pt x="92" y="201"/>
                      </a:lnTo>
                      <a:lnTo>
                        <a:pt x="96" y="194"/>
                      </a:lnTo>
                      <a:lnTo>
                        <a:pt x="94" y="188"/>
                      </a:lnTo>
                      <a:lnTo>
                        <a:pt x="99" y="184"/>
                      </a:lnTo>
                      <a:lnTo>
                        <a:pt x="101" y="177"/>
                      </a:lnTo>
                      <a:lnTo>
                        <a:pt x="105" y="169"/>
                      </a:lnTo>
                      <a:lnTo>
                        <a:pt x="109" y="164"/>
                      </a:lnTo>
                      <a:lnTo>
                        <a:pt x="105" y="156"/>
                      </a:lnTo>
                      <a:lnTo>
                        <a:pt x="107" y="150"/>
                      </a:lnTo>
                      <a:lnTo>
                        <a:pt x="105" y="139"/>
                      </a:lnTo>
                      <a:lnTo>
                        <a:pt x="103" y="132"/>
                      </a:lnTo>
                      <a:lnTo>
                        <a:pt x="105" y="132"/>
                      </a:lnTo>
                      <a:lnTo>
                        <a:pt x="107" y="124"/>
                      </a:lnTo>
                      <a:lnTo>
                        <a:pt x="111" y="130"/>
                      </a:lnTo>
                      <a:lnTo>
                        <a:pt x="109" y="137"/>
                      </a:lnTo>
                      <a:lnTo>
                        <a:pt x="111" y="150"/>
                      </a:lnTo>
                      <a:lnTo>
                        <a:pt x="113" y="143"/>
                      </a:lnTo>
                      <a:lnTo>
                        <a:pt x="111" y="124"/>
                      </a:lnTo>
                      <a:lnTo>
                        <a:pt x="109" y="117"/>
                      </a:lnTo>
                      <a:lnTo>
                        <a:pt x="109" y="96"/>
                      </a:lnTo>
                      <a:lnTo>
                        <a:pt x="107" y="87"/>
                      </a:lnTo>
                      <a:lnTo>
                        <a:pt x="92" y="85"/>
                      </a:lnTo>
                      <a:lnTo>
                        <a:pt x="86" y="87"/>
                      </a:lnTo>
                      <a:lnTo>
                        <a:pt x="81" y="85"/>
                      </a:lnTo>
                      <a:lnTo>
                        <a:pt x="81" y="66"/>
                      </a:lnTo>
                      <a:lnTo>
                        <a:pt x="84" y="58"/>
                      </a:lnTo>
                      <a:lnTo>
                        <a:pt x="86" y="58"/>
                      </a:lnTo>
                      <a:lnTo>
                        <a:pt x="94" y="53"/>
                      </a:lnTo>
                      <a:lnTo>
                        <a:pt x="92" y="47"/>
                      </a:lnTo>
                      <a:lnTo>
                        <a:pt x="96" y="38"/>
                      </a:lnTo>
                      <a:lnTo>
                        <a:pt x="96" y="30"/>
                      </a:lnTo>
                      <a:lnTo>
                        <a:pt x="96" y="23"/>
                      </a:lnTo>
                      <a:lnTo>
                        <a:pt x="24" y="0"/>
                      </a:lnTo>
                      <a:lnTo>
                        <a:pt x="17" y="9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2" name="Freeform 324"/>
                <p:cNvSpPr>
                  <a:spLocks/>
                </p:cNvSpPr>
                <p:nvPr/>
              </p:nvSpPr>
              <p:spPr bwMode="auto">
                <a:xfrm>
                  <a:off x="4914692" y="2269019"/>
                  <a:ext cx="5764" cy="17441"/>
                </a:xfrm>
                <a:custGeom>
                  <a:avLst/>
                  <a:gdLst>
                    <a:gd name="T0" fmla="*/ 6 w 6"/>
                    <a:gd name="T1" fmla="*/ 0 h 20"/>
                    <a:gd name="T2" fmla="*/ 0 w 6"/>
                    <a:gd name="T3" fmla="*/ 20 h 20"/>
                    <a:gd name="T4" fmla="*/ 6 w 6"/>
                    <a:gd name="T5" fmla="*/ 5 h 20"/>
                    <a:gd name="T6" fmla="*/ 6 w 6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0">
                      <a:moveTo>
                        <a:pt x="6" y="0"/>
                      </a:moveTo>
                      <a:lnTo>
                        <a:pt x="0" y="20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3" name="Freeform 325"/>
                <p:cNvSpPr>
                  <a:spLocks/>
                </p:cNvSpPr>
                <p:nvPr/>
              </p:nvSpPr>
              <p:spPr bwMode="auto">
                <a:xfrm>
                  <a:off x="4914692" y="2269019"/>
                  <a:ext cx="5764" cy="17441"/>
                </a:xfrm>
                <a:custGeom>
                  <a:avLst/>
                  <a:gdLst>
                    <a:gd name="T0" fmla="*/ 6 w 6"/>
                    <a:gd name="T1" fmla="*/ 0 h 20"/>
                    <a:gd name="T2" fmla="*/ 0 w 6"/>
                    <a:gd name="T3" fmla="*/ 20 h 20"/>
                    <a:gd name="T4" fmla="*/ 6 w 6"/>
                    <a:gd name="T5" fmla="*/ 5 h 20"/>
                    <a:gd name="T6" fmla="*/ 6 w 6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0">
                      <a:moveTo>
                        <a:pt x="6" y="0"/>
                      </a:moveTo>
                      <a:lnTo>
                        <a:pt x="0" y="20"/>
                      </a:lnTo>
                      <a:lnTo>
                        <a:pt x="6" y="5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46" name="Group 445"/>
              <p:cNvGrpSpPr/>
              <p:nvPr/>
            </p:nvGrpSpPr>
            <p:grpSpPr>
              <a:xfrm>
                <a:off x="4438189" y="1771956"/>
                <a:ext cx="613881" cy="415091"/>
                <a:chOff x="4438189" y="1771956"/>
                <a:chExt cx="613881" cy="415091"/>
              </a:xfrm>
              <a:grpFill/>
            </p:grpSpPr>
            <p:sp>
              <p:nvSpPr>
                <p:cNvPr id="164" name="Freeform 326"/>
                <p:cNvSpPr>
                  <a:spLocks/>
                </p:cNvSpPr>
                <p:nvPr/>
              </p:nvSpPr>
              <p:spPr bwMode="auto">
                <a:xfrm>
                  <a:off x="4438189" y="1771956"/>
                  <a:ext cx="490913" cy="398523"/>
                </a:xfrm>
                <a:custGeom>
                  <a:avLst/>
                  <a:gdLst>
                    <a:gd name="T0" fmla="*/ 511 w 511"/>
                    <a:gd name="T1" fmla="*/ 402 h 457"/>
                    <a:gd name="T2" fmla="*/ 505 w 511"/>
                    <a:gd name="T3" fmla="*/ 389 h 457"/>
                    <a:gd name="T4" fmla="*/ 489 w 511"/>
                    <a:gd name="T5" fmla="*/ 307 h 457"/>
                    <a:gd name="T6" fmla="*/ 490 w 511"/>
                    <a:gd name="T7" fmla="*/ 233 h 457"/>
                    <a:gd name="T8" fmla="*/ 487 w 511"/>
                    <a:gd name="T9" fmla="*/ 222 h 457"/>
                    <a:gd name="T10" fmla="*/ 460 w 511"/>
                    <a:gd name="T11" fmla="*/ 143 h 457"/>
                    <a:gd name="T12" fmla="*/ 455 w 511"/>
                    <a:gd name="T13" fmla="*/ 145 h 457"/>
                    <a:gd name="T14" fmla="*/ 453 w 511"/>
                    <a:gd name="T15" fmla="*/ 119 h 457"/>
                    <a:gd name="T16" fmla="*/ 443 w 511"/>
                    <a:gd name="T17" fmla="*/ 98 h 457"/>
                    <a:gd name="T18" fmla="*/ 445 w 511"/>
                    <a:gd name="T19" fmla="*/ 81 h 457"/>
                    <a:gd name="T20" fmla="*/ 443 w 511"/>
                    <a:gd name="T21" fmla="*/ 66 h 457"/>
                    <a:gd name="T22" fmla="*/ 442 w 511"/>
                    <a:gd name="T23" fmla="*/ 53 h 457"/>
                    <a:gd name="T24" fmla="*/ 432 w 511"/>
                    <a:gd name="T25" fmla="*/ 40 h 457"/>
                    <a:gd name="T26" fmla="*/ 427 w 511"/>
                    <a:gd name="T27" fmla="*/ 15 h 457"/>
                    <a:gd name="T28" fmla="*/ 425 w 511"/>
                    <a:gd name="T29" fmla="*/ 4 h 457"/>
                    <a:gd name="T30" fmla="*/ 372 w 511"/>
                    <a:gd name="T31" fmla="*/ 15 h 457"/>
                    <a:gd name="T32" fmla="*/ 317 w 511"/>
                    <a:gd name="T33" fmla="*/ 25 h 457"/>
                    <a:gd name="T34" fmla="*/ 278 w 511"/>
                    <a:gd name="T35" fmla="*/ 58 h 457"/>
                    <a:gd name="T36" fmla="*/ 257 w 511"/>
                    <a:gd name="T37" fmla="*/ 103 h 457"/>
                    <a:gd name="T38" fmla="*/ 244 w 511"/>
                    <a:gd name="T39" fmla="*/ 122 h 457"/>
                    <a:gd name="T40" fmla="*/ 223 w 511"/>
                    <a:gd name="T41" fmla="*/ 143 h 457"/>
                    <a:gd name="T42" fmla="*/ 229 w 511"/>
                    <a:gd name="T43" fmla="*/ 154 h 457"/>
                    <a:gd name="T44" fmla="*/ 229 w 511"/>
                    <a:gd name="T45" fmla="*/ 150 h 457"/>
                    <a:gd name="T46" fmla="*/ 237 w 511"/>
                    <a:gd name="T47" fmla="*/ 158 h 457"/>
                    <a:gd name="T48" fmla="*/ 242 w 511"/>
                    <a:gd name="T49" fmla="*/ 160 h 457"/>
                    <a:gd name="T50" fmla="*/ 235 w 511"/>
                    <a:gd name="T51" fmla="*/ 169 h 457"/>
                    <a:gd name="T52" fmla="*/ 242 w 511"/>
                    <a:gd name="T53" fmla="*/ 188 h 457"/>
                    <a:gd name="T54" fmla="*/ 246 w 511"/>
                    <a:gd name="T55" fmla="*/ 201 h 457"/>
                    <a:gd name="T56" fmla="*/ 233 w 511"/>
                    <a:gd name="T57" fmla="*/ 209 h 457"/>
                    <a:gd name="T58" fmla="*/ 218 w 511"/>
                    <a:gd name="T59" fmla="*/ 222 h 457"/>
                    <a:gd name="T60" fmla="*/ 208 w 511"/>
                    <a:gd name="T61" fmla="*/ 237 h 457"/>
                    <a:gd name="T62" fmla="*/ 197 w 511"/>
                    <a:gd name="T63" fmla="*/ 246 h 457"/>
                    <a:gd name="T64" fmla="*/ 177 w 511"/>
                    <a:gd name="T65" fmla="*/ 246 h 457"/>
                    <a:gd name="T66" fmla="*/ 148 w 511"/>
                    <a:gd name="T67" fmla="*/ 258 h 457"/>
                    <a:gd name="T68" fmla="*/ 103 w 511"/>
                    <a:gd name="T69" fmla="*/ 250 h 457"/>
                    <a:gd name="T70" fmla="*/ 62 w 511"/>
                    <a:gd name="T71" fmla="*/ 261 h 457"/>
                    <a:gd name="T72" fmla="*/ 49 w 511"/>
                    <a:gd name="T73" fmla="*/ 269 h 457"/>
                    <a:gd name="T74" fmla="*/ 36 w 511"/>
                    <a:gd name="T75" fmla="*/ 276 h 457"/>
                    <a:gd name="T76" fmla="*/ 39 w 511"/>
                    <a:gd name="T77" fmla="*/ 290 h 457"/>
                    <a:gd name="T78" fmla="*/ 52 w 511"/>
                    <a:gd name="T79" fmla="*/ 297 h 457"/>
                    <a:gd name="T80" fmla="*/ 51 w 511"/>
                    <a:gd name="T81" fmla="*/ 305 h 457"/>
                    <a:gd name="T82" fmla="*/ 58 w 511"/>
                    <a:gd name="T83" fmla="*/ 327 h 457"/>
                    <a:gd name="T84" fmla="*/ 43 w 511"/>
                    <a:gd name="T85" fmla="*/ 348 h 457"/>
                    <a:gd name="T86" fmla="*/ 30 w 511"/>
                    <a:gd name="T87" fmla="*/ 363 h 457"/>
                    <a:gd name="T88" fmla="*/ 4 w 511"/>
                    <a:gd name="T89" fmla="*/ 393 h 457"/>
                    <a:gd name="T90" fmla="*/ 2 w 511"/>
                    <a:gd name="T91" fmla="*/ 397 h 457"/>
                    <a:gd name="T92" fmla="*/ 69 w 511"/>
                    <a:gd name="T93" fmla="*/ 410 h 457"/>
                    <a:gd name="T94" fmla="*/ 276 w 511"/>
                    <a:gd name="T95" fmla="*/ 369 h 457"/>
                    <a:gd name="T96" fmla="*/ 349 w 511"/>
                    <a:gd name="T97" fmla="*/ 354 h 457"/>
                    <a:gd name="T98" fmla="*/ 361 w 511"/>
                    <a:gd name="T99" fmla="*/ 363 h 457"/>
                    <a:gd name="T100" fmla="*/ 374 w 511"/>
                    <a:gd name="T101" fmla="*/ 367 h 457"/>
                    <a:gd name="T102" fmla="*/ 381 w 511"/>
                    <a:gd name="T103" fmla="*/ 389 h 457"/>
                    <a:gd name="T104" fmla="*/ 400 w 511"/>
                    <a:gd name="T105" fmla="*/ 401 h 457"/>
                    <a:gd name="T106" fmla="*/ 415 w 511"/>
                    <a:gd name="T107" fmla="*/ 406 h 457"/>
                    <a:gd name="T108" fmla="*/ 487 w 511"/>
                    <a:gd name="T109" fmla="*/ 431 h 457"/>
                    <a:gd name="T110" fmla="*/ 475 w 511"/>
                    <a:gd name="T111" fmla="*/ 408 h 457"/>
                    <a:gd name="T112" fmla="*/ 475 w 511"/>
                    <a:gd name="T113" fmla="*/ 399 h 457"/>
                    <a:gd name="T114" fmla="*/ 483 w 511"/>
                    <a:gd name="T115" fmla="*/ 410 h 457"/>
                    <a:gd name="T116" fmla="*/ 489 w 511"/>
                    <a:gd name="T117" fmla="*/ 442 h 457"/>
                    <a:gd name="T118" fmla="*/ 489 w 511"/>
                    <a:gd name="T119" fmla="*/ 457 h 457"/>
                    <a:gd name="T120" fmla="*/ 498 w 511"/>
                    <a:gd name="T121" fmla="*/ 448 h 457"/>
                    <a:gd name="T122" fmla="*/ 505 w 511"/>
                    <a:gd name="T123" fmla="*/ 425 h 457"/>
                    <a:gd name="T124" fmla="*/ 500 w 511"/>
                    <a:gd name="T125" fmla="*/ 414 h 4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11" h="457">
                      <a:moveTo>
                        <a:pt x="500" y="414"/>
                      </a:moveTo>
                      <a:lnTo>
                        <a:pt x="511" y="402"/>
                      </a:lnTo>
                      <a:lnTo>
                        <a:pt x="511" y="397"/>
                      </a:lnTo>
                      <a:lnTo>
                        <a:pt x="505" y="389"/>
                      </a:lnTo>
                      <a:lnTo>
                        <a:pt x="492" y="312"/>
                      </a:lnTo>
                      <a:lnTo>
                        <a:pt x="489" y="307"/>
                      </a:lnTo>
                      <a:lnTo>
                        <a:pt x="490" y="241"/>
                      </a:lnTo>
                      <a:lnTo>
                        <a:pt x="490" y="233"/>
                      </a:lnTo>
                      <a:lnTo>
                        <a:pt x="487" y="228"/>
                      </a:lnTo>
                      <a:lnTo>
                        <a:pt x="487" y="222"/>
                      </a:lnTo>
                      <a:lnTo>
                        <a:pt x="472" y="152"/>
                      </a:lnTo>
                      <a:lnTo>
                        <a:pt x="460" y="143"/>
                      </a:lnTo>
                      <a:lnTo>
                        <a:pt x="458" y="152"/>
                      </a:lnTo>
                      <a:lnTo>
                        <a:pt x="455" y="145"/>
                      </a:lnTo>
                      <a:lnTo>
                        <a:pt x="457" y="132"/>
                      </a:lnTo>
                      <a:lnTo>
                        <a:pt x="453" y="119"/>
                      </a:lnTo>
                      <a:lnTo>
                        <a:pt x="447" y="111"/>
                      </a:lnTo>
                      <a:lnTo>
                        <a:pt x="443" y="98"/>
                      </a:lnTo>
                      <a:lnTo>
                        <a:pt x="443" y="85"/>
                      </a:lnTo>
                      <a:lnTo>
                        <a:pt x="445" y="81"/>
                      </a:lnTo>
                      <a:lnTo>
                        <a:pt x="445" y="73"/>
                      </a:lnTo>
                      <a:lnTo>
                        <a:pt x="443" y="66"/>
                      </a:lnTo>
                      <a:lnTo>
                        <a:pt x="443" y="60"/>
                      </a:lnTo>
                      <a:lnTo>
                        <a:pt x="442" y="53"/>
                      </a:lnTo>
                      <a:lnTo>
                        <a:pt x="434" y="47"/>
                      </a:lnTo>
                      <a:lnTo>
                        <a:pt x="432" y="40"/>
                      </a:lnTo>
                      <a:lnTo>
                        <a:pt x="432" y="23"/>
                      </a:lnTo>
                      <a:lnTo>
                        <a:pt x="427" y="15"/>
                      </a:lnTo>
                      <a:lnTo>
                        <a:pt x="427" y="8"/>
                      </a:lnTo>
                      <a:lnTo>
                        <a:pt x="425" y="4"/>
                      </a:lnTo>
                      <a:lnTo>
                        <a:pt x="425" y="0"/>
                      </a:lnTo>
                      <a:lnTo>
                        <a:pt x="372" y="15"/>
                      </a:lnTo>
                      <a:lnTo>
                        <a:pt x="323" y="25"/>
                      </a:lnTo>
                      <a:lnTo>
                        <a:pt x="317" y="25"/>
                      </a:lnTo>
                      <a:lnTo>
                        <a:pt x="302" y="32"/>
                      </a:lnTo>
                      <a:lnTo>
                        <a:pt x="278" y="58"/>
                      </a:lnTo>
                      <a:lnTo>
                        <a:pt x="257" y="96"/>
                      </a:lnTo>
                      <a:lnTo>
                        <a:pt x="257" y="103"/>
                      </a:lnTo>
                      <a:lnTo>
                        <a:pt x="246" y="119"/>
                      </a:lnTo>
                      <a:lnTo>
                        <a:pt x="244" y="122"/>
                      </a:lnTo>
                      <a:lnTo>
                        <a:pt x="237" y="130"/>
                      </a:lnTo>
                      <a:lnTo>
                        <a:pt x="223" y="143"/>
                      </a:lnTo>
                      <a:lnTo>
                        <a:pt x="223" y="149"/>
                      </a:lnTo>
                      <a:lnTo>
                        <a:pt x="229" y="154"/>
                      </a:lnTo>
                      <a:lnTo>
                        <a:pt x="231" y="158"/>
                      </a:lnTo>
                      <a:lnTo>
                        <a:pt x="229" y="150"/>
                      </a:lnTo>
                      <a:lnTo>
                        <a:pt x="237" y="147"/>
                      </a:lnTo>
                      <a:lnTo>
                        <a:pt x="237" y="158"/>
                      </a:lnTo>
                      <a:lnTo>
                        <a:pt x="246" y="152"/>
                      </a:lnTo>
                      <a:lnTo>
                        <a:pt x="242" y="160"/>
                      </a:lnTo>
                      <a:lnTo>
                        <a:pt x="240" y="166"/>
                      </a:lnTo>
                      <a:lnTo>
                        <a:pt x="235" y="169"/>
                      </a:lnTo>
                      <a:lnTo>
                        <a:pt x="240" y="182"/>
                      </a:lnTo>
                      <a:lnTo>
                        <a:pt x="242" y="188"/>
                      </a:lnTo>
                      <a:lnTo>
                        <a:pt x="244" y="194"/>
                      </a:lnTo>
                      <a:lnTo>
                        <a:pt x="246" y="201"/>
                      </a:lnTo>
                      <a:lnTo>
                        <a:pt x="240" y="209"/>
                      </a:lnTo>
                      <a:lnTo>
                        <a:pt x="233" y="209"/>
                      </a:lnTo>
                      <a:lnTo>
                        <a:pt x="225" y="216"/>
                      </a:lnTo>
                      <a:lnTo>
                        <a:pt x="218" y="222"/>
                      </a:lnTo>
                      <a:lnTo>
                        <a:pt x="214" y="229"/>
                      </a:lnTo>
                      <a:lnTo>
                        <a:pt x="208" y="237"/>
                      </a:lnTo>
                      <a:lnTo>
                        <a:pt x="201" y="241"/>
                      </a:lnTo>
                      <a:lnTo>
                        <a:pt x="197" y="246"/>
                      </a:lnTo>
                      <a:lnTo>
                        <a:pt x="192" y="244"/>
                      </a:lnTo>
                      <a:lnTo>
                        <a:pt x="177" y="246"/>
                      </a:lnTo>
                      <a:lnTo>
                        <a:pt x="163" y="248"/>
                      </a:lnTo>
                      <a:lnTo>
                        <a:pt x="148" y="258"/>
                      </a:lnTo>
                      <a:lnTo>
                        <a:pt x="131" y="250"/>
                      </a:lnTo>
                      <a:lnTo>
                        <a:pt x="103" y="250"/>
                      </a:lnTo>
                      <a:lnTo>
                        <a:pt x="77" y="256"/>
                      </a:lnTo>
                      <a:lnTo>
                        <a:pt x="62" y="261"/>
                      </a:lnTo>
                      <a:lnTo>
                        <a:pt x="56" y="267"/>
                      </a:lnTo>
                      <a:lnTo>
                        <a:pt x="49" y="269"/>
                      </a:lnTo>
                      <a:lnTo>
                        <a:pt x="41" y="273"/>
                      </a:lnTo>
                      <a:lnTo>
                        <a:pt x="36" y="276"/>
                      </a:lnTo>
                      <a:lnTo>
                        <a:pt x="36" y="276"/>
                      </a:lnTo>
                      <a:lnTo>
                        <a:pt x="39" y="290"/>
                      </a:lnTo>
                      <a:lnTo>
                        <a:pt x="37" y="295"/>
                      </a:lnTo>
                      <a:lnTo>
                        <a:pt x="52" y="297"/>
                      </a:lnTo>
                      <a:lnTo>
                        <a:pt x="52" y="301"/>
                      </a:lnTo>
                      <a:lnTo>
                        <a:pt x="51" y="305"/>
                      </a:lnTo>
                      <a:lnTo>
                        <a:pt x="58" y="320"/>
                      </a:lnTo>
                      <a:lnTo>
                        <a:pt x="58" y="327"/>
                      </a:lnTo>
                      <a:lnTo>
                        <a:pt x="47" y="340"/>
                      </a:lnTo>
                      <a:lnTo>
                        <a:pt x="43" y="348"/>
                      </a:lnTo>
                      <a:lnTo>
                        <a:pt x="37" y="354"/>
                      </a:lnTo>
                      <a:lnTo>
                        <a:pt x="30" y="363"/>
                      </a:lnTo>
                      <a:lnTo>
                        <a:pt x="19" y="376"/>
                      </a:lnTo>
                      <a:lnTo>
                        <a:pt x="4" y="393"/>
                      </a:lnTo>
                      <a:lnTo>
                        <a:pt x="0" y="395"/>
                      </a:lnTo>
                      <a:lnTo>
                        <a:pt x="2" y="397"/>
                      </a:lnTo>
                      <a:lnTo>
                        <a:pt x="5" y="421"/>
                      </a:lnTo>
                      <a:lnTo>
                        <a:pt x="69" y="410"/>
                      </a:lnTo>
                      <a:lnTo>
                        <a:pt x="167" y="391"/>
                      </a:lnTo>
                      <a:lnTo>
                        <a:pt x="276" y="369"/>
                      </a:lnTo>
                      <a:lnTo>
                        <a:pt x="349" y="352"/>
                      </a:lnTo>
                      <a:lnTo>
                        <a:pt x="349" y="354"/>
                      </a:lnTo>
                      <a:lnTo>
                        <a:pt x="357" y="355"/>
                      </a:lnTo>
                      <a:lnTo>
                        <a:pt x="361" y="363"/>
                      </a:lnTo>
                      <a:lnTo>
                        <a:pt x="366" y="361"/>
                      </a:lnTo>
                      <a:lnTo>
                        <a:pt x="374" y="367"/>
                      </a:lnTo>
                      <a:lnTo>
                        <a:pt x="380" y="382"/>
                      </a:lnTo>
                      <a:lnTo>
                        <a:pt x="381" y="389"/>
                      </a:lnTo>
                      <a:lnTo>
                        <a:pt x="387" y="397"/>
                      </a:lnTo>
                      <a:lnTo>
                        <a:pt x="400" y="401"/>
                      </a:lnTo>
                      <a:lnTo>
                        <a:pt x="408" y="402"/>
                      </a:lnTo>
                      <a:lnTo>
                        <a:pt x="415" y="406"/>
                      </a:lnTo>
                      <a:lnTo>
                        <a:pt x="415" y="408"/>
                      </a:lnTo>
                      <a:lnTo>
                        <a:pt x="487" y="431"/>
                      </a:lnTo>
                      <a:lnTo>
                        <a:pt x="481" y="414"/>
                      </a:lnTo>
                      <a:lnTo>
                        <a:pt x="475" y="408"/>
                      </a:lnTo>
                      <a:lnTo>
                        <a:pt x="474" y="401"/>
                      </a:lnTo>
                      <a:lnTo>
                        <a:pt x="475" y="399"/>
                      </a:lnTo>
                      <a:lnTo>
                        <a:pt x="477" y="406"/>
                      </a:lnTo>
                      <a:lnTo>
                        <a:pt x="483" y="410"/>
                      </a:lnTo>
                      <a:lnTo>
                        <a:pt x="487" y="421"/>
                      </a:lnTo>
                      <a:lnTo>
                        <a:pt x="489" y="442"/>
                      </a:lnTo>
                      <a:lnTo>
                        <a:pt x="485" y="457"/>
                      </a:lnTo>
                      <a:lnTo>
                        <a:pt x="489" y="457"/>
                      </a:lnTo>
                      <a:lnTo>
                        <a:pt x="490" y="449"/>
                      </a:lnTo>
                      <a:lnTo>
                        <a:pt x="498" y="448"/>
                      </a:lnTo>
                      <a:lnTo>
                        <a:pt x="500" y="440"/>
                      </a:lnTo>
                      <a:lnTo>
                        <a:pt x="505" y="425"/>
                      </a:lnTo>
                      <a:lnTo>
                        <a:pt x="500" y="417"/>
                      </a:lnTo>
                      <a:lnTo>
                        <a:pt x="500" y="41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7" name="Freeform 329"/>
                <p:cNvSpPr>
                  <a:spLocks/>
                </p:cNvSpPr>
                <p:nvPr/>
              </p:nvSpPr>
              <p:spPr bwMode="auto">
                <a:xfrm>
                  <a:off x="4906045" y="2105075"/>
                  <a:ext cx="146025" cy="81972"/>
                </a:xfrm>
                <a:custGeom>
                  <a:avLst/>
                  <a:gdLst>
                    <a:gd name="T0" fmla="*/ 139 w 152"/>
                    <a:gd name="T1" fmla="*/ 11 h 94"/>
                    <a:gd name="T2" fmla="*/ 135 w 152"/>
                    <a:gd name="T3" fmla="*/ 9 h 94"/>
                    <a:gd name="T4" fmla="*/ 129 w 152"/>
                    <a:gd name="T5" fmla="*/ 11 h 94"/>
                    <a:gd name="T6" fmla="*/ 122 w 152"/>
                    <a:gd name="T7" fmla="*/ 15 h 94"/>
                    <a:gd name="T8" fmla="*/ 112 w 152"/>
                    <a:gd name="T9" fmla="*/ 28 h 94"/>
                    <a:gd name="T10" fmla="*/ 109 w 152"/>
                    <a:gd name="T11" fmla="*/ 30 h 94"/>
                    <a:gd name="T12" fmla="*/ 101 w 152"/>
                    <a:gd name="T13" fmla="*/ 32 h 94"/>
                    <a:gd name="T14" fmla="*/ 107 w 152"/>
                    <a:gd name="T15" fmla="*/ 24 h 94"/>
                    <a:gd name="T16" fmla="*/ 114 w 152"/>
                    <a:gd name="T17" fmla="*/ 19 h 94"/>
                    <a:gd name="T18" fmla="*/ 114 w 152"/>
                    <a:gd name="T19" fmla="*/ 11 h 94"/>
                    <a:gd name="T20" fmla="*/ 120 w 152"/>
                    <a:gd name="T21" fmla="*/ 0 h 94"/>
                    <a:gd name="T22" fmla="*/ 99 w 152"/>
                    <a:gd name="T23" fmla="*/ 24 h 94"/>
                    <a:gd name="T24" fmla="*/ 86 w 152"/>
                    <a:gd name="T25" fmla="*/ 30 h 94"/>
                    <a:gd name="T26" fmla="*/ 65 w 152"/>
                    <a:gd name="T27" fmla="*/ 35 h 94"/>
                    <a:gd name="T28" fmla="*/ 60 w 152"/>
                    <a:gd name="T29" fmla="*/ 37 h 94"/>
                    <a:gd name="T30" fmla="*/ 56 w 152"/>
                    <a:gd name="T31" fmla="*/ 43 h 94"/>
                    <a:gd name="T32" fmla="*/ 49 w 152"/>
                    <a:gd name="T33" fmla="*/ 43 h 94"/>
                    <a:gd name="T34" fmla="*/ 35 w 152"/>
                    <a:gd name="T35" fmla="*/ 50 h 94"/>
                    <a:gd name="T36" fmla="*/ 30 w 152"/>
                    <a:gd name="T37" fmla="*/ 50 h 94"/>
                    <a:gd name="T38" fmla="*/ 22 w 152"/>
                    <a:gd name="T39" fmla="*/ 54 h 94"/>
                    <a:gd name="T40" fmla="*/ 24 w 152"/>
                    <a:gd name="T41" fmla="*/ 62 h 94"/>
                    <a:gd name="T42" fmla="*/ 17 w 152"/>
                    <a:gd name="T43" fmla="*/ 60 h 94"/>
                    <a:gd name="T44" fmla="*/ 15 w 152"/>
                    <a:gd name="T45" fmla="*/ 67 h 94"/>
                    <a:gd name="T46" fmla="*/ 2 w 152"/>
                    <a:gd name="T47" fmla="*/ 75 h 94"/>
                    <a:gd name="T48" fmla="*/ 0 w 152"/>
                    <a:gd name="T49" fmla="*/ 84 h 94"/>
                    <a:gd name="T50" fmla="*/ 0 w 152"/>
                    <a:gd name="T51" fmla="*/ 90 h 94"/>
                    <a:gd name="T52" fmla="*/ 2 w 152"/>
                    <a:gd name="T53" fmla="*/ 92 h 94"/>
                    <a:gd name="T54" fmla="*/ 15 w 152"/>
                    <a:gd name="T55" fmla="*/ 88 h 94"/>
                    <a:gd name="T56" fmla="*/ 7 w 152"/>
                    <a:gd name="T57" fmla="*/ 94 h 94"/>
                    <a:gd name="T58" fmla="*/ 22 w 152"/>
                    <a:gd name="T59" fmla="*/ 88 h 94"/>
                    <a:gd name="T60" fmla="*/ 47 w 152"/>
                    <a:gd name="T61" fmla="*/ 73 h 94"/>
                    <a:gd name="T62" fmla="*/ 49 w 152"/>
                    <a:gd name="T63" fmla="*/ 73 h 94"/>
                    <a:gd name="T64" fmla="*/ 58 w 152"/>
                    <a:gd name="T65" fmla="*/ 67 h 94"/>
                    <a:gd name="T66" fmla="*/ 64 w 152"/>
                    <a:gd name="T67" fmla="*/ 64 h 94"/>
                    <a:gd name="T68" fmla="*/ 79 w 152"/>
                    <a:gd name="T69" fmla="*/ 56 h 94"/>
                    <a:gd name="T70" fmla="*/ 86 w 152"/>
                    <a:gd name="T71" fmla="*/ 52 h 94"/>
                    <a:gd name="T72" fmla="*/ 94 w 152"/>
                    <a:gd name="T73" fmla="*/ 49 h 94"/>
                    <a:gd name="T74" fmla="*/ 99 w 152"/>
                    <a:gd name="T75" fmla="*/ 47 h 94"/>
                    <a:gd name="T76" fmla="*/ 112 w 152"/>
                    <a:gd name="T77" fmla="*/ 37 h 94"/>
                    <a:gd name="T78" fmla="*/ 114 w 152"/>
                    <a:gd name="T79" fmla="*/ 32 h 94"/>
                    <a:gd name="T80" fmla="*/ 122 w 152"/>
                    <a:gd name="T81" fmla="*/ 30 h 94"/>
                    <a:gd name="T82" fmla="*/ 135 w 152"/>
                    <a:gd name="T83" fmla="*/ 19 h 94"/>
                    <a:gd name="T84" fmla="*/ 143 w 152"/>
                    <a:gd name="T85" fmla="*/ 15 h 94"/>
                    <a:gd name="T86" fmla="*/ 152 w 152"/>
                    <a:gd name="T87" fmla="*/ 3 h 94"/>
                    <a:gd name="T88" fmla="*/ 144 w 152"/>
                    <a:gd name="T89" fmla="*/ 7 h 94"/>
                    <a:gd name="T90" fmla="*/ 139 w 152"/>
                    <a:gd name="T91" fmla="*/ 1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2" h="94">
                      <a:moveTo>
                        <a:pt x="139" y="11"/>
                      </a:moveTo>
                      <a:lnTo>
                        <a:pt x="135" y="9"/>
                      </a:lnTo>
                      <a:lnTo>
                        <a:pt x="129" y="11"/>
                      </a:lnTo>
                      <a:lnTo>
                        <a:pt x="122" y="15"/>
                      </a:lnTo>
                      <a:lnTo>
                        <a:pt x="112" y="28"/>
                      </a:lnTo>
                      <a:lnTo>
                        <a:pt x="109" y="30"/>
                      </a:lnTo>
                      <a:lnTo>
                        <a:pt x="101" y="32"/>
                      </a:lnTo>
                      <a:lnTo>
                        <a:pt x="107" y="24"/>
                      </a:lnTo>
                      <a:lnTo>
                        <a:pt x="114" y="19"/>
                      </a:lnTo>
                      <a:lnTo>
                        <a:pt x="114" y="11"/>
                      </a:lnTo>
                      <a:lnTo>
                        <a:pt x="120" y="0"/>
                      </a:lnTo>
                      <a:lnTo>
                        <a:pt x="99" y="24"/>
                      </a:lnTo>
                      <a:lnTo>
                        <a:pt x="86" y="30"/>
                      </a:lnTo>
                      <a:lnTo>
                        <a:pt x="65" y="35"/>
                      </a:lnTo>
                      <a:lnTo>
                        <a:pt x="60" y="37"/>
                      </a:lnTo>
                      <a:lnTo>
                        <a:pt x="56" y="43"/>
                      </a:lnTo>
                      <a:lnTo>
                        <a:pt x="49" y="43"/>
                      </a:lnTo>
                      <a:lnTo>
                        <a:pt x="35" y="50"/>
                      </a:lnTo>
                      <a:lnTo>
                        <a:pt x="30" y="50"/>
                      </a:lnTo>
                      <a:lnTo>
                        <a:pt x="22" y="54"/>
                      </a:lnTo>
                      <a:lnTo>
                        <a:pt x="24" y="62"/>
                      </a:lnTo>
                      <a:lnTo>
                        <a:pt x="17" y="60"/>
                      </a:lnTo>
                      <a:lnTo>
                        <a:pt x="15" y="67"/>
                      </a:lnTo>
                      <a:lnTo>
                        <a:pt x="2" y="75"/>
                      </a:lnTo>
                      <a:lnTo>
                        <a:pt x="0" y="84"/>
                      </a:lnTo>
                      <a:lnTo>
                        <a:pt x="0" y="90"/>
                      </a:lnTo>
                      <a:lnTo>
                        <a:pt x="2" y="92"/>
                      </a:lnTo>
                      <a:lnTo>
                        <a:pt x="15" y="88"/>
                      </a:lnTo>
                      <a:lnTo>
                        <a:pt x="7" y="94"/>
                      </a:lnTo>
                      <a:lnTo>
                        <a:pt x="22" y="88"/>
                      </a:lnTo>
                      <a:lnTo>
                        <a:pt x="47" y="73"/>
                      </a:lnTo>
                      <a:lnTo>
                        <a:pt x="49" y="73"/>
                      </a:lnTo>
                      <a:lnTo>
                        <a:pt x="58" y="67"/>
                      </a:lnTo>
                      <a:lnTo>
                        <a:pt x="64" y="64"/>
                      </a:lnTo>
                      <a:lnTo>
                        <a:pt x="79" y="56"/>
                      </a:lnTo>
                      <a:lnTo>
                        <a:pt x="86" y="52"/>
                      </a:lnTo>
                      <a:lnTo>
                        <a:pt x="94" y="49"/>
                      </a:lnTo>
                      <a:lnTo>
                        <a:pt x="99" y="47"/>
                      </a:lnTo>
                      <a:lnTo>
                        <a:pt x="112" y="37"/>
                      </a:lnTo>
                      <a:lnTo>
                        <a:pt x="114" y="32"/>
                      </a:lnTo>
                      <a:lnTo>
                        <a:pt x="122" y="30"/>
                      </a:lnTo>
                      <a:lnTo>
                        <a:pt x="135" y="19"/>
                      </a:lnTo>
                      <a:lnTo>
                        <a:pt x="143" y="15"/>
                      </a:lnTo>
                      <a:lnTo>
                        <a:pt x="152" y="3"/>
                      </a:lnTo>
                      <a:lnTo>
                        <a:pt x="144" y="7"/>
                      </a:lnTo>
                      <a:lnTo>
                        <a:pt x="139" y="11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47" name="Group 446"/>
              <p:cNvGrpSpPr/>
              <p:nvPr/>
            </p:nvGrpSpPr>
            <p:grpSpPr>
              <a:xfrm>
                <a:off x="4907967" y="1921074"/>
                <a:ext cx="285325" cy="141272"/>
                <a:chOff x="4907967" y="1921074"/>
                <a:chExt cx="285325" cy="141272"/>
              </a:xfrm>
              <a:grpFill/>
            </p:grpSpPr>
            <p:sp>
              <p:nvSpPr>
                <p:cNvPr id="383" name="Freeform 144"/>
                <p:cNvSpPr>
                  <a:spLocks/>
                </p:cNvSpPr>
                <p:nvPr/>
              </p:nvSpPr>
              <p:spPr bwMode="auto">
                <a:xfrm>
                  <a:off x="4907967" y="1921074"/>
                  <a:ext cx="273797" cy="131678"/>
                </a:xfrm>
                <a:custGeom>
                  <a:avLst/>
                  <a:gdLst>
                    <a:gd name="T0" fmla="*/ 169 w 285"/>
                    <a:gd name="T1" fmla="*/ 6 h 151"/>
                    <a:gd name="T2" fmla="*/ 163 w 285"/>
                    <a:gd name="T3" fmla="*/ 13 h 151"/>
                    <a:gd name="T4" fmla="*/ 150 w 285"/>
                    <a:gd name="T5" fmla="*/ 30 h 151"/>
                    <a:gd name="T6" fmla="*/ 1 w 285"/>
                    <a:gd name="T7" fmla="*/ 62 h 151"/>
                    <a:gd name="T8" fmla="*/ 0 w 285"/>
                    <a:gd name="T9" fmla="*/ 136 h 151"/>
                    <a:gd name="T10" fmla="*/ 48 w 285"/>
                    <a:gd name="T11" fmla="*/ 130 h 151"/>
                    <a:gd name="T12" fmla="*/ 69 w 285"/>
                    <a:gd name="T13" fmla="*/ 126 h 151"/>
                    <a:gd name="T14" fmla="*/ 80 w 285"/>
                    <a:gd name="T15" fmla="*/ 122 h 151"/>
                    <a:gd name="T16" fmla="*/ 129 w 285"/>
                    <a:gd name="T17" fmla="*/ 111 h 151"/>
                    <a:gd name="T18" fmla="*/ 159 w 285"/>
                    <a:gd name="T19" fmla="*/ 104 h 151"/>
                    <a:gd name="T20" fmla="*/ 169 w 285"/>
                    <a:gd name="T21" fmla="*/ 115 h 151"/>
                    <a:gd name="T22" fmla="*/ 174 w 285"/>
                    <a:gd name="T23" fmla="*/ 122 h 151"/>
                    <a:gd name="T24" fmla="*/ 178 w 285"/>
                    <a:gd name="T25" fmla="*/ 128 h 151"/>
                    <a:gd name="T26" fmla="*/ 189 w 285"/>
                    <a:gd name="T27" fmla="*/ 126 h 151"/>
                    <a:gd name="T28" fmla="*/ 191 w 285"/>
                    <a:gd name="T29" fmla="*/ 128 h 151"/>
                    <a:gd name="T30" fmla="*/ 195 w 285"/>
                    <a:gd name="T31" fmla="*/ 136 h 151"/>
                    <a:gd name="T32" fmla="*/ 199 w 285"/>
                    <a:gd name="T33" fmla="*/ 151 h 151"/>
                    <a:gd name="T34" fmla="*/ 210 w 285"/>
                    <a:gd name="T35" fmla="*/ 143 h 151"/>
                    <a:gd name="T36" fmla="*/ 221 w 285"/>
                    <a:gd name="T37" fmla="*/ 126 h 151"/>
                    <a:gd name="T38" fmla="*/ 231 w 285"/>
                    <a:gd name="T39" fmla="*/ 115 h 151"/>
                    <a:gd name="T40" fmla="*/ 235 w 285"/>
                    <a:gd name="T41" fmla="*/ 136 h 151"/>
                    <a:gd name="T42" fmla="*/ 248 w 285"/>
                    <a:gd name="T43" fmla="*/ 130 h 151"/>
                    <a:gd name="T44" fmla="*/ 253 w 285"/>
                    <a:gd name="T45" fmla="*/ 122 h 151"/>
                    <a:gd name="T46" fmla="*/ 282 w 285"/>
                    <a:gd name="T47" fmla="*/ 109 h 151"/>
                    <a:gd name="T48" fmla="*/ 282 w 285"/>
                    <a:gd name="T49" fmla="*/ 89 h 151"/>
                    <a:gd name="T50" fmla="*/ 265 w 285"/>
                    <a:gd name="T51" fmla="*/ 72 h 151"/>
                    <a:gd name="T52" fmla="*/ 250 w 285"/>
                    <a:gd name="T53" fmla="*/ 70 h 151"/>
                    <a:gd name="T54" fmla="*/ 265 w 285"/>
                    <a:gd name="T55" fmla="*/ 75 h 151"/>
                    <a:gd name="T56" fmla="*/ 274 w 285"/>
                    <a:gd name="T57" fmla="*/ 83 h 151"/>
                    <a:gd name="T58" fmla="*/ 270 w 285"/>
                    <a:gd name="T59" fmla="*/ 100 h 151"/>
                    <a:gd name="T60" fmla="*/ 250 w 285"/>
                    <a:gd name="T61" fmla="*/ 109 h 151"/>
                    <a:gd name="T62" fmla="*/ 238 w 285"/>
                    <a:gd name="T63" fmla="*/ 107 h 151"/>
                    <a:gd name="T64" fmla="*/ 225 w 285"/>
                    <a:gd name="T65" fmla="*/ 92 h 151"/>
                    <a:gd name="T66" fmla="*/ 219 w 285"/>
                    <a:gd name="T67" fmla="*/ 83 h 151"/>
                    <a:gd name="T68" fmla="*/ 219 w 285"/>
                    <a:gd name="T69" fmla="*/ 79 h 151"/>
                    <a:gd name="T70" fmla="*/ 199 w 285"/>
                    <a:gd name="T71" fmla="*/ 64 h 151"/>
                    <a:gd name="T72" fmla="*/ 186 w 285"/>
                    <a:gd name="T73" fmla="*/ 64 h 151"/>
                    <a:gd name="T74" fmla="*/ 188 w 285"/>
                    <a:gd name="T75" fmla="*/ 58 h 151"/>
                    <a:gd name="T76" fmla="*/ 191 w 285"/>
                    <a:gd name="T77" fmla="*/ 43 h 151"/>
                    <a:gd name="T78" fmla="*/ 193 w 285"/>
                    <a:gd name="T79" fmla="*/ 34 h 151"/>
                    <a:gd name="T80" fmla="*/ 208 w 285"/>
                    <a:gd name="T81" fmla="*/ 19 h 151"/>
                    <a:gd name="T82" fmla="*/ 203 w 285"/>
                    <a:gd name="T83" fmla="*/ 21 h 151"/>
                    <a:gd name="T84" fmla="*/ 189 w 285"/>
                    <a:gd name="T85" fmla="*/ 17 h 151"/>
                    <a:gd name="T86" fmla="*/ 182 w 285"/>
                    <a:gd name="T87" fmla="*/ 8 h 151"/>
                    <a:gd name="T88" fmla="*/ 180 w 285"/>
                    <a:gd name="T8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85" h="151">
                      <a:moveTo>
                        <a:pt x="176" y="2"/>
                      </a:moveTo>
                      <a:lnTo>
                        <a:pt x="169" y="6"/>
                      </a:lnTo>
                      <a:lnTo>
                        <a:pt x="165" y="13"/>
                      </a:lnTo>
                      <a:lnTo>
                        <a:pt x="163" y="13"/>
                      </a:lnTo>
                      <a:lnTo>
                        <a:pt x="159" y="19"/>
                      </a:lnTo>
                      <a:lnTo>
                        <a:pt x="150" y="30"/>
                      </a:lnTo>
                      <a:lnTo>
                        <a:pt x="62" y="51"/>
                      </a:lnTo>
                      <a:lnTo>
                        <a:pt x="1" y="62"/>
                      </a:lnTo>
                      <a:lnTo>
                        <a:pt x="1" y="70"/>
                      </a:lnTo>
                      <a:lnTo>
                        <a:pt x="0" y="136"/>
                      </a:lnTo>
                      <a:lnTo>
                        <a:pt x="3" y="141"/>
                      </a:lnTo>
                      <a:lnTo>
                        <a:pt x="48" y="130"/>
                      </a:lnTo>
                      <a:lnTo>
                        <a:pt x="56" y="130"/>
                      </a:lnTo>
                      <a:lnTo>
                        <a:pt x="69" y="126"/>
                      </a:lnTo>
                      <a:lnTo>
                        <a:pt x="73" y="126"/>
                      </a:lnTo>
                      <a:lnTo>
                        <a:pt x="80" y="122"/>
                      </a:lnTo>
                      <a:lnTo>
                        <a:pt x="120" y="113"/>
                      </a:lnTo>
                      <a:lnTo>
                        <a:pt x="129" y="111"/>
                      </a:lnTo>
                      <a:lnTo>
                        <a:pt x="133" y="111"/>
                      </a:lnTo>
                      <a:lnTo>
                        <a:pt x="159" y="104"/>
                      </a:lnTo>
                      <a:lnTo>
                        <a:pt x="167" y="109"/>
                      </a:lnTo>
                      <a:lnTo>
                        <a:pt x="169" y="115"/>
                      </a:lnTo>
                      <a:lnTo>
                        <a:pt x="172" y="117"/>
                      </a:lnTo>
                      <a:lnTo>
                        <a:pt x="174" y="122"/>
                      </a:lnTo>
                      <a:lnTo>
                        <a:pt x="178" y="126"/>
                      </a:lnTo>
                      <a:lnTo>
                        <a:pt x="178" y="128"/>
                      </a:lnTo>
                      <a:lnTo>
                        <a:pt x="184" y="132"/>
                      </a:lnTo>
                      <a:lnTo>
                        <a:pt x="189" y="126"/>
                      </a:lnTo>
                      <a:lnTo>
                        <a:pt x="191" y="120"/>
                      </a:lnTo>
                      <a:lnTo>
                        <a:pt x="191" y="128"/>
                      </a:lnTo>
                      <a:lnTo>
                        <a:pt x="189" y="134"/>
                      </a:lnTo>
                      <a:lnTo>
                        <a:pt x="195" y="136"/>
                      </a:lnTo>
                      <a:lnTo>
                        <a:pt x="199" y="147"/>
                      </a:lnTo>
                      <a:lnTo>
                        <a:pt x="199" y="151"/>
                      </a:lnTo>
                      <a:lnTo>
                        <a:pt x="203" y="143"/>
                      </a:lnTo>
                      <a:lnTo>
                        <a:pt x="210" y="143"/>
                      </a:lnTo>
                      <a:lnTo>
                        <a:pt x="214" y="132"/>
                      </a:lnTo>
                      <a:lnTo>
                        <a:pt x="221" y="126"/>
                      </a:lnTo>
                      <a:lnTo>
                        <a:pt x="223" y="120"/>
                      </a:lnTo>
                      <a:lnTo>
                        <a:pt x="231" y="115"/>
                      </a:lnTo>
                      <a:lnTo>
                        <a:pt x="231" y="122"/>
                      </a:lnTo>
                      <a:lnTo>
                        <a:pt x="235" y="136"/>
                      </a:lnTo>
                      <a:lnTo>
                        <a:pt x="242" y="134"/>
                      </a:lnTo>
                      <a:lnTo>
                        <a:pt x="248" y="130"/>
                      </a:lnTo>
                      <a:lnTo>
                        <a:pt x="250" y="122"/>
                      </a:lnTo>
                      <a:lnTo>
                        <a:pt x="253" y="122"/>
                      </a:lnTo>
                      <a:lnTo>
                        <a:pt x="272" y="111"/>
                      </a:lnTo>
                      <a:lnTo>
                        <a:pt x="282" y="109"/>
                      </a:lnTo>
                      <a:lnTo>
                        <a:pt x="285" y="102"/>
                      </a:lnTo>
                      <a:lnTo>
                        <a:pt x="282" y="89"/>
                      </a:lnTo>
                      <a:lnTo>
                        <a:pt x="272" y="75"/>
                      </a:lnTo>
                      <a:lnTo>
                        <a:pt x="265" y="72"/>
                      </a:lnTo>
                      <a:lnTo>
                        <a:pt x="257" y="68"/>
                      </a:lnTo>
                      <a:lnTo>
                        <a:pt x="250" y="70"/>
                      </a:lnTo>
                      <a:lnTo>
                        <a:pt x="257" y="72"/>
                      </a:lnTo>
                      <a:lnTo>
                        <a:pt x="265" y="75"/>
                      </a:lnTo>
                      <a:lnTo>
                        <a:pt x="268" y="83"/>
                      </a:lnTo>
                      <a:lnTo>
                        <a:pt x="274" y="83"/>
                      </a:lnTo>
                      <a:lnTo>
                        <a:pt x="278" y="94"/>
                      </a:lnTo>
                      <a:lnTo>
                        <a:pt x="270" y="100"/>
                      </a:lnTo>
                      <a:lnTo>
                        <a:pt x="257" y="111"/>
                      </a:lnTo>
                      <a:lnTo>
                        <a:pt x="250" y="109"/>
                      </a:lnTo>
                      <a:lnTo>
                        <a:pt x="244" y="109"/>
                      </a:lnTo>
                      <a:lnTo>
                        <a:pt x="238" y="107"/>
                      </a:lnTo>
                      <a:lnTo>
                        <a:pt x="233" y="94"/>
                      </a:lnTo>
                      <a:lnTo>
                        <a:pt x="225" y="92"/>
                      </a:lnTo>
                      <a:lnTo>
                        <a:pt x="219" y="89"/>
                      </a:lnTo>
                      <a:lnTo>
                        <a:pt x="219" y="83"/>
                      </a:lnTo>
                      <a:lnTo>
                        <a:pt x="225" y="87"/>
                      </a:lnTo>
                      <a:lnTo>
                        <a:pt x="219" y="79"/>
                      </a:lnTo>
                      <a:lnTo>
                        <a:pt x="206" y="66"/>
                      </a:lnTo>
                      <a:lnTo>
                        <a:pt x="199" y="64"/>
                      </a:lnTo>
                      <a:lnTo>
                        <a:pt x="191" y="68"/>
                      </a:lnTo>
                      <a:lnTo>
                        <a:pt x="186" y="64"/>
                      </a:lnTo>
                      <a:lnTo>
                        <a:pt x="180" y="58"/>
                      </a:lnTo>
                      <a:lnTo>
                        <a:pt x="188" y="58"/>
                      </a:lnTo>
                      <a:lnTo>
                        <a:pt x="186" y="51"/>
                      </a:lnTo>
                      <a:lnTo>
                        <a:pt x="191" y="43"/>
                      </a:lnTo>
                      <a:lnTo>
                        <a:pt x="189" y="42"/>
                      </a:lnTo>
                      <a:lnTo>
                        <a:pt x="193" y="34"/>
                      </a:lnTo>
                      <a:lnTo>
                        <a:pt x="206" y="26"/>
                      </a:lnTo>
                      <a:lnTo>
                        <a:pt x="208" y="19"/>
                      </a:lnTo>
                      <a:lnTo>
                        <a:pt x="201" y="19"/>
                      </a:lnTo>
                      <a:lnTo>
                        <a:pt x="203" y="21"/>
                      </a:lnTo>
                      <a:lnTo>
                        <a:pt x="195" y="23"/>
                      </a:lnTo>
                      <a:lnTo>
                        <a:pt x="189" y="17"/>
                      </a:lnTo>
                      <a:lnTo>
                        <a:pt x="188" y="10"/>
                      </a:lnTo>
                      <a:lnTo>
                        <a:pt x="182" y="8"/>
                      </a:lnTo>
                      <a:lnTo>
                        <a:pt x="184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8" name="Freeform 330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69" name="Freeform 331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0" name="Freeform 332"/>
                <p:cNvSpPr>
                  <a:spLocks/>
                </p:cNvSpPr>
                <p:nvPr/>
              </p:nvSpPr>
              <p:spPr bwMode="auto">
                <a:xfrm>
                  <a:off x="5127965" y="2045777"/>
                  <a:ext cx="20174" cy="16569"/>
                </a:xfrm>
                <a:custGeom>
                  <a:avLst/>
                  <a:gdLst>
                    <a:gd name="T0" fmla="*/ 9 w 21"/>
                    <a:gd name="T1" fmla="*/ 0 h 19"/>
                    <a:gd name="T2" fmla="*/ 6 w 21"/>
                    <a:gd name="T3" fmla="*/ 6 h 19"/>
                    <a:gd name="T4" fmla="*/ 0 w 21"/>
                    <a:gd name="T5" fmla="*/ 19 h 19"/>
                    <a:gd name="T6" fmla="*/ 13 w 21"/>
                    <a:gd name="T7" fmla="*/ 11 h 19"/>
                    <a:gd name="T8" fmla="*/ 21 w 21"/>
                    <a:gd name="T9" fmla="*/ 6 h 19"/>
                    <a:gd name="T10" fmla="*/ 15 w 21"/>
                    <a:gd name="T11" fmla="*/ 0 h 19"/>
                    <a:gd name="T12" fmla="*/ 9 w 21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19">
                      <a:moveTo>
                        <a:pt x="9" y="0"/>
                      </a:moveTo>
                      <a:lnTo>
                        <a:pt x="6" y="6"/>
                      </a:lnTo>
                      <a:lnTo>
                        <a:pt x="0" y="19"/>
                      </a:lnTo>
                      <a:lnTo>
                        <a:pt x="13" y="11"/>
                      </a:lnTo>
                      <a:lnTo>
                        <a:pt x="21" y="6"/>
                      </a:lnTo>
                      <a:lnTo>
                        <a:pt x="1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1" name="Freeform 333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2" name="Freeform 334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3" name="Freeform 335"/>
                <p:cNvSpPr>
                  <a:spLocks/>
                </p:cNvSpPr>
                <p:nvPr/>
              </p:nvSpPr>
              <p:spPr bwMode="auto">
                <a:xfrm>
                  <a:off x="5176960" y="2042288"/>
                  <a:ext cx="16332" cy="13081"/>
                </a:xfrm>
                <a:custGeom>
                  <a:avLst/>
                  <a:gdLst>
                    <a:gd name="T0" fmla="*/ 7 w 17"/>
                    <a:gd name="T1" fmla="*/ 0 h 15"/>
                    <a:gd name="T2" fmla="*/ 7 w 17"/>
                    <a:gd name="T3" fmla="*/ 2 h 15"/>
                    <a:gd name="T4" fmla="*/ 7 w 17"/>
                    <a:gd name="T5" fmla="*/ 10 h 15"/>
                    <a:gd name="T6" fmla="*/ 0 w 17"/>
                    <a:gd name="T7" fmla="*/ 15 h 15"/>
                    <a:gd name="T8" fmla="*/ 13 w 17"/>
                    <a:gd name="T9" fmla="*/ 13 h 15"/>
                    <a:gd name="T10" fmla="*/ 17 w 17"/>
                    <a:gd name="T11" fmla="*/ 12 h 15"/>
                    <a:gd name="T12" fmla="*/ 11 w 17"/>
                    <a:gd name="T13" fmla="*/ 4 h 15"/>
                    <a:gd name="T14" fmla="*/ 7 w 17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15">
                      <a:moveTo>
                        <a:pt x="7" y="0"/>
                      </a:moveTo>
                      <a:lnTo>
                        <a:pt x="7" y="2"/>
                      </a:lnTo>
                      <a:lnTo>
                        <a:pt x="7" y="10"/>
                      </a:lnTo>
                      <a:lnTo>
                        <a:pt x="0" y="15"/>
                      </a:lnTo>
                      <a:lnTo>
                        <a:pt x="13" y="13"/>
                      </a:lnTo>
                      <a:lnTo>
                        <a:pt x="17" y="12"/>
                      </a:lnTo>
                      <a:lnTo>
                        <a:pt x="11" y="4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  <p:grpSp>
            <p:nvGrpSpPr>
              <p:cNvPr id="448" name="Group 447"/>
              <p:cNvGrpSpPr/>
              <p:nvPr/>
            </p:nvGrpSpPr>
            <p:grpSpPr>
              <a:xfrm>
                <a:off x="4998272" y="1471973"/>
                <a:ext cx="320870" cy="429916"/>
                <a:chOff x="4998272" y="1471973"/>
                <a:chExt cx="320870" cy="429916"/>
              </a:xfrm>
              <a:grpFill/>
            </p:grpSpPr>
            <p:sp>
              <p:nvSpPr>
                <p:cNvPr id="386" name="Freeform 147"/>
                <p:cNvSpPr>
                  <a:spLocks/>
                </p:cNvSpPr>
                <p:nvPr/>
              </p:nvSpPr>
              <p:spPr bwMode="auto">
                <a:xfrm>
                  <a:off x="4998272" y="1471973"/>
                  <a:ext cx="299735" cy="429916"/>
                </a:xfrm>
                <a:custGeom>
                  <a:avLst/>
                  <a:gdLst>
                    <a:gd name="T0" fmla="*/ 295 w 312"/>
                    <a:gd name="T1" fmla="*/ 226 h 493"/>
                    <a:gd name="T2" fmla="*/ 291 w 312"/>
                    <a:gd name="T3" fmla="*/ 199 h 493"/>
                    <a:gd name="T4" fmla="*/ 280 w 312"/>
                    <a:gd name="T5" fmla="*/ 197 h 493"/>
                    <a:gd name="T6" fmla="*/ 263 w 312"/>
                    <a:gd name="T7" fmla="*/ 190 h 493"/>
                    <a:gd name="T8" fmla="*/ 255 w 312"/>
                    <a:gd name="T9" fmla="*/ 171 h 493"/>
                    <a:gd name="T10" fmla="*/ 246 w 312"/>
                    <a:gd name="T11" fmla="*/ 162 h 493"/>
                    <a:gd name="T12" fmla="*/ 225 w 312"/>
                    <a:gd name="T13" fmla="*/ 158 h 493"/>
                    <a:gd name="T14" fmla="*/ 219 w 312"/>
                    <a:gd name="T15" fmla="*/ 139 h 493"/>
                    <a:gd name="T16" fmla="*/ 182 w 312"/>
                    <a:gd name="T17" fmla="*/ 19 h 493"/>
                    <a:gd name="T18" fmla="*/ 148 w 312"/>
                    <a:gd name="T19" fmla="*/ 2 h 493"/>
                    <a:gd name="T20" fmla="*/ 127 w 312"/>
                    <a:gd name="T21" fmla="*/ 9 h 493"/>
                    <a:gd name="T22" fmla="*/ 109 w 312"/>
                    <a:gd name="T23" fmla="*/ 23 h 493"/>
                    <a:gd name="T24" fmla="*/ 86 w 312"/>
                    <a:gd name="T25" fmla="*/ 23 h 493"/>
                    <a:gd name="T26" fmla="*/ 69 w 312"/>
                    <a:gd name="T27" fmla="*/ 9 h 493"/>
                    <a:gd name="T28" fmla="*/ 35 w 312"/>
                    <a:gd name="T29" fmla="*/ 141 h 493"/>
                    <a:gd name="T30" fmla="*/ 35 w 312"/>
                    <a:gd name="T31" fmla="*/ 182 h 493"/>
                    <a:gd name="T32" fmla="*/ 37 w 312"/>
                    <a:gd name="T33" fmla="*/ 209 h 493"/>
                    <a:gd name="T34" fmla="*/ 20 w 312"/>
                    <a:gd name="T35" fmla="*/ 237 h 493"/>
                    <a:gd name="T36" fmla="*/ 20 w 312"/>
                    <a:gd name="T37" fmla="*/ 248 h 493"/>
                    <a:gd name="T38" fmla="*/ 18 w 312"/>
                    <a:gd name="T39" fmla="*/ 263 h 493"/>
                    <a:gd name="T40" fmla="*/ 0 w 312"/>
                    <a:gd name="T41" fmla="*/ 269 h 493"/>
                    <a:gd name="T42" fmla="*/ 60 w 312"/>
                    <a:gd name="T43" fmla="*/ 447 h 493"/>
                    <a:gd name="T44" fmla="*/ 65 w 312"/>
                    <a:gd name="T45" fmla="*/ 468 h 493"/>
                    <a:gd name="T46" fmla="*/ 80 w 312"/>
                    <a:gd name="T47" fmla="*/ 485 h 493"/>
                    <a:gd name="T48" fmla="*/ 95 w 312"/>
                    <a:gd name="T49" fmla="*/ 487 h 493"/>
                    <a:gd name="T50" fmla="*/ 95 w 312"/>
                    <a:gd name="T51" fmla="*/ 464 h 493"/>
                    <a:gd name="T52" fmla="*/ 105 w 312"/>
                    <a:gd name="T53" fmla="*/ 440 h 493"/>
                    <a:gd name="T54" fmla="*/ 109 w 312"/>
                    <a:gd name="T55" fmla="*/ 417 h 493"/>
                    <a:gd name="T56" fmla="*/ 125 w 312"/>
                    <a:gd name="T57" fmla="*/ 408 h 493"/>
                    <a:gd name="T58" fmla="*/ 129 w 312"/>
                    <a:gd name="T59" fmla="*/ 400 h 493"/>
                    <a:gd name="T60" fmla="*/ 139 w 312"/>
                    <a:gd name="T61" fmla="*/ 408 h 493"/>
                    <a:gd name="T62" fmla="*/ 129 w 312"/>
                    <a:gd name="T63" fmla="*/ 382 h 493"/>
                    <a:gd name="T64" fmla="*/ 131 w 312"/>
                    <a:gd name="T65" fmla="*/ 376 h 493"/>
                    <a:gd name="T66" fmla="*/ 139 w 312"/>
                    <a:gd name="T67" fmla="*/ 385 h 493"/>
                    <a:gd name="T68" fmla="*/ 148 w 312"/>
                    <a:gd name="T69" fmla="*/ 382 h 493"/>
                    <a:gd name="T70" fmla="*/ 150 w 312"/>
                    <a:gd name="T71" fmla="*/ 378 h 493"/>
                    <a:gd name="T72" fmla="*/ 152 w 312"/>
                    <a:gd name="T73" fmla="*/ 376 h 493"/>
                    <a:gd name="T74" fmla="*/ 159 w 312"/>
                    <a:gd name="T75" fmla="*/ 380 h 493"/>
                    <a:gd name="T76" fmla="*/ 169 w 312"/>
                    <a:gd name="T77" fmla="*/ 367 h 493"/>
                    <a:gd name="T78" fmla="*/ 184 w 312"/>
                    <a:gd name="T79" fmla="*/ 355 h 493"/>
                    <a:gd name="T80" fmla="*/ 182 w 312"/>
                    <a:gd name="T81" fmla="*/ 335 h 493"/>
                    <a:gd name="T82" fmla="*/ 180 w 312"/>
                    <a:gd name="T83" fmla="*/ 314 h 493"/>
                    <a:gd name="T84" fmla="*/ 193 w 312"/>
                    <a:gd name="T85" fmla="*/ 303 h 493"/>
                    <a:gd name="T86" fmla="*/ 199 w 312"/>
                    <a:gd name="T87" fmla="*/ 316 h 493"/>
                    <a:gd name="T88" fmla="*/ 219 w 312"/>
                    <a:gd name="T89" fmla="*/ 323 h 493"/>
                    <a:gd name="T90" fmla="*/ 216 w 312"/>
                    <a:gd name="T91" fmla="*/ 303 h 493"/>
                    <a:gd name="T92" fmla="*/ 227 w 312"/>
                    <a:gd name="T93" fmla="*/ 297 h 493"/>
                    <a:gd name="T94" fmla="*/ 248 w 312"/>
                    <a:gd name="T95" fmla="*/ 303 h 493"/>
                    <a:gd name="T96" fmla="*/ 253 w 312"/>
                    <a:gd name="T97" fmla="*/ 286 h 493"/>
                    <a:gd name="T98" fmla="*/ 257 w 312"/>
                    <a:gd name="T99" fmla="*/ 291 h 493"/>
                    <a:gd name="T100" fmla="*/ 261 w 312"/>
                    <a:gd name="T101" fmla="*/ 271 h 493"/>
                    <a:gd name="T102" fmla="*/ 272 w 312"/>
                    <a:gd name="T103" fmla="*/ 271 h 493"/>
                    <a:gd name="T104" fmla="*/ 283 w 312"/>
                    <a:gd name="T105" fmla="*/ 261 h 493"/>
                    <a:gd name="T106" fmla="*/ 291 w 312"/>
                    <a:gd name="T107" fmla="*/ 258 h 493"/>
                    <a:gd name="T108" fmla="*/ 304 w 312"/>
                    <a:gd name="T109" fmla="*/ 248 h 493"/>
                    <a:gd name="T110" fmla="*/ 304 w 312"/>
                    <a:gd name="T111" fmla="*/ 22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12" h="493">
                      <a:moveTo>
                        <a:pt x="306" y="224"/>
                      </a:moveTo>
                      <a:lnTo>
                        <a:pt x="302" y="231"/>
                      </a:lnTo>
                      <a:lnTo>
                        <a:pt x="295" y="226"/>
                      </a:lnTo>
                      <a:lnTo>
                        <a:pt x="304" y="214"/>
                      </a:lnTo>
                      <a:lnTo>
                        <a:pt x="291" y="201"/>
                      </a:lnTo>
                      <a:lnTo>
                        <a:pt x="291" y="199"/>
                      </a:lnTo>
                      <a:lnTo>
                        <a:pt x="289" y="199"/>
                      </a:lnTo>
                      <a:lnTo>
                        <a:pt x="285" y="197"/>
                      </a:lnTo>
                      <a:lnTo>
                        <a:pt x="280" y="197"/>
                      </a:lnTo>
                      <a:lnTo>
                        <a:pt x="274" y="205"/>
                      </a:lnTo>
                      <a:lnTo>
                        <a:pt x="266" y="197"/>
                      </a:lnTo>
                      <a:lnTo>
                        <a:pt x="263" y="190"/>
                      </a:lnTo>
                      <a:lnTo>
                        <a:pt x="263" y="184"/>
                      </a:lnTo>
                      <a:lnTo>
                        <a:pt x="257" y="177"/>
                      </a:lnTo>
                      <a:lnTo>
                        <a:pt x="255" y="171"/>
                      </a:lnTo>
                      <a:lnTo>
                        <a:pt x="257" y="164"/>
                      </a:lnTo>
                      <a:lnTo>
                        <a:pt x="253" y="160"/>
                      </a:lnTo>
                      <a:lnTo>
                        <a:pt x="246" y="162"/>
                      </a:lnTo>
                      <a:lnTo>
                        <a:pt x="240" y="162"/>
                      </a:lnTo>
                      <a:lnTo>
                        <a:pt x="233" y="158"/>
                      </a:lnTo>
                      <a:lnTo>
                        <a:pt x="225" y="158"/>
                      </a:lnTo>
                      <a:lnTo>
                        <a:pt x="223" y="152"/>
                      </a:lnTo>
                      <a:lnTo>
                        <a:pt x="223" y="147"/>
                      </a:lnTo>
                      <a:lnTo>
                        <a:pt x="219" y="139"/>
                      </a:lnTo>
                      <a:lnTo>
                        <a:pt x="219" y="132"/>
                      </a:lnTo>
                      <a:lnTo>
                        <a:pt x="212" y="109"/>
                      </a:lnTo>
                      <a:lnTo>
                        <a:pt x="182" y="19"/>
                      </a:lnTo>
                      <a:lnTo>
                        <a:pt x="176" y="17"/>
                      </a:lnTo>
                      <a:lnTo>
                        <a:pt x="161" y="8"/>
                      </a:lnTo>
                      <a:lnTo>
                        <a:pt x="148" y="2"/>
                      </a:lnTo>
                      <a:lnTo>
                        <a:pt x="141" y="0"/>
                      </a:lnTo>
                      <a:lnTo>
                        <a:pt x="133" y="2"/>
                      </a:lnTo>
                      <a:lnTo>
                        <a:pt x="127" y="9"/>
                      </a:lnTo>
                      <a:lnTo>
                        <a:pt x="120" y="13"/>
                      </a:lnTo>
                      <a:lnTo>
                        <a:pt x="114" y="21"/>
                      </a:lnTo>
                      <a:lnTo>
                        <a:pt x="109" y="23"/>
                      </a:lnTo>
                      <a:lnTo>
                        <a:pt x="101" y="30"/>
                      </a:lnTo>
                      <a:lnTo>
                        <a:pt x="94" y="28"/>
                      </a:lnTo>
                      <a:lnTo>
                        <a:pt x="86" y="23"/>
                      </a:lnTo>
                      <a:lnTo>
                        <a:pt x="82" y="8"/>
                      </a:lnTo>
                      <a:lnTo>
                        <a:pt x="75" y="8"/>
                      </a:lnTo>
                      <a:lnTo>
                        <a:pt x="69" y="9"/>
                      </a:lnTo>
                      <a:lnTo>
                        <a:pt x="37" y="103"/>
                      </a:lnTo>
                      <a:lnTo>
                        <a:pt x="41" y="132"/>
                      </a:lnTo>
                      <a:lnTo>
                        <a:pt x="35" y="141"/>
                      </a:lnTo>
                      <a:lnTo>
                        <a:pt x="31" y="162"/>
                      </a:lnTo>
                      <a:lnTo>
                        <a:pt x="35" y="169"/>
                      </a:lnTo>
                      <a:lnTo>
                        <a:pt x="35" y="182"/>
                      </a:lnTo>
                      <a:lnTo>
                        <a:pt x="43" y="188"/>
                      </a:lnTo>
                      <a:lnTo>
                        <a:pt x="33" y="203"/>
                      </a:lnTo>
                      <a:lnTo>
                        <a:pt x="37" y="209"/>
                      </a:lnTo>
                      <a:lnTo>
                        <a:pt x="26" y="222"/>
                      </a:lnTo>
                      <a:lnTo>
                        <a:pt x="22" y="229"/>
                      </a:lnTo>
                      <a:lnTo>
                        <a:pt x="20" y="237"/>
                      </a:lnTo>
                      <a:lnTo>
                        <a:pt x="20" y="239"/>
                      </a:lnTo>
                      <a:lnTo>
                        <a:pt x="26" y="252"/>
                      </a:lnTo>
                      <a:lnTo>
                        <a:pt x="20" y="248"/>
                      </a:lnTo>
                      <a:lnTo>
                        <a:pt x="18" y="250"/>
                      </a:lnTo>
                      <a:lnTo>
                        <a:pt x="16" y="256"/>
                      </a:lnTo>
                      <a:lnTo>
                        <a:pt x="18" y="263"/>
                      </a:lnTo>
                      <a:lnTo>
                        <a:pt x="11" y="265"/>
                      </a:lnTo>
                      <a:lnTo>
                        <a:pt x="5" y="263"/>
                      </a:lnTo>
                      <a:lnTo>
                        <a:pt x="0" y="269"/>
                      </a:lnTo>
                      <a:lnTo>
                        <a:pt x="1" y="273"/>
                      </a:lnTo>
                      <a:lnTo>
                        <a:pt x="52" y="427"/>
                      </a:lnTo>
                      <a:lnTo>
                        <a:pt x="60" y="447"/>
                      </a:lnTo>
                      <a:lnTo>
                        <a:pt x="60" y="455"/>
                      </a:lnTo>
                      <a:lnTo>
                        <a:pt x="62" y="463"/>
                      </a:lnTo>
                      <a:lnTo>
                        <a:pt x="65" y="468"/>
                      </a:lnTo>
                      <a:lnTo>
                        <a:pt x="71" y="474"/>
                      </a:lnTo>
                      <a:lnTo>
                        <a:pt x="78" y="478"/>
                      </a:lnTo>
                      <a:lnTo>
                        <a:pt x="80" y="485"/>
                      </a:lnTo>
                      <a:lnTo>
                        <a:pt x="86" y="491"/>
                      </a:lnTo>
                      <a:lnTo>
                        <a:pt x="90" y="493"/>
                      </a:lnTo>
                      <a:lnTo>
                        <a:pt x="95" y="487"/>
                      </a:lnTo>
                      <a:lnTo>
                        <a:pt x="97" y="479"/>
                      </a:lnTo>
                      <a:lnTo>
                        <a:pt x="95" y="472"/>
                      </a:lnTo>
                      <a:lnTo>
                        <a:pt x="95" y="464"/>
                      </a:lnTo>
                      <a:lnTo>
                        <a:pt x="103" y="459"/>
                      </a:lnTo>
                      <a:lnTo>
                        <a:pt x="109" y="446"/>
                      </a:lnTo>
                      <a:lnTo>
                        <a:pt x="105" y="440"/>
                      </a:lnTo>
                      <a:lnTo>
                        <a:pt x="114" y="425"/>
                      </a:lnTo>
                      <a:lnTo>
                        <a:pt x="109" y="423"/>
                      </a:lnTo>
                      <a:lnTo>
                        <a:pt x="109" y="417"/>
                      </a:lnTo>
                      <a:lnTo>
                        <a:pt x="110" y="410"/>
                      </a:lnTo>
                      <a:lnTo>
                        <a:pt x="122" y="395"/>
                      </a:lnTo>
                      <a:lnTo>
                        <a:pt x="125" y="408"/>
                      </a:lnTo>
                      <a:lnTo>
                        <a:pt x="125" y="400"/>
                      </a:lnTo>
                      <a:lnTo>
                        <a:pt x="125" y="408"/>
                      </a:lnTo>
                      <a:lnTo>
                        <a:pt x="129" y="400"/>
                      </a:lnTo>
                      <a:lnTo>
                        <a:pt x="131" y="393"/>
                      </a:lnTo>
                      <a:lnTo>
                        <a:pt x="133" y="395"/>
                      </a:lnTo>
                      <a:lnTo>
                        <a:pt x="139" y="408"/>
                      </a:lnTo>
                      <a:lnTo>
                        <a:pt x="141" y="400"/>
                      </a:lnTo>
                      <a:lnTo>
                        <a:pt x="131" y="380"/>
                      </a:lnTo>
                      <a:lnTo>
                        <a:pt x="129" y="382"/>
                      </a:lnTo>
                      <a:lnTo>
                        <a:pt x="129" y="376"/>
                      </a:lnTo>
                      <a:lnTo>
                        <a:pt x="133" y="369"/>
                      </a:lnTo>
                      <a:lnTo>
                        <a:pt x="131" y="376"/>
                      </a:lnTo>
                      <a:lnTo>
                        <a:pt x="142" y="399"/>
                      </a:lnTo>
                      <a:lnTo>
                        <a:pt x="144" y="393"/>
                      </a:lnTo>
                      <a:lnTo>
                        <a:pt x="139" y="385"/>
                      </a:lnTo>
                      <a:lnTo>
                        <a:pt x="141" y="376"/>
                      </a:lnTo>
                      <a:lnTo>
                        <a:pt x="144" y="374"/>
                      </a:lnTo>
                      <a:lnTo>
                        <a:pt x="148" y="382"/>
                      </a:lnTo>
                      <a:lnTo>
                        <a:pt x="146" y="387"/>
                      </a:lnTo>
                      <a:lnTo>
                        <a:pt x="154" y="391"/>
                      </a:lnTo>
                      <a:lnTo>
                        <a:pt x="150" y="378"/>
                      </a:lnTo>
                      <a:lnTo>
                        <a:pt x="150" y="370"/>
                      </a:lnTo>
                      <a:lnTo>
                        <a:pt x="152" y="369"/>
                      </a:lnTo>
                      <a:lnTo>
                        <a:pt x="152" y="376"/>
                      </a:lnTo>
                      <a:lnTo>
                        <a:pt x="154" y="384"/>
                      </a:lnTo>
                      <a:lnTo>
                        <a:pt x="159" y="387"/>
                      </a:lnTo>
                      <a:lnTo>
                        <a:pt x="159" y="380"/>
                      </a:lnTo>
                      <a:lnTo>
                        <a:pt x="159" y="372"/>
                      </a:lnTo>
                      <a:lnTo>
                        <a:pt x="161" y="367"/>
                      </a:lnTo>
                      <a:lnTo>
                        <a:pt x="169" y="367"/>
                      </a:lnTo>
                      <a:lnTo>
                        <a:pt x="176" y="370"/>
                      </a:lnTo>
                      <a:lnTo>
                        <a:pt x="178" y="363"/>
                      </a:lnTo>
                      <a:lnTo>
                        <a:pt x="184" y="355"/>
                      </a:lnTo>
                      <a:lnTo>
                        <a:pt x="182" y="348"/>
                      </a:lnTo>
                      <a:lnTo>
                        <a:pt x="182" y="340"/>
                      </a:lnTo>
                      <a:lnTo>
                        <a:pt x="182" y="335"/>
                      </a:lnTo>
                      <a:lnTo>
                        <a:pt x="184" y="327"/>
                      </a:lnTo>
                      <a:lnTo>
                        <a:pt x="184" y="320"/>
                      </a:lnTo>
                      <a:lnTo>
                        <a:pt x="180" y="314"/>
                      </a:lnTo>
                      <a:lnTo>
                        <a:pt x="189" y="308"/>
                      </a:lnTo>
                      <a:lnTo>
                        <a:pt x="188" y="297"/>
                      </a:lnTo>
                      <a:lnTo>
                        <a:pt x="193" y="303"/>
                      </a:lnTo>
                      <a:lnTo>
                        <a:pt x="193" y="310"/>
                      </a:lnTo>
                      <a:lnTo>
                        <a:pt x="199" y="308"/>
                      </a:lnTo>
                      <a:lnTo>
                        <a:pt x="199" y="316"/>
                      </a:lnTo>
                      <a:lnTo>
                        <a:pt x="195" y="320"/>
                      </a:lnTo>
                      <a:lnTo>
                        <a:pt x="208" y="320"/>
                      </a:lnTo>
                      <a:lnTo>
                        <a:pt x="219" y="323"/>
                      </a:lnTo>
                      <a:lnTo>
                        <a:pt x="214" y="316"/>
                      </a:lnTo>
                      <a:lnTo>
                        <a:pt x="214" y="310"/>
                      </a:lnTo>
                      <a:lnTo>
                        <a:pt x="216" y="303"/>
                      </a:lnTo>
                      <a:lnTo>
                        <a:pt x="214" y="297"/>
                      </a:lnTo>
                      <a:lnTo>
                        <a:pt x="221" y="303"/>
                      </a:lnTo>
                      <a:lnTo>
                        <a:pt x="227" y="297"/>
                      </a:lnTo>
                      <a:lnTo>
                        <a:pt x="225" y="290"/>
                      </a:lnTo>
                      <a:lnTo>
                        <a:pt x="244" y="295"/>
                      </a:lnTo>
                      <a:lnTo>
                        <a:pt x="248" y="303"/>
                      </a:lnTo>
                      <a:lnTo>
                        <a:pt x="251" y="295"/>
                      </a:lnTo>
                      <a:lnTo>
                        <a:pt x="248" y="290"/>
                      </a:lnTo>
                      <a:lnTo>
                        <a:pt x="253" y="286"/>
                      </a:lnTo>
                      <a:lnTo>
                        <a:pt x="255" y="291"/>
                      </a:lnTo>
                      <a:lnTo>
                        <a:pt x="255" y="286"/>
                      </a:lnTo>
                      <a:lnTo>
                        <a:pt x="257" y="291"/>
                      </a:lnTo>
                      <a:lnTo>
                        <a:pt x="259" y="286"/>
                      </a:lnTo>
                      <a:lnTo>
                        <a:pt x="257" y="278"/>
                      </a:lnTo>
                      <a:lnTo>
                        <a:pt x="261" y="271"/>
                      </a:lnTo>
                      <a:lnTo>
                        <a:pt x="266" y="278"/>
                      </a:lnTo>
                      <a:lnTo>
                        <a:pt x="270" y="278"/>
                      </a:lnTo>
                      <a:lnTo>
                        <a:pt x="272" y="271"/>
                      </a:lnTo>
                      <a:lnTo>
                        <a:pt x="278" y="271"/>
                      </a:lnTo>
                      <a:lnTo>
                        <a:pt x="278" y="265"/>
                      </a:lnTo>
                      <a:lnTo>
                        <a:pt x="283" y="261"/>
                      </a:lnTo>
                      <a:lnTo>
                        <a:pt x="285" y="261"/>
                      </a:lnTo>
                      <a:lnTo>
                        <a:pt x="285" y="258"/>
                      </a:lnTo>
                      <a:lnTo>
                        <a:pt x="291" y="258"/>
                      </a:lnTo>
                      <a:lnTo>
                        <a:pt x="287" y="252"/>
                      </a:lnTo>
                      <a:lnTo>
                        <a:pt x="298" y="252"/>
                      </a:lnTo>
                      <a:lnTo>
                        <a:pt x="304" y="248"/>
                      </a:lnTo>
                      <a:lnTo>
                        <a:pt x="312" y="235"/>
                      </a:lnTo>
                      <a:lnTo>
                        <a:pt x="312" y="228"/>
                      </a:lnTo>
                      <a:lnTo>
                        <a:pt x="304" y="222"/>
                      </a:lnTo>
                      <a:lnTo>
                        <a:pt x="306" y="224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4" name="Freeform 336"/>
                <p:cNvSpPr>
                  <a:spLocks/>
                </p:cNvSpPr>
                <p:nvPr/>
              </p:nvSpPr>
              <p:spPr bwMode="auto">
                <a:xfrm>
                  <a:off x="5212505" y="1730970"/>
                  <a:ext cx="16332" cy="18313"/>
                </a:xfrm>
                <a:custGeom>
                  <a:avLst/>
                  <a:gdLst>
                    <a:gd name="T0" fmla="*/ 8 w 17"/>
                    <a:gd name="T1" fmla="*/ 0 h 21"/>
                    <a:gd name="T2" fmla="*/ 0 w 17"/>
                    <a:gd name="T3" fmla="*/ 13 h 21"/>
                    <a:gd name="T4" fmla="*/ 2 w 17"/>
                    <a:gd name="T5" fmla="*/ 21 h 21"/>
                    <a:gd name="T6" fmla="*/ 17 w 17"/>
                    <a:gd name="T7" fmla="*/ 13 h 21"/>
                    <a:gd name="T8" fmla="*/ 17 w 17"/>
                    <a:gd name="T9" fmla="*/ 6 h 21"/>
                    <a:gd name="T10" fmla="*/ 10 w 17"/>
                    <a:gd name="T11" fmla="*/ 2 h 21"/>
                    <a:gd name="T12" fmla="*/ 8 w 17"/>
                    <a:gd name="T1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0" y="13"/>
                      </a:lnTo>
                      <a:lnTo>
                        <a:pt x="2" y="21"/>
                      </a:lnTo>
                      <a:lnTo>
                        <a:pt x="17" y="13"/>
                      </a:lnTo>
                      <a:lnTo>
                        <a:pt x="17" y="6"/>
                      </a:lnTo>
                      <a:lnTo>
                        <a:pt x="1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5" name="Freeform 337"/>
                <p:cNvSpPr>
                  <a:spLocks/>
                </p:cNvSpPr>
                <p:nvPr/>
              </p:nvSpPr>
              <p:spPr bwMode="auto">
                <a:xfrm>
                  <a:off x="5212505" y="1730970"/>
                  <a:ext cx="16332" cy="18313"/>
                </a:xfrm>
                <a:custGeom>
                  <a:avLst/>
                  <a:gdLst>
                    <a:gd name="T0" fmla="*/ 8 w 17"/>
                    <a:gd name="T1" fmla="*/ 0 h 21"/>
                    <a:gd name="T2" fmla="*/ 0 w 17"/>
                    <a:gd name="T3" fmla="*/ 13 h 21"/>
                    <a:gd name="T4" fmla="*/ 2 w 17"/>
                    <a:gd name="T5" fmla="*/ 21 h 21"/>
                    <a:gd name="T6" fmla="*/ 17 w 17"/>
                    <a:gd name="T7" fmla="*/ 13 h 21"/>
                    <a:gd name="T8" fmla="*/ 17 w 17"/>
                    <a:gd name="T9" fmla="*/ 6 h 21"/>
                    <a:gd name="T10" fmla="*/ 10 w 17"/>
                    <a:gd name="T11" fmla="*/ 2 h 21"/>
                    <a:gd name="T12" fmla="*/ 8 w 17"/>
                    <a:gd name="T13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21">
                      <a:moveTo>
                        <a:pt x="8" y="0"/>
                      </a:moveTo>
                      <a:lnTo>
                        <a:pt x="0" y="13"/>
                      </a:lnTo>
                      <a:lnTo>
                        <a:pt x="2" y="21"/>
                      </a:lnTo>
                      <a:lnTo>
                        <a:pt x="17" y="13"/>
                      </a:lnTo>
                      <a:lnTo>
                        <a:pt x="17" y="6"/>
                      </a:lnTo>
                      <a:lnTo>
                        <a:pt x="10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6" name="Freeform 338"/>
                <p:cNvSpPr>
                  <a:spLocks/>
                </p:cNvSpPr>
                <p:nvPr/>
              </p:nvSpPr>
              <p:spPr bwMode="auto">
                <a:xfrm>
                  <a:off x="5310496" y="1669055"/>
                  <a:ext cx="8646" cy="17441"/>
                </a:xfrm>
                <a:custGeom>
                  <a:avLst/>
                  <a:gdLst>
                    <a:gd name="T0" fmla="*/ 4 w 9"/>
                    <a:gd name="T1" fmla="*/ 0 h 20"/>
                    <a:gd name="T2" fmla="*/ 0 w 9"/>
                    <a:gd name="T3" fmla="*/ 7 h 20"/>
                    <a:gd name="T4" fmla="*/ 0 w 9"/>
                    <a:gd name="T5" fmla="*/ 15 h 20"/>
                    <a:gd name="T6" fmla="*/ 4 w 9"/>
                    <a:gd name="T7" fmla="*/ 20 h 20"/>
                    <a:gd name="T8" fmla="*/ 9 w 9"/>
                    <a:gd name="T9" fmla="*/ 15 h 20"/>
                    <a:gd name="T10" fmla="*/ 9 w 9"/>
                    <a:gd name="T11" fmla="*/ 7 h 20"/>
                    <a:gd name="T12" fmla="*/ 4 w 9"/>
                    <a:gd name="T13" fmla="*/ 2 h 20"/>
                    <a:gd name="T14" fmla="*/ 4 w 9"/>
                    <a:gd name="T1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4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  <p:sp>
              <p:nvSpPr>
                <p:cNvPr id="177" name="Freeform 339"/>
                <p:cNvSpPr>
                  <a:spLocks/>
                </p:cNvSpPr>
                <p:nvPr/>
              </p:nvSpPr>
              <p:spPr bwMode="auto">
                <a:xfrm>
                  <a:off x="5310496" y="1669055"/>
                  <a:ext cx="8646" cy="17441"/>
                </a:xfrm>
                <a:custGeom>
                  <a:avLst/>
                  <a:gdLst>
                    <a:gd name="T0" fmla="*/ 4 w 9"/>
                    <a:gd name="T1" fmla="*/ 0 h 20"/>
                    <a:gd name="T2" fmla="*/ 0 w 9"/>
                    <a:gd name="T3" fmla="*/ 7 h 20"/>
                    <a:gd name="T4" fmla="*/ 0 w 9"/>
                    <a:gd name="T5" fmla="*/ 15 h 20"/>
                    <a:gd name="T6" fmla="*/ 4 w 9"/>
                    <a:gd name="T7" fmla="*/ 20 h 20"/>
                    <a:gd name="T8" fmla="*/ 9 w 9"/>
                    <a:gd name="T9" fmla="*/ 15 h 20"/>
                    <a:gd name="T10" fmla="*/ 9 w 9"/>
                    <a:gd name="T11" fmla="*/ 7 h 20"/>
                    <a:gd name="T12" fmla="*/ 4 w 9"/>
                    <a:gd name="T13" fmla="*/ 2 h 20"/>
                    <a:gd name="T14" fmla="*/ 4 w 9"/>
                    <a:gd name="T1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0">
                      <a:moveTo>
                        <a:pt x="4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9" y="7"/>
                      </a:lnTo>
                      <a:lnTo>
                        <a:pt x="4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chemeClr val="tx1">
                    <a:alpha val="15000"/>
                  </a:schemeClr>
                </a:solidFill>
                <a:ln w="3175" cap="rnd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/>
                </a:p>
              </p:txBody>
            </p:sp>
          </p:grpSp>
        </p:grpSp>
        <p:grpSp>
          <p:nvGrpSpPr>
            <p:cNvPr id="2" name="Group 1"/>
            <p:cNvGrpSpPr/>
            <p:nvPr/>
          </p:nvGrpSpPr>
          <p:grpSpPr>
            <a:xfrm>
              <a:off x="434131" y="434226"/>
              <a:ext cx="7488880" cy="4198035"/>
              <a:chOff x="434131" y="434226"/>
              <a:chExt cx="7488880" cy="4198035"/>
            </a:xfrm>
          </p:grpSpPr>
          <p:sp>
            <p:nvSpPr>
              <p:cNvPr id="199" name="Freeform 5"/>
              <p:cNvSpPr>
                <a:spLocks/>
              </p:cNvSpPr>
              <p:nvPr/>
            </p:nvSpPr>
            <p:spPr bwMode="auto">
              <a:xfrm>
                <a:off x="985460" y="478516"/>
                <a:ext cx="19011" cy="25308"/>
              </a:xfrm>
              <a:custGeom>
                <a:avLst/>
                <a:gdLst>
                  <a:gd name="T0" fmla="*/ 16 w 19"/>
                  <a:gd name="T1" fmla="*/ 27 h 27"/>
                  <a:gd name="T2" fmla="*/ 16 w 19"/>
                  <a:gd name="T3" fmla="*/ 27 h 27"/>
                  <a:gd name="T4" fmla="*/ 19 w 19"/>
                  <a:gd name="T5" fmla="*/ 14 h 27"/>
                  <a:gd name="T6" fmla="*/ 9 w 19"/>
                  <a:gd name="T7" fmla="*/ 6 h 27"/>
                  <a:gd name="T8" fmla="*/ 3 w 19"/>
                  <a:gd name="T9" fmla="*/ 0 h 27"/>
                  <a:gd name="T10" fmla="*/ 0 w 19"/>
                  <a:gd name="T11" fmla="*/ 14 h 27"/>
                  <a:gd name="T12" fmla="*/ 5 w 19"/>
                  <a:gd name="T13" fmla="*/ 27 h 27"/>
                  <a:gd name="T14" fmla="*/ 16 w 19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7">
                    <a:moveTo>
                      <a:pt x="16" y="27"/>
                    </a:moveTo>
                    <a:lnTo>
                      <a:pt x="16" y="27"/>
                    </a:lnTo>
                    <a:lnTo>
                      <a:pt x="19" y="14"/>
                    </a:lnTo>
                    <a:lnTo>
                      <a:pt x="9" y="6"/>
                    </a:lnTo>
                    <a:lnTo>
                      <a:pt x="3" y="0"/>
                    </a:lnTo>
                    <a:lnTo>
                      <a:pt x="0" y="14"/>
                    </a:lnTo>
                    <a:lnTo>
                      <a:pt x="5" y="27"/>
                    </a:lnTo>
                    <a:lnTo>
                      <a:pt x="16" y="27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0" name="Freeform 6"/>
              <p:cNvSpPr>
                <a:spLocks/>
              </p:cNvSpPr>
              <p:nvPr/>
            </p:nvSpPr>
            <p:spPr bwMode="auto">
              <a:xfrm>
                <a:off x="1013977" y="473770"/>
                <a:ext cx="22180" cy="17400"/>
              </a:xfrm>
              <a:custGeom>
                <a:avLst/>
                <a:gdLst>
                  <a:gd name="T0" fmla="*/ 12 w 23"/>
                  <a:gd name="T1" fmla="*/ 9 h 19"/>
                  <a:gd name="T2" fmla="*/ 12 w 23"/>
                  <a:gd name="T3" fmla="*/ 9 h 19"/>
                  <a:gd name="T4" fmla="*/ 15 w 23"/>
                  <a:gd name="T5" fmla="*/ 19 h 19"/>
                  <a:gd name="T6" fmla="*/ 23 w 23"/>
                  <a:gd name="T7" fmla="*/ 9 h 19"/>
                  <a:gd name="T8" fmla="*/ 12 w 23"/>
                  <a:gd name="T9" fmla="*/ 0 h 19"/>
                  <a:gd name="T10" fmla="*/ 5 w 23"/>
                  <a:gd name="T11" fmla="*/ 0 h 19"/>
                  <a:gd name="T12" fmla="*/ 0 w 23"/>
                  <a:gd name="T13" fmla="*/ 12 h 19"/>
                  <a:gd name="T14" fmla="*/ 8 w 23"/>
                  <a:gd name="T15" fmla="*/ 19 h 19"/>
                  <a:gd name="T16" fmla="*/ 12 w 23"/>
                  <a:gd name="T17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9">
                    <a:moveTo>
                      <a:pt x="12" y="9"/>
                    </a:moveTo>
                    <a:lnTo>
                      <a:pt x="12" y="9"/>
                    </a:lnTo>
                    <a:lnTo>
                      <a:pt x="15" y="19"/>
                    </a:lnTo>
                    <a:lnTo>
                      <a:pt x="23" y="9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8" y="19"/>
                    </a:lnTo>
                    <a:lnTo>
                      <a:pt x="12" y="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1" name="Freeform 7"/>
              <p:cNvSpPr>
                <a:spLocks/>
              </p:cNvSpPr>
              <p:nvPr/>
            </p:nvSpPr>
            <p:spPr bwMode="auto">
              <a:xfrm>
                <a:off x="1017145" y="530714"/>
                <a:ext cx="36439" cy="79089"/>
              </a:xfrm>
              <a:custGeom>
                <a:avLst/>
                <a:gdLst>
                  <a:gd name="T0" fmla="*/ 35 w 39"/>
                  <a:gd name="T1" fmla="*/ 12 h 83"/>
                  <a:gd name="T2" fmla="*/ 35 w 39"/>
                  <a:gd name="T3" fmla="*/ 12 h 83"/>
                  <a:gd name="T4" fmla="*/ 28 w 39"/>
                  <a:gd name="T5" fmla="*/ 0 h 83"/>
                  <a:gd name="T6" fmla="*/ 27 w 39"/>
                  <a:gd name="T7" fmla="*/ 0 h 83"/>
                  <a:gd name="T8" fmla="*/ 12 w 39"/>
                  <a:gd name="T9" fmla="*/ 8 h 83"/>
                  <a:gd name="T10" fmla="*/ 0 w 39"/>
                  <a:gd name="T11" fmla="*/ 21 h 83"/>
                  <a:gd name="T12" fmla="*/ 5 w 39"/>
                  <a:gd name="T13" fmla="*/ 34 h 83"/>
                  <a:gd name="T14" fmla="*/ 16 w 39"/>
                  <a:gd name="T15" fmla="*/ 45 h 83"/>
                  <a:gd name="T16" fmla="*/ 12 w 39"/>
                  <a:gd name="T17" fmla="*/ 55 h 83"/>
                  <a:gd name="T18" fmla="*/ 16 w 39"/>
                  <a:gd name="T19" fmla="*/ 66 h 83"/>
                  <a:gd name="T20" fmla="*/ 28 w 39"/>
                  <a:gd name="T21" fmla="*/ 79 h 83"/>
                  <a:gd name="T22" fmla="*/ 28 w 39"/>
                  <a:gd name="T23" fmla="*/ 83 h 83"/>
                  <a:gd name="T24" fmla="*/ 39 w 39"/>
                  <a:gd name="T25" fmla="*/ 79 h 83"/>
                  <a:gd name="T26" fmla="*/ 39 w 39"/>
                  <a:gd name="T27" fmla="*/ 69 h 83"/>
                  <a:gd name="T28" fmla="*/ 32 w 39"/>
                  <a:gd name="T29" fmla="*/ 58 h 83"/>
                  <a:gd name="T30" fmla="*/ 20 w 39"/>
                  <a:gd name="T31" fmla="*/ 58 h 83"/>
                  <a:gd name="T32" fmla="*/ 20 w 39"/>
                  <a:gd name="T33" fmla="*/ 34 h 83"/>
                  <a:gd name="T34" fmla="*/ 9 w 39"/>
                  <a:gd name="T35" fmla="*/ 21 h 83"/>
                  <a:gd name="T36" fmla="*/ 23 w 39"/>
                  <a:gd name="T37" fmla="*/ 15 h 83"/>
                  <a:gd name="T38" fmla="*/ 35 w 39"/>
                  <a:gd name="T39" fmla="*/ 1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83">
                    <a:moveTo>
                      <a:pt x="35" y="12"/>
                    </a:moveTo>
                    <a:lnTo>
                      <a:pt x="35" y="12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12" y="8"/>
                    </a:lnTo>
                    <a:lnTo>
                      <a:pt x="0" y="21"/>
                    </a:lnTo>
                    <a:lnTo>
                      <a:pt x="5" y="34"/>
                    </a:lnTo>
                    <a:lnTo>
                      <a:pt x="16" y="45"/>
                    </a:lnTo>
                    <a:lnTo>
                      <a:pt x="12" y="55"/>
                    </a:lnTo>
                    <a:lnTo>
                      <a:pt x="16" y="66"/>
                    </a:lnTo>
                    <a:lnTo>
                      <a:pt x="28" y="79"/>
                    </a:lnTo>
                    <a:lnTo>
                      <a:pt x="28" y="83"/>
                    </a:lnTo>
                    <a:lnTo>
                      <a:pt x="39" y="79"/>
                    </a:lnTo>
                    <a:lnTo>
                      <a:pt x="39" y="69"/>
                    </a:lnTo>
                    <a:lnTo>
                      <a:pt x="32" y="58"/>
                    </a:lnTo>
                    <a:lnTo>
                      <a:pt x="20" y="58"/>
                    </a:lnTo>
                    <a:lnTo>
                      <a:pt x="20" y="34"/>
                    </a:lnTo>
                    <a:lnTo>
                      <a:pt x="9" y="21"/>
                    </a:lnTo>
                    <a:lnTo>
                      <a:pt x="23" y="15"/>
                    </a:lnTo>
                    <a:lnTo>
                      <a:pt x="35" y="1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2" name="Freeform 8"/>
              <p:cNvSpPr>
                <a:spLocks/>
              </p:cNvSpPr>
              <p:nvPr/>
            </p:nvSpPr>
            <p:spPr bwMode="auto">
              <a:xfrm>
                <a:off x="4054205" y="4447193"/>
                <a:ext cx="1585" cy="4746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5 h 5"/>
                  <a:gd name="T4" fmla="*/ 2 w 2"/>
                  <a:gd name="T5" fmla="*/ 2 h 5"/>
                  <a:gd name="T6" fmla="*/ 0 w 2"/>
                  <a:gd name="T7" fmla="*/ 0 h 5"/>
                  <a:gd name="T8" fmla="*/ 1 w 2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lnTo>
                      <a:pt x="1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" y="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3" name="Freeform 9"/>
              <p:cNvSpPr>
                <a:spLocks/>
              </p:cNvSpPr>
              <p:nvPr/>
            </p:nvSpPr>
            <p:spPr bwMode="auto">
              <a:xfrm>
                <a:off x="4052621" y="4451938"/>
                <a:ext cx="25348" cy="71180"/>
              </a:xfrm>
              <a:custGeom>
                <a:avLst/>
                <a:gdLst>
                  <a:gd name="T0" fmla="*/ 2 w 26"/>
                  <a:gd name="T1" fmla="*/ 0 h 75"/>
                  <a:gd name="T2" fmla="*/ 2 w 26"/>
                  <a:gd name="T3" fmla="*/ 0 h 75"/>
                  <a:gd name="T4" fmla="*/ 0 w 26"/>
                  <a:gd name="T5" fmla="*/ 10 h 75"/>
                  <a:gd name="T6" fmla="*/ 8 w 26"/>
                  <a:gd name="T7" fmla="*/ 31 h 75"/>
                  <a:gd name="T8" fmla="*/ 8 w 26"/>
                  <a:gd name="T9" fmla="*/ 40 h 75"/>
                  <a:gd name="T10" fmla="*/ 15 w 26"/>
                  <a:gd name="T11" fmla="*/ 51 h 75"/>
                  <a:gd name="T12" fmla="*/ 26 w 26"/>
                  <a:gd name="T13" fmla="*/ 75 h 75"/>
                  <a:gd name="T14" fmla="*/ 23 w 26"/>
                  <a:gd name="T15" fmla="*/ 55 h 75"/>
                  <a:gd name="T16" fmla="*/ 2 w 26"/>
                  <a:gd name="T17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75">
                    <a:moveTo>
                      <a:pt x="2" y="0"/>
                    </a:moveTo>
                    <a:lnTo>
                      <a:pt x="2" y="0"/>
                    </a:lnTo>
                    <a:lnTo>
                      <a:pt x="0" y="10"/>
                    </a:lnTo>
                    <a:lnTo>
                      <a:pt x="8" y="31"/>
                    </a:lnTo>
                    <a:lnTo>
                      <a:pt x="8" y="40"/>
                    </a:lnTo>
                    <a:lnTo>
                      <a:pt x="15" y="51"/>
                    </a:lnTo>
                    <a:lnTo>
                      <a:pt x="26" y="75"/>
                    </a:lnTo>
                    <a:lnTo>
                      <a:pt x="23" y="55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4" name="Freeform 10"/>
              <p:cNvSpPr>
                <a:spLocks/>
              </p:cNvSpPr>
              <p:nvPr/>
            </p:nvSpPr>
            <p:spPr bwMode="auto">
              <a:xfrm>
                <a:off x="4077969" y="4523118"/>
                <a:ext cx="6337" cy="33218"/>
              </a:xfrm>
              <a:custGeom>
                <a:avLst/>
                <a:gdLst>
                  <a:gd name="T0" fmla="*/ 0 w 7"/>
                  <a:gd name="T1" fmla="*/ 24 h 34"/>
                  <a:gd name="T2" fmla="*/ 0 w 7"/>
                  <a:gd name="T3" fmla="*/ 24 h 34"/>
                  <a:gd name="T4" fmla="*/ 7 w 7"/>
                  <a:gd name="T5" fmla="*/ 34 h 34"/>
                  <a:gd name="T6" fmla="*/ 0 w 7"/>
                  <a:gd name="T7" fmla="*/ 0 h 34"/>
                  <a:gd name="T8" fmla="*/ 0 w 7"/>
                  <a:gd name="T9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4">
                    <a:moveTo>
                      <a:pt x="0" y="24"/>
                    </a:moveTo>
                    <a:lnTo>
                      <a:pt x="0" y="24"/>
                    </a:lnTo>
                    <a:lnTo>
                      <a:pt x="7" y="34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5" name="Freeform 11"/>
              <p:cNvSpPr>
                <a:spLocks/>
              </p:cNvSpPr>
              <p:nvPr/>
            </p:nvSpPr>
            <p:spPr bwMode="auto">
              <a:xfrm>
                <a:off x="4046284" y="4387085"/>
                <a:ext cx="7922" cy="60108"/>
              </a:xfrm>
              <a:custGeom>
                <a:avLst/>
                <a:gdLst>
                  <a:gd name="T0" fmla="*/ 0 w 8"/>
                  <a:gd name="T1" fmla="*/ 24 h 63"/>
                  <a:gd name="T2" fmla="*/ 0 w 8"/>
                  <a:gd name="T3" fmla="*/ 24 h 63"/>
                  <a:gd name="T4" fmla="*/ 3 w 8"/>
                  <a:gd name="T5" fmla="*/ 36 h 63"/>
                  <a:gd name="T6" fmla="*/ 0 w 8"/>
                  <a:gd name="T7" fmla="*/ 57 h 63"/>
                  <a:gd name="T8" fmla="*/ 8 w 8"/>
                  <a:gd name="T9" fmla="*/ 63 h 63"/>
                  <a:gd name="T10" fmla="*/ 7 w 8"/>
                  <a:gd name="T11" fmla="*/ 60 h 63"/>
                  <a:gd name="T12" fmla="*/ 3 w 8"/>
                  <a:gd name="T13" fmla="*/ 20 h 63"/>
                  <a:gd name="T14" fmla="*/ 3 w 8"/>
                  <a:gd name="T15" fmla="*/ 0 h 63"/>
                  <a:gd name="T16" fmla="*/ 0 w 8"/>
                  <a:gd name="T17" fmla="*/ 2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63">
                    <a:moveTo>
                      <a:pt x="0" y="24"/>
                    </a:moveTo>
                    <a:lnTo>
                      <a:pt x="0" y="24"/>
                    </a:lnTo>
                    <a:lnTo>
                      <a:pt x="3" y="36"/>
                    </a:lnTo>
                    <a:lnTo>
                      <a:pt x="0" y="57"/>
                    </a:lnTo>
                    <a:lnTo>
                      <a:pt x="8" y="63"/>
                    </a:lnTo>
                    <a:lnTo>
                      <a:pt x="7" y="60"/>
                    </a:lnTo>
                    <a:lnTo>
                      <a:pt x="3" y="20"/>
                    </a:lnTo>
                    <a:lnTo>
                      <a:pt x="3" y="0"/>
                    </a:lnTo>
                    <a:lnTo>
                      <a:pt x="0" y="2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6" name="Freeform 12"/>
              <p:cNvSpPr>
                <a:spLocks/>
              </p:cNvSpPr>
              <p:nvPr/>
            </p:nvSpPr>
            <p:spPr bwMode="auto">
              <a:xfrm>
                <a:off x="4049452" y="4281107"/>
                <a:ext cx="42776" cy="96489"/>
              </a:xfrm>
              <a:custGeom>
                <a:avLst/>
                <a:gdLst>
                  <a:gd name="T0" fmla="*/ 27 w 46"/>
                  <a:gd name="T1" fmla="*/ 32 h 101"/>
                  <a:gd name="T2" fmla="*/ 27 w 46"/>
                  <a:gd name="T3" fmla="*/ 32 h 101"/>
                  <a:gd name="T4" fmla="*/ 11 w 46"/>
                  <a:gd name="T5" fmla="*/ 59 h 101"/>
                  <a:gd name="T6" fmla="*/ 0 w 46"/>
                  <a:gd name="T7" fmla="*/ 80 h 101"/>
                  <a:gd name="T8" fmla="*/ 0 w 46"/>
                  <a:gd name="T9" fmla="*/ 101 h 101"/>
                  <a:gd name="T10" fmla="*/ 12 w 46"/>
                  <a:gd name="T11" fmla="*/ 69 h 101"/>
                  <a:gd name="T12" fmla="*/ 23 w 46"/>
                  <a:gd name="T13" fmla="*/ 48 h 101"/>
                  <a:gd name="T14" fmla="*/ 46 w 46"/>
                  <a:gd name="T15" fmla="*/ 12 h 101"/>
                  <a:gd name="T16" fmla="*/ 46 w 46"/>
                  <a:gd name="T17" fmla="*/ 0 h 101"/>
                  <a:gd name="T18" fmla="*/ 34 w 46"/>
                  <a:gd name="T19" fmla="*/ 24 h 101"/>
                  <a:gd name="T20" fmla="*/ 27 w 46"/>
                  <a:gd name="T21" fmla="*/ 32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101">
                    <a:moveTo>
                      <a:pt x="27" y="32"/>
                    </a:moveTo>
                    <a:lnTo>
                      <a:pt x="27" y="32"/>
                    </a:lnTo>
                    <a:lnTo>
                      <a:pt x="11" y="59"/>
                    </a:lnTo>
                    <a:lnTo>
                      <a:pt x="0" y="80"/>
                    </a:lnTo>
                    <a:lnTo>
                      <a:pt x="0" y="101"/>
                    </a:lnTo>
                    <a:lnTo>
                      <a:pt x="12" y="69"/>
                    </a:lnTo>
                    <a:lnTo>
                      <a:pt x="23" y="48"/>
                    </a:lnTo>
                    <a:lnTo>
                      <a:pt x="46" y="12"/>
                    </a:lnTo>
                    <a:lnTo>
                      <a:pt x="46" y="0"/>
                    </a:lnTo>
                    <a:lnTo>
                      <a:pt x="34" y="24"/>
                    </a:lnTo>
                    <a:lnTo>
                      <a:pt x="27" y="3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7" name="Freeform 13"/>
              <p:cNvSpPr>
                <a:spLocks/>
              </p:cNvSpPr>
              <p:nvPr/>
            </p:nvSpPr>
            <p:spPr bwMode="auto">
              <a:xfrm>
                <a:off x="4413836" y="4028022"/>
                <a:ext cx="44360" cy="39545"/>
              </a:xfrm>
              <a:custGeom>
                <a:avLst/>
                <a:gdLst>
                  <a:gd name="T0" fmla="*/ 16 w 46"/>
                  <a:gd name="T1" fmla="*/ 24 h 40"/>
                  <a:gd name="T2" fmla="*/ 16 w 46"/>
                  <a:gd name="T3" fmla="*/ 24 h 40"/>
                  <a:gd name="T4" fmla="*/ 7 w 46"/>
                  <a:gd name="T5" fmla="*/ 30 h 40"/>
                  <a:gd name="T6" fmla="*/ 0 w 46"/>
                  <a:gd name="T7" fmla="*/ 40 h 40"/>
                  <a:gd name="T8" fmla="*/ 37 w 46"/>
                  <a:gd name="T9" fmla="*/ 13 h 40"/>
                  <a:gd name="T10" fmla="*/ 46 w 46"/>
                  <a:gd name="T11" fmla="*/ 0 h 40"/>
                  <a:gd name="T12" fmla="*/ 33 w 46"/>
                  <a:gd name="T13" fmla="*/ 10 h 40"/>
                  <a:gd name="T14" fmla="*/ 16 w 46"/>
                  <a:gd name="T15" fmla="*/ 2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0">
                    <a:moveTo>
                      <a:pt x="16" y="24"/>
                    </a:moveTo>
                    <a:lnTo>
                      <a:pt x="16" y="24"/>
                    </a:lnTo>
                    <a:lnTo>
                      <a:pt x="7" y="30"/>
                    </a:lnTo>
                    <a:lnTo>
                      <a:pt x="0" y="40"/>
                    </a:lnTo>
                    <a:lnTo>
                      <a:pt x="37" y="13"/>
                    </a:lnTo>
                    <a:lnTo>
                      <a:pt x="46" y="0"/>
                    </a:lnTo>
                    <a:lnTo>
                      <a:pt x="33" y="10"/>
                    </a:lnTo>
                    <a:lnTo>
                      <a:pt x="16" y="2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8" name="Freeform 14"/>
              <p:cNvSpPr>
                <a:spLocks/>
              </p:cNvSpPr>
              <p:nvPr/>
            </p:nvSpPr>
            <p:spPr bwMode="auto">
              <a:xfrm>
                <a:off x="4111239" y="4232071"/>
                <a:ext cx="25348" cy="33218"/>
              </a:xfrm>
              <a:custGeom>
                <a:avLst/>
                <a:gdLst>
                  <a:gd name="T0" fmla="*/ 11 w 28"/>
                  <a:gd name="T1" fmla="*/ 11 h 35"/>
                  <a:gd name="T2" fmla="*/ 11 w 28"/>
                  <a:gd name="T3" fmla="*/ 11 h 35"/>
                  <a:gd name="T4" fmla="*/ 7 w 28"/>
                  <a:gd name="T5" fmla="*/ 21 h 35"/>
                  <a:gd name="T6" fmla="*/ 0 w 28"/>
                  <a:gd name="T7" fmla="*/ 32 h 35"/>
                  <a:gd name="T8" fmla="*/ 0 w 28"/>
                  <a:gd name="T9" fmla="*/ 35 h 35"/>
                  <a:gd name="T10" fmla="*/ 21 w 28"/>
                  <a:gd name="T11" fmla="*/ 15 h 35"/>
                  <a:gd name="T12" fmla="*/ 28 w 28"/>
                  <a:gd name="T13" fmla="*/ 2 h 35"/>
                  <a:gd name="T14" fmla="*/ 21 w 28"/>
                  <a:gd name="T15" fmla="*/ 0 h 35"/>
                  <a:gd name="T16" fmla="*/ 11 w 28"/>
                  <a:gd name="T17" fmla="*/ 1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35">
                    <a:moveTo>
                      <a:pt x="11" y="11"/>
                    </a:moveTo>
                    <a:lnTo>
                      <a:pt x="11" y="11"/>
                    </a:lnTo>
                    <a:lnTo>
                      <a:pt x="7" y="21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21" y="15"/>
                    </a:lnTo>
                    <a:lnTo>
                      <a:pt x="28" y="2"/>
                    </a:lnTo>
                    <a:lnTo>
                      <a:pt x="21" y="0"/>
                    </a:lnTo>
                    <a:lnTo>
                      <a:pt x="11" y="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9" name="Freeform 15"/>
              <p:cNvSpPr>
                <a:spLocks/>
              </p:cNvSpPr>
              <p:nvPr/>
            </p:nvSpPr>
            <p:spPr bwMode="auto">
              <a:xfrm>
                <a:off x="4142925" y="4186200"/>
                <a:ext cx="63371" cy="45872"/>
              </a:xfrm>
              <a:custGeom>
                <a:avLst/>
                <a:gdLst>
                  <a:gd name="T0" fmla="*/ 49 w 67"/>
                  <a:gd name="T1" fmla="*/ 11 h 48"/>
                  <a:gd name="T2" fmla="*/ 49 w 67"/>
                  <a:gd name="T3" fmla="*/ 11 h 48"/>
                  <a:gd name="T4" fmla="*/ 26 w 67"/>
                  <a:gd name="T5" fmla="*/ 24 h 48"/>
                  <a:gd name="T6" fmla="*/ 17 w 67"/>
                  <a:gd name="T7" fmla="*/ 32 h 48"/>
                  <a:gd name="T8" fmla="*/ 3 w 67"/>
                  <a:gd name="T9" fmla="*/ 35 h 48"/>
                  <a:gd name="T10" fmla="*/ 0 w 67"/>
                  <a:gd name="T11" fmla="*/ 35 h 48"/>
                  <a:gd name="T12" fmla="*/ 3 w 67"/>
                  <a:gd name="T13" fmla="*/ 48 h 48"/>
                  <a:gd name="T14" fmla="*/ 40 w 67"/>
                  <a:gd name="T15" fmla="*/ 24 h 48"/>
                  <a:gd name="T16" fmla="*/ 63 w 67"/>
                  <a:gd name="T17" fmla="*/ 11 h 48"/>
                  <a:gd name="T18" fmla="*/ 67 w 67"/>
                  <a:gd name="T19" fmla="*/ 2 h 48"/>
                  <a:gd name="T20" fmla="*/ 63 w 67"/>
                  <a:gd name="T21" fmla="*/ 0 h 48"/>
                  <a:gd name="T22" fmla="*/ 49 w 67"/>
                  <a:gd name="T23" fmla="*/ 1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7" h="48">
                    <a:moveTo>
                      <a:pt x="49" y="11"/>
                    </a:moveTo>
                    <a:lnTo>
                      <a:pt x="49" y="11"/>
                    </a:lnTo>
                    <a:lnTo>
                      <a:pt x="26" y="24"/>
                    </a:lnTo>
                    <a:lnTo>
                      <a:pt x="17" y="32"/>
                    </a:lnTo>
                    <a:lnTo>
                      <a:pt x="3" y="35"/>
                    </a:lnTo>
                    <a:lnTo>
                      <a:pt x="0" y="35"/>
                    </a:lnTo>
                    <a:lnTo>
                      <a:pt x="3" y="48"/>
                    </a:lnTo>
                    <a:lnTo>
                      <a:pt x="40" y="24"/>
                    </a:lnTo>
                    <a:lnTo>
                      <a:pt x="63" y="11"/>
                    </a:lnTo>
                    <a:lnTo>
                      <a:pt x="67" y="2"/>
                    </a:lnTo>
                    <a:lnTo>
                      <a:pt x="63" y="0"/>
                    </a:lnTo>
                    <a:lnTo>
                      <a:pt x="49" y="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0" name="Freeform 16"/>
              <p:cNvSpPr>
                <a:spLocks/>
              </p:cNvSpPr>
              <p:nvPr/>
            </p:nvSpPr>
            <p:spPr bwMode="auto">
              <a:xfrm>
                <a:off x="5969596" y="3868262"/>
                <a:ext cx="41191" cy="17400"/>
              </a:xfrm>
              <a:custGeom>
                <a:avLst/>
                <a:gdLst>
                  <a:gd name="T0" fmla="*/ 26 w 44"/>
                  <a:gd name="T1" fmla="*/ 8 h 18"/>
                  <a:gd name="T2" fmla="*/ 26 w 44"/>
                  <a:gd name="T3" fmla="*/ 8 h 18"/>
                  <a:gd name="T4" fmla="*/ 12 w 44"/>
                  <a:gd name="T5" fmla="*/ 15 h 18"/>
                  <a:gd name="T6" fmla="*/ 0 w 44"/>
                  <a:gd name="T7" fmla="*/ 15 h 18"/>
                  <a:gd name="T8" fmla="*/ 9 w 44"/>
                  <a:gd name="T9" fmla="*/ 18 h 18"/>
                  <a:gd name="T10" fmla="*/ 23 w 44"/>
                  <a:gd name="T11" fmla="*/ 11 h 18"/>
                  <a:gd name="T12" fmla="*/ 30 w 44"/>
                  <a:gd name="T13" fmla="*/ 8 h 18"/>
                  <a:gd name="T14" fmla="*/ 44 w 44"/>
                  <a:gd name="T15" fmla="*/ 0 h 18"/>
                  <a:gd name="T16" fmla="*/ 35 w 44"/>
                  <a:gd name="T17" fmla="*/ 3 h 18"/>
                  <a:gd name="T18" fmla="*/ 26 w 44"/>
                  <a:gd name="T19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18">
                    <a:moveTo>
                      <a:pt x="26" y="8"/>
                    </a:moveTo>
                    <a:lnTo>
                      <a:pt x="26" y="8"/>
                    </a:lnTo>
                    <a:lnTo>
                      <a:pt x="12" y="15"/>
                    </a:lnTo>
                    <a:lnTo>
                      <a:pt x="0" y="15"/>
                    </a:lnTo>
                    <a:lnTo>
                      <a:pt x="9" y="18"/>
                    </a:lnTo>
                    <a:lnTo>
                      <a:pt x="23" y="11"/>
                    </a:lnTo>
                    <a:lnTo>
                      <a:pt x="30" y="8"/>
                    </a:lnTo>
                    <a:lnTo>
                      <a:pt x="44" y="0"/>
                    </a:lnTo>
                    <a:lnTo>
                      <a:pt x="35" y="3"/>
                    </a:lnTo>
                    <a:lnTo>
                      <a:pt x="26" y="8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1" name="Freeform 17"/>
              <p:cNvSpPr>
                <a:spLocks/>
              </p:cNvSpPr>
              <p:nvPr/>
            </p:nvSpPr>
            <p:spPr bwMode="auto">
              <a:xfrm>
                <a:off x="6015541" y="3854027"/>
                <a:ext cx="11090" cy="11073"/>
              </a:xfrm>
              <a:custGeom>
                <a:avLst/>
                <a:gdLst>
                  <a:gd name="T0" fmla="*/ 0 w 12"/>
                  <a:gd name="T1" fmla="*/ 10 h 12"/>
                  <a:gd name="T2" fmla="*/ 0 w 12"/>
                  <a:gd name="T3" fmla="*/ 10 h 12"/>
                  <a:gd name="T4" fmla="*/ 0 w 12"/>
                  <a:gd name="T5" fmla="*/ 12 h 12"/>
                  <a:gd name="T6" fmla="*/ 4 w 12"/>
                  <a:gd name="T7" fmla="*/ 10 h 12"/>
                  <a:gd name="T8" fmla="*/ 12 w 12"/>
                  <a:gd name="T9" fmla="*/ 0 h 12"/>
                  <a:gd name="T10" fmla="*/ 0 w 12"/>
                  <a:gd name="T11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4" y="10"/>
                    </a:lnTo>
                    <a:lnTo>
                      <a:pt x="12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2" name="Freeform 18"/>
              <p:cNvSpPr>
                <a:spLocks/>
              </p:cNvSpPr>
              <p:nvPr/>
            </p:nvSpPr>
            <p:spPr bwMode="auto">
              <a:xfrm>
                <a:off x="6010788" y="3865099"/>
                <a:ext cx="4753" cy="3164"/>
              </a:xfrm>
              <a:custGeom>
                <a:avLst/>
                <a:gdLst>
                  <a:gd name="T0" fmla="*/ 0 w 5"/>
                  <a:gd name="T1" fmla="*/ 4 h 4"/>
                  <a:gd name="T2" fmla="*/ 0 w 5"/>
                  <a:gd name="T3" fmla="*/ 4 h 4"/>
                  <a:gd name="T4" fmla="*/ 5 w 5"/>
                  <a:gd name="T5" fmla="*/ 1 h 4"/>
                  <a:gd name="T6" fmla="*/ 5 w 5"/>
                  <a:gd name="T7" fmla="*/ 0 h 4"/>
                  <a:gd name="T8" fmla="*/ 0 w 5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0" y="4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3" name="Freeform 19"/>
              <p:cNvSpPr>
                <a:spLocks/>
              </p:cNvSpPr>
              <p:nvPr/>
            </p:nvSpPr>
            <p:spPr bwMode="auto">
              <a:xfrm>
                <a:off x="4887535" y="3966333"/>
                <a:ext cx="49113" cy="23727"/>
              </a:xfrm>
              <a:custGeom>
                <a:avLst/>
                <a:gdLst>
                  <a:gd name="T0" fmla="*/ 27 w 53"/>
                  <a:gd name="T1" fmla="*/ 0 h 24"/>
                  <a:gd name="T2" fmla="*/ 27 w 53"/>
                  <a:gd name="T3" fmla="*/ 0 h 24"/>
                  <a:gd name="T4" fmla="*/ 0 w 53"/>
                  <a:gd name="T5" fmla="*/ 6 h 24"/>
                  <a:gd name="T6" fmla="*/ 7 w 53"/>
                  <a:gd name="T7" fmla="*/ 14 h 24"/>
                  <a:gd name="T8" fmla="*/ 20 w 53"/>
                  <a:gd name="T9" fmla="*/ 17 h 24"/>
                  <a:gd name="T10" fmla="*/ 34 w 53"/>
                  <a:gd name="T11" fmla="*/ 24 h 24"/>
                  <a:gd name="T12" fmla="*/ 46 w 53"/>
                  <a:gd name="T13" fmla="*/ 20 h 24"/>
                  <a:gd name="T14" fmla="*/ 53 w 53"/>
                  <a:gd name="T15" fmla="*/ 11 h 24"/>
                  <a:gd name="T16" fmla="*/ 50 w 53"/>
                  <a:gd name="T17" fmla="*/ 8 h 24"/>
                  <a:gd name="T18" fmla="*/ 27 w 53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24">
                    <a:moveTo>
                      <a:pt x="27" y="0"/>
                    </a:moveTo>
                    <a:lnTo>
                      <a:pt x="27" y="0"/>
                    </a:lnTo>
                    <a:lnTo>
                      <a:pt x="0" y="6"/>
                    </a:lnTo>
                    <a:lnTo>
                      <a:pt x="7" y="14"/>
                    </a:lnTo>
                    <a:lnTo>
                      <a:pt x="20" y="17"/>
                    </a:lnTo>
                    <a:lnTo>
                      <a:pt x="34" y="24"/>
                    </a:lnTo>
                    <a:lnTo>
                      <a:pt x="46" y="20"/>
                    </a:lnTo>
                    <a:lnTo>
                      <a:pt x="53" y="11"/>
                    </a:lnTo>
                    <a:lnTo>
                      <a:pt x="50" y="8"/>
                    </a:lnTo>
                    <a:lnTo>
                      <a:pt x="27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4" name="Freeform 20"/>
              <p:cNvSpPr>
                <a:spLocks/>
              </p:cNvSpPr>
              <p:nvPr/>
            </p:nvSpPr>
            <p:spPr bwMode="auto">
              <a:xfrm>
                <a:off x="5003187" y="4002714"/>
                <a:ext cx="25348" cy="23727"/>
              </a:xfrm>
              <a:custGeom>
                <a:avLst/>
                <a:gdLst>
                  <a:gd name="T0" fmla="*/ 14 w 26"/>
                  <a:gd name="T1" fmla="*/ 0 h 24"/>
                  <a:gd name="T2" fmla="*/ 14 w 26"/>
                  <a:gd name="T3" fmla="*/ 0 h 24"/>
                  <a:gd name="T4" fmla="*/ 3 w 26"/>
                  <a:gd name="T5" fmla="*/ 13 h 24"/>
                  <a:gd name="T6" fmla="*/ 0 w 26"/>
                  <a:gd name="T7" fmla="*/ 16 h 24"/>
                  <a:gd name="T8" fmla="*/ 14 w 26"/>
                  <a:gd name="T9" fmla="*/ 24 h 24"/>
                  <a:gd name="T10" fmla="*/ 24 w 26"/>
                  <a:gd name="T11" fmla="*/ 24 h 24"/>
                  <a:gd name="T12" fmla="*/ 26 w 26"/>
                  <a:gd name="T13" fmla="*/ 21 h 24"/>
                  <a:gd name="T14" fmla="*/ 24 w 26"/>
                  <a:gd name="T15" fmla="*/ 13 h 24"/>
                  <a:gd name="T16" fmla="*/ 14 w 26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4">
                    <a:moveTo>
                      <a:pt x="14" y="0"/>
                    </a:moveTo>
                    <a:lnTo>
                      <a:pt x="14" y="0"/>
                    </a:lnTo>
                    <a:lnTo>
                      <a:pt x="3" y="13"/>
                    </a:lnTo>
                    <a:lnTo>
                      <a:pt x="0" y="16"/>
                    </a:lnTo>
                    <a:lnTo>
                      <a:pt x="14" y="24"/>
                    </a:lnTo>
                    <a:lnTo>
                      <a:pt x="24" y="24"/>
                    </a:lnTo>
                    <a:lnTo>
                      <a:pt x="26" y="21"/>
                    </a:lnTo>
                    <a:lnTo>
                      <a:pt x="24" y="13"/>
                    </a:lnTo>
                    <a:lnTo>
                      <a:pt x="14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5" name="Freeform 21"/>
              <p:cNvSpPr>
                <a:spLocks/>
              </p:cNvSpPr>
              <p:nvPr/>
            </p:nvSpPr>
            <p:spPr bwMode="auto">
              <a:xfrm>
                <a:off x="4898625" y="1111226"/>
                <a:ext cx="14259" cy="9491"/>
              </a:xfrm>
              <a:custGeom>
                <a:avLst/>
                <a:gdLst>
                  <a:gd name="T0" fmla="*/ 0 w 14"/>
                  <a:gd name="T1" fmla="*/ 10 h 10"/>
                  <a:gd name="T2" fmla="*/ 0 w 14"/>
                  <a:gd name="T3" fmla="*/ 10 h 10"/>
                  <a:gd name="T4" fmla="*/ 14 w 14"/>
                  <a:gd name="T5" fmla="*/ 3 h 10"/>
                  <a:gd name="T6" fmla="*/ 14 w 14"/>
                  <a:gd name="T7" fmla="*/ 0 h 10"/>
                  <a:gd name="T8" fmla="*/ 0 w 14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0" y="10"/>
                    </a:moveTo>
                    <a:lnTo>
                      <a:pt x="0" y="10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6" name="Freeform 22"/>
              <p:cNvSpPr>
                <a:spLocks/>
              </p:cNvSpPr>
              <p:nvPr/>
            </p:nvSpPr>
            <p:spPr bwMode="auto">
              <a:xfrm>
                <a:off x="4919221" y="1093826"/>
                <a:ext cx="4753" cy="12654"/>
              </a:xfrm>
              <a:custGeom>
                <a:avLst/>
                <a:gdLst>
                  <a:gd name="T0" fmla="*/ 0 w 5"/>
                  <a:gd name="T1" fmla="*/ 0 h 12"/>
                  <a:gd name="T2" fmla="*/ 0 w 5"/>
                  <a:gd name="T3" fmla="*/ 0 h 12"/>
                  <a:gd name="T4" fmla="*/ 3 w 5"/>
                  <a:gd name="T5" fmla="*/ 12 h 12"/>
                  <a:gd name="T6" fmla="*/ 5 w 5"/>
                  <a:gd name="T7" fmla="*/ 0 h 12"/>
                  <a:gd name="T8" fmla="*/ 0 w 5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2">
                    <a:moveTo>
                      <a:pt x="0" y="0"/>
                    </a:moveTo>
                    <a:lnTo>
                      <a:pt x="0" y="0"/>
                    </a:lnTo>
                    <a:lnTo>
                      <a:pt x="3" y="1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7" name="Freeform 23"/>
              <p:cNvSpPr>
                <a:spLocks/>
              </p:cNvSpPr>
              <p:nvPr/>
            </p:nvSpPr>
            <p:spPr bwMode="auto">
              <a:xfrm>
                <a:off x="5302616" y="3863518"/>
                <a:ext cx="15843" cy="11073"/>
              </a:xfrm>
              <a:custGeom>
                <a:avLst/>
                <a:gdLst>
                  <a:gd name="T0" fmla="*/ 3 w 16"/>
                  <a:gd name="T1" fmla="*/ 9 h 13"/>
                  <a:gd name="T2" fmla="*/ 3 w 16"/>
                  <a:gd name="T3" fmla="*/ 9 h 13"/>
                  <a:gd name="T4" fmla="*/ 0 w 16"/>
                  <a:gd name="T5" fmla="*/ 13 h 13"/>
                  <a:gd name="T6" fmla="*/ 11 w 16"/>
                  <a:gd name="T7" fmla="*/ 9 h 13"/>
                  <a:gd name="T8" fmla="*/ 16 w 16"/>
                  <a:gd name="T9" fmla="*/ 0 h 13"/>
                  <a:gd name="T10" fmla="*/ 3 w 16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3">
                    <a:moveTo>
                      <a:pt x="3" y="9"/>
                    </a:moveTo>
                    <a:lnTo>
                      <a:pt x="3" y="9"/>
                    </a:lnTo>
                    <a:lnTo>
                      <a:pt x="0" y="13"/>
                    </a:lnTo>
                    <a:lnTo>
                      <a:pt x="11" y="9"/>
                    </a:lnTo>
                    <a:lnTo>
                      <a:pt x="16" y="0"/>
                    </a:lnTo>
                    <a:lnTo>
                      <a:pt x="3" y="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8" name="Freeform 24"/>
              <p:cNvSpPr>
                <a:spLocks/>
              </p:cNvSpPr>
              <p:nvPr/>
            </p:nvSpPr>
            <p:spPr bwMode="auto">
              <a:xfrm>
                <a:off x="5397673" y="3833463"/>
                <a:ext cx="22180" cy="3164"/>
              </a:xfrm>
              <a:custGeom>
                <a:avLst/>
                <a:gdLst>
                  <a:gd name="T0" fmla="*/ 0 w 24"/>
                  <a:gd name="T1" fmla="*/ 3 h 3"/>
                  <a:gd name="T2" fmla="*/ 0 w 24"/>
                  <a:gd name="T3" fmla="*/ 3 h 3"/>
                  <a:gd name="T4" fmla="*/ 10 w 24"/>
                  <a:gd name="T5" fmla="*/ 3 h 3"/>
                  <a:gd name="T6" fmla="*/ 24 w 24"/>
                  <a:gd name="T7" fmla="*/ 3 h 3"/>
                  <a:gd name="T8" fmla="*/ 0 w 24"/>
                  <a:gd name="T9" fmla="*/ 0 h 3"/>
                  <a:gd name="T10" fmla="*/ 0 w 24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">
                    <a:moveTo>
                      <a:pt x="0" y="3"/>
                    </a:moveTo>
                    <a:lnTo>
                      <a:pt x="0" y="3"/>
                    </a:lnTo>
                    <a:lnTo>
                      <a:pt x="10" y="3"/>
                    </a:lnTo>
                    <a:lnTo>
                      <a:pt x="24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9" name="Freeform 25"/>
              <p:cNvSpPr>
                <a:spLocks/>
              </p:cNvSpPr>
              <p:nvPr/>
            </p:nvSpPr>
            <p:spPr bwMode="auto">
              <a:xfrm>
                <a:off x="5331133" y="1348493"/>
                <a:ext cx="47528" cy="80671"/>
              </a:xfrm>
              <a:custGeom>
                <a:avLst/>
                <a:gdLst>
                  <a:gd name="T0" fmla="*/ 46 w 49"/>
                  <a:gd name="T1" fmla="*/ 0 h 84"/>
                  <a:gd name="T2" fmla="*/ 46 w 49"/>
                  <a:gd name="T3" fmla="*/ 0 h 84"/>
                  <a:gd name="T4" fmla="*/ 37 w 49"/>
                  <a:gd name="T5" fmla="*/ 9 h 84"/>
                  <a:gd name="T6" fmla="*/ 30 w 49"/>
                  <a:gd name="T7" fmla="*/ 22 h 84"/>
                  <a:gd name="T8" fmla="*/ 16 w 49"/>
                  <a:gd name="T9" fmla="*/ 30 h 84"/>
                  <a:gd name="T10" fmla="*/ 16 w 49"/>
                  <a:gd name="T11" fmla="*/ 43 h 84"/>
                  <a:gd name="T12" fmla="*/ 7 w 49"/>
                  <a:gd name="T13" fmla="*/ 54 h 84"/>
                  <a:gd name="T14" fmla="*/ 0 w 49"/>
                  <a:gd name="T15" fmla="*/ 70 h 84"/>
                  <a:gd name="T16" fmla="*/ 7 w 49"/>
                  <a:gd name="T17" fmla="*/ 81 h 84"/>
                  <a:gd name="T18" fmla="*/ 19 w 49"/>
                  <a:gd name="T19" fmla="*/ 84 h 84"/>
                  <a:gd name="T20" fmla="*/ 26 w 49"/>
                  <a:gd name="T21" fmla="*/ 73 h 84"/>
                  <a:gd name="T22" fmla="*/ 33 w 49"/>
                  <a:gd name="T23" fmla="*/ 63 h 84"/>
                  <a:gd name="T24" fmla="*/ 33 w 49"/>
                  <a:gd name="T25" fmla="*/ 51 h 84"/>
                  <a:gd name="T26" fmla="*/ 42 w 49"/>
                  <a:gd name="T27" fmla="*/ 36 h 84"/>
                  <a:gd name="T28" fmla="*/ 40 w 49"/>
                  <a:gd name="T29" fmla="*/ 27 h 84"/>
                  <a:gd name="T30" fmla="*/ 49 w 49"/>
                  <a:gd name="T31" fmla="*/ 3 h 84"/>
                  <a:gd name="T32" fmla="*/ 46 w 49"/>
                  <a:gd name="T3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84">
                    <a:moveTo>
                      <a:pt x="46" y="0"/>
                    </a:moveTo>
                    <a:lnTo>
                      <a:pt x="46" y="0"/>
                    </a:lnTo>
                    <a:lnTo>
                      <a:pt x="37" y="9"/>
                    </a:lnTo>
                    <a:lnTo>
                      <a:pt x="30" y="22"/>
                    </a:lnTo>
                    <a:lnTo>
                      <a:pt x="16" y="30"/>
                    </a:lnTo>
                    <a:lnTo>
                      <a:pt x="16" y="43"/>
                    </a:lnTo>
                    <a:lnTo>
                      <a:pt x="7" y="54"/>
                    </a:lnTo>
                    <a:lnTo>
                      <a:pt x="0" y="70"/>
                    </a:lnTo>
                    <a:lnTo>
                      <a:pt x="7" y="81"/>
                    </a:lnTo>
                    <a:lnTo>
                      <a:pt x="19" y="84"/>
                    </a:lnTo>
                    <a:lnTo>
                      <a:pt x="26" y="73"/>
                    </a:lnTo>
                    <a:lnTo>
                      <a:pt x="33" y="63"/>
                    </a:lnTo>
                    <a:lnTo>
                      <a:pt x="33" y="51"/>
                    </a:lnTo>
                    <a:lnTo>
                      <a:pt x="42" y="36"/>
                    </a:lnTo>
                    <a:lnTo>
                      <a:pt x="40" y="27"/>
                    </a:lnTo>
                    <a:lnTo>
                      <a:pt x="49" y="3"/>
                    </a:lnTo>
                    <a:lnTo>
                      <a:pt x="4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0" name="Freeform 26"/>
              <p:cNvSpPr>
                <a:spLocks/>
              </p:cNvSpPr>
              <p:nvPr/>
            </p:nvSpPr>
            <p:spPr bwMode="auto">
              <a:xfrm>
                <a:off x="5754135" y="1171334"/>
                <a:ext cx="47528" cy="30054"/>
              </a:xfrm>
              <a:custGeom>
                <a:avLst/>
                <a:gdLst>
                  <a:gd name="T0" fmla="*/ 12 w 49"/>
                  <a:gd name="T1" fmla="*/ 31 h 31"/>
                  <a:gd name="T2" fmla="*/ 12 w 49"/>
                  <a:gd name="T3" fmla="*/ 31 h 31"/>
                  <a:gd name="T4" fmla="*/ 37 w 49"/>
                  <a:gd name="T5" fmla="*/ 27 h 31"/>
                  <a:gd name="T6" fmla="*/ 49 w 49"/>
                  <a:gd name="T7" fmla="*/ 21 h 31"/>
                  <a:gd name="T8" fmla="*/ 42 w 49"/>
                  <a:gd name="T9" fmla="*/ 10 h 31"/>
                  <a:gd name="T10" fmla="*/ 29 w 49"/>
                  <a:gd name="T11" fmla="*/ 0 h 31"/>
                  <a:gd name="T12" fmla="*/ 19 w 49"/>
                  <a:gd name="T13" fmla="*/ 0 h 31"/>
                  <a:gd name="T14" fmla="*/ 22 w 49"/>
                  <a:gd name="T15" fmla="*/ 10 h 31"/>
                  <a:gd name="T16" fmla="*/ 12 w 49"/>
                  <a:gd name="T17" fmla="*/ 18 h 31"/>
                  <a:gd name="T18" fmla="*/ 0 w 49"/>
                  <a:gd name="T19" fmla="*/ 21 h 31"/>
                  <a:gd name="T20" fmla="*/ 12 w 49"/>
                  <a:gd name="T21" fmla="*/ 27 h 31"/>
                  <a:gd name="T22" fmla="*/ 12 w 49"/>
                  <a:gd name="T2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9" h="31">
                    <a:moveTo>
                      <a:pt x="12" y="31"/>
                    </a:moveTo>
                    <a:lnTo>
                      <a:pt x="12" y="31"/>
                    </a:lnTo>
                    <a:lnTo>
                      <a:pt x="37" y="27"/>
                    </a:lnTo>
                    <a:lnTo>
                      <a:pt x="49" y="21"/>
                    </a:lnTo>
                    <a:lnTo>
                      <a:pt x="42" y="10"/>
                    </a:lnTo>
                    <a:lnTo>
                      <a:pt x="29" y="0"/>
                    </a:lnTo>
                    <a:lnTo>
                      <a:pt x="19" y="0"/>
                    </a:lnTo>
                    <a:lnTo>
                      <a:pt x="22" y="10"/>
                    </a:lnTo>
                    <a:lnTo>
                      <a:pt x="12" y="18"/>
                    </a:lnTo>
                    <a:lnTo>
                      <a:pt x="0" y="21"/>
                    </a:lnTo>
                    <a:lnTo>
                      <a:pt x="12" y="27"/>
                    </a:lnTo>
                    <a:lnTo>
                      <a:pt x="12" y="3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5063390" y="896105"/>
                <a:ext cx="80799" cy="63271"/>
              </a:xfrm>
              <a:custGeom>
                <a:avLst/>
                <a:gdLst>
                  <a:gd name="T0" fmla="*/ 18 w 86"/>
                  <a:gd name="T1" fmla="*/ 61 h 67"/>
                  <a:gd name="T2" fmla="*/ 18 w 86"/>
                  <a:gd name="T3" fmla="*/ 61 h 67"/>
                  <a:gd name="T4" fmla="*/ 27 w 86"/>
                  <a:gd name="T5" fmla="*/ 51 h 67"/>
                  <a:gd name="T6" fmla="*/ 34 w 86"/>
                  <a:gd name="T7" fmla="*/ 43 h 67"/>
                  <a:gd name="T8" fmla="*/ 60 w 86"/>
                  <a:gd name="T9" fmla="*/ 33 h 67"/>
                  <a:gd name="T10" fmla="*/ 71 w 86"/>
                  <a:gd name="T11" fmla="*/ 24 h 67"/>
                  <a:gd name="T12" fmla="*/ 76 w 86"/>
                  <a:gd name="T13" fmla="*/ 13 h 67"/>
                  <a:gd name="T14" fmla="*/ 86 w 86"/>
                  <a:gd name="T15" fmla="*/ 3 h 67"/>
                  <a:gd name="T16" fmla="*/ 83 w 86"/>
                  <a:gd name="T17" fmla="*/ 0 h 67"/>
                  <a:gd name="T18" fmla="*/ 71 w 86"/>
                  <a:gd name="T19" fmla="*/ 6 h 67"/>
                  <a:gd name="T20" fmla="*/ 50 w 86"/>
                  <a:gd name="T21" fmla="*/ 22 h 67"/>
                  <a:gd name="T22" fmla="*/ 23 w 86"/>
                  <a:gd name="T23" fmla="*/ 33 h 67"/>
                  <a:gd name="T24" fmla="*/ 0 w 86"/>
                  <a:gd name="T25" fmla="*/ 49 h 67"/>
                  <a:gd name="T26" fmla="*/ 0 w 86"/>
                  <a:gd name="T27" fmla="*/ 54 h 67"/>
                  <a:gd name="T28" fmla="*/ 4 w 86"/>
                  <a:gd name="T29" fmla="*/ 67 h 67"/>
                  <a:gd name="T30" fmla="*/ 18 w 86"/>
                  <a:gd name="T31" fmla="*/ 6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6" h="67">
                    <a:moveTo>
                      <a:pt x="18" y="61"/>
                    </a:moveTo>
                    <a:lnTo>
                      <a:pt x="18" y="61"/>
                    </a:lnTo>
                    <a:lnTo>
                      <a:pt x="27" y="51"/>
                    </a:lnTo>
                    <a:lnTo>
                      <a:pt x="34" y="43"/>
                    </a:lnTo>
                    <a:lnTo>
                      <a:pt x="60" y="33"/>
                    </a:lnTo>
                    <a:lnTo>
                      <a:pt x="71" y="24"/>
                    </a:lnTo>
                    <a:lnTo>
                      <a:pt x="76" y="13"/>
                    </a:lnTo>
                    <a:lnTo>
                      <a:pt x="86" y="3"/>
                    </a:lnTo>
                    <a:lnTo>
                      <a:pt x="83" y="0"/>
                    </a:lnTo>
                    <a:lnTo>
                      <a:pt x="71" y="6"/>
                    </a:lnTo>
                    <a:lnTo>
                      <a:pt x="50" y="22"/>
                    </a:lnTo>
                    <a:lnTo>
                      <a:pt x="23" y="33"/>
                    </a:lnTo>
                    <a:lnTo>
                      <a:pt x="0" y="49"/>
                    </a:lnTo>
                    <a:lnTo>
                      <a:pt x="0" y="54"/>
                    </a:lnTo>
                    <a:lnTo>
                      <a:pt x="4" y="67"/>
                    </a:lnTo>
                    <a:lnTo>
                      <a:pt x="18" y="6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2" name="Freeform 28"/>
              <p:cNvSpPr>
                <a:spLocks/>
              </p:cNvSpPr>
              <p:nvPr/>
            </p:nvSpPr>
            <p:spPr bwMode="auto">
              <a:xfrm>
                <a:off x="5144188" y="1003666"/>
                <a:ext cx="106147" cy="83835"/>
              </a:xfrm>
              <a:custGeom>
                <a:avLst/>
                <a:gdLst>
                  <a:gd name="T0" fmla="*/ 4 w 110"/>
                  <a:gd name="T1" fmla="*/ 65 h 88"/>
                  <a:gd name="T2" fmla="*/ 4 w 110"/>
                  <a:gd name="T3" fmla="*/ 65 h 88"/>
                  <a:gd name="T4" fmla="*/ 27 w 110"/>
                  <a:gd name="T5" fmla="*/ 65 h 88"/>
                  <a:gd name="T6" fmla="*/ 16 w 110"/>
                  <a:gd name="T7" fmla="*/ 78 h 88"/>
                  <a:gd name="T8" fmla="*/ 30 w 110"/>
                  <a:gd name="T9" fmla="*/ 88 h 88"/>
                  <a:gd name="T10" fmla="*/ 46 w 110"/>
                  <a:gd name="T11" fmla="*/ 57 h 88"/>
                  <a:gd name="T12" fmla="*/ 67 w 110"/>
                  <a:gd name="T13" fmla="*/ 37 h 88"/>
                  <a:gd name="T14" fmla="*/ 80 w 110"/>
                  <a:gd name="T15" fmla="*/ 27 h 88"/>
                  <a:gd name="T16" fmla="*/ 83 w 110"/>
                  <a:gd name="T17" fmla="*/ 14 h 88"/>
                  <a:gd name="T18" fmla="*/ 99 w 110"/>
                  <a:gd name="T19" fmla="*/ 14 h 88"/>
                  <a:gd name="T20" fmla="*/ 110 w 110"/>
                  <a:gd name="T21" fmla="*/ 6 h 88"/>
                  <a:gd name="T22" fmla="*/ 99 w 110"/>
                  <a:gd name="T23" fmla="*/ 0 h 88"/>
                  <a:gd name="T24" fmla="*/ 73 w 110"/>
                  <a:gd name="T25" fmla="*/ 0 h 88"/>
                  <a:gd name="T26" fmla="*/ 46 w 110"/>
                  <a:gd name="T27" fmla="*/ 9 h 88"/>
                  <a:gd name="T28" fmla="*/ 23 w 110"/>
                  <a:gd name="T29" fmla="*/ 21 h 88"/>
                  <a:gd name="T30" fmla="*/ 8 w 110"/>
                  <a:gd name="T31" fmla="*/ 45 h 88"/>
                  <a:gd name="T32" fmla="*/ 0 w 110"/>
                  <a:gd name="T33" fmla="*/ 54 h 88"/>
                  <a:gd name="T34" fmla="*/ 4 w 110"/>
                  <a:gd name="T35" fmla="*/ 6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0" h="88">
                    <a:moveTo>
                      <a:pt x="4" y="65"/>
                    </a:moveTo>
                    <a:lnTo>
                      <a:pt x="4" y="65"/>
                    </a:lnTo>
                    <a:lnTo>
                      <a:pt x="27" y="65"/>
                    </a:lnTo>
                    <a:lnTo>
                      <a:pt x="16" y="78"/>
                    </a:lnTo>
                    <a:lnTo>
                      <a:pt x="30" y="88"/>
                    </a:lnTo>
                    <a:lnTo>
                      <a:pt x="46" y="57"/>
                    </a:lnTo>
                    <a:lnTo>
                      <a:pt x="67" y="37"/>
                    </a:lnTo>
                    <a:lnTo>
                      <a:pt x="80" y="27"/>
                    </a:lnTo>
                    <a:lnTo>
                      <a:pt x="83" y="14"/>
                    </a:lnTo>
                    <a:lnTo>
                      <a:pt x="99" y="14"/>
                    </a:lnTo>
                    <a:lnTo>
                      <a:pt x="110" y="6"/>
                    </a:lnTo>
                    <a:lnTo>
                      <a:pt x="99" y="0"/>
                    </a:lnTo>
                    <a:lnTo>
                      <a:pt x="73" y="0"/>
                    </a:lnTo>
                    <a:lnTo>
                      <a:pt x="46" y="9"/>
                    </a:lnTo>
                    <a:lnTo>
                      <a:pt x="23" y="21"/>
                    </a:lnTo>
                    <a:lnTo>
                      <a:pt x="8" y="45"/>
                    </a:lnTo>
                    <a:lnTo>
                      <a:pt x="0" y="54"/>
                    </a:lnTo>
                    <a:lnTo>
                      <a:pt x="4" y="6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3" name="Freeform 29"/>
              <p:cNvSpPr>
                <a:spLocks/>
              </p:cNvSpPr>
              <p:nvPr/>
            </p:nvSpPr>
            <p:spPr bwMode="auto">
              <a:xfrm>
                <a:off x="5546595" y="1253586"/>
                <a:ext cx="11090" cy="26891"/>
              </a:xfrm>
              <a:custGeom>
                <a:avLst/>
                <a:gdLst>
                  <a:gd name="T0" fmla="*/ 4 w 13"/>
                  <a:gd name="T1" fmla="*/ 7 h 28"/>
                  <a:gd name="T2" fmla="*/ 4 w 13"/>
                  <a:gd name="T3" fmla="*/ 7 h 28"/>
                  <a:gd name="T4" fmla="*/ 0 w 13"/>
                  <a:gd name="T5" fmla="*/ 16 h 28"/>
                  <a:gd name="T6" fmla="*/ 0 w 13"/>
                  <a:gd name="T7" fmla="*/ 28 h 28"/>
                  <a:gd name="T8" fmla="*/ 13 w 13"/>
                  <a:gd name="T9" fmla="*/ 24 h 28"/>
                  <a:gd name="T10" fmla="*/ 13 w 13"/>
                  <a:gd name="T11" fmla="*/ 4 h 28"/>
                  <a:gd name="T12" fmla="*/ 13 w 13"/>
                  <a:gd name="T13" fmla="*/ 0 h 28"/>
                  <a:gd name="T14" fmla="*/ 4 w 13"/>
                  <a:gd name="T15" fmla="*/ 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28">
                    <a:moveTo>
                      <a:pt x="4" y="7"/>
                    </a:moveTo>
                    <a:lnTo>
                      <a:pt x="4" y="7"/>
                    </a:lnTo>
                    <a:lnTo>
                      <a:pt x="0" y="16"/>
                    </a:lnTo>
                    <a:lnTo>
                      <a:pt x="0" y="28"/>
                    </a:lnTo>
                    <a:lnTo>
                      <a:pt x="13" y="24"/>
                    </a:lnTo>
                    <a:lnTo>
                      <a:pt x="13" y="4"/>
                    </a:lnTo>
                    <a:lnTo>
                      <a:pt x="13" y="0"/>
                    </a:lnTo>
                    <a:lnTo>
                      <a:pt x="4" y="7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4" name="Freeform 30"/>
              <p:cNvSpPr>
                <a:spLocks/>
              </p:cNvSpPr>
              <p:nvPr/>
            </p:nvSpPr>
            <p:spPr bwMode="auto">
              <a:xfrm>
                <a:off x="6785500" y="4550009"/>
                <a:ext cx="7922" cy="6327"/>
              </a:xfrm>
              <a:custGeom>
                <a:avLst/>
                <a:gdLst>
                  <a:gd name="T0" fmla="*/ 0 w 9"/>
                  <a:gd name="T1" fmla="*/ 6 h 6"/>
                  <a:gd name="T2" fmla="*/ 0 w 9"/>
                  <a:gd name="T3" fmla="*/ 6 h 6"/>
                  <a:gd name="T4" fmla="*/ 9 w 9"/>
                  <a:gd name="T5" fmla="*/ 3 h 6"/>
                  <a:gd name="T6" fmla="*/ 9 w 9"/>
                  <a:gd name="T7" fmla="*/ 0 h 6"/>
                  <a:gd name="T8" fmla="*/ 0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0" y="6"/>
                    </a:moveTo>
                    <a:lnTo>
                      <a:pt x="0" y="6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5" name="Freeform 31"/>
              <p:cNvSpPr>
                <a:spLocks/>
              </p:cNvSpPr>
              <p:nvPr/>
            </p:nvSpPr>
            <p:spPr bwMode="auto">
              <a:xfrm>
                <a:off x="6620735" y="4627515"/>
                <a:ext cx="12674" cy="4746"/>
              </a:xfrm>
              <a:custGeom>
                <a:avLst/>
                <a:gdLst>
                  <a:gd name="T0" fmla="*/ 0 w 12"/>
                  <a:gd name="T1" fmla="*/ 3 h 6"/>
                  <a:gd name="T2" fmla="*/ 0 w 12"/>
                  <a:gd name="T3" fmla="*/ 3 h 6"/>
                  <a:gd name="T4" fmla="*/ 0 w 12"/>
                  <a:gd name="T5" fmla="*/ 6 h 6"/>
                  <a:gd name="T6" fmla="*/ 12 w 12"/>
                  <a:gd name="T7" fmla="*/ 0 h 6"/>
                  <a:gd name="T8" fmla="*/ 0 w 12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3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6" name="Freeform 32"/>
              <p:cNvSpPr>
                <a:spLocks/>
              </p:cNvSpPr>
              <p:nvPr/>
            </p:nvSpPr>
            <p:spPr bwMode="auto">
              <a:xfrm>
                <a:off x="6680937" y="4591135"/>
                <a:ext cx="15843" cy="12654"/>
              </a:xfrm>
              <a:custGeom>
                <a:avLst/>
                <a:gdLst>
                  <a:gd name="T0" fmla="*/ 0 w 16"/>
                  <a:gd name="T1" fmla="*/ 0 h 14"/>
                  <a:gd name="T2" fmla="*/ 0 w 16"/>
                  <a:gd name="T3" fmla="*/ 0 h 14"/>
                  <a:gd name="T4" fmla="*/ 9 w 16"/>
                  <a:gd name="T5" fmla="*/ 14 h 14"/>
                  <a:gd name="T6" fmla="*/ 16 w 16"/>
                  <a:gd name="T7" fmla="*/ 14 h 14"/>
                  <a:gd name="T8" fmla="*/ 9 w 16"/>
                  <a:gd name="T9" fmla="*/ 5 h 14"/>
                  <a:gd name="T10" fmla="*/ 0 w 16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0" y="0"/>
                    </a:moveTo>
                    <a:lnTo>
                      <a:pt x="0" y="0"/>
                    </a:lnTo>
                    <a:lnTo>
                      <a:pt x="9" y="14"/>
                    </a:lnTo>
                    <a:lnTo>
                      <a:pt x="16" y="14"/>
                    </a:lnTo>
                    <a:lnTo>
                      <a:pt x="9" y="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7" name="Freeform 33"/>
              <p:cNvSpPr>
                <a:spLocks/>
              </p:cNvSpPr>
              <p:nvPr/>
            </p:nvSpPr>
            <p:spPr bwMode="auto">
              <a:xfrm>
                <a:off x="6503498" y="4323814"/>
                <a:ext cx="25348" cy="14236"/>
              </a:xfrm>
              <a:custGeom>
                <a:avLst/>
                <a:gdLst>
                  <a:gd name="T0" fmla="*/ 0 w 27"/>
                  <a:gd name="T1" fmla="*/ 0 h 14"/>
                  <a:gd name="T2" fmla="*/ 0 w 27"/>
                  <a:gd name="T3" fmla="*/ 0 h 14"/>
                  <a:gd name="T4" fmla="*/ 8 w 27"/>
                  <a:gd name="T5" fmla="*/ 11 h 14"/>
                  <a:gd name="T6" fmla="*/ 15 w 27"/>
                  <a:gd name="T7" fmla="*/ 14 h 14"/>
                  <a:gd name="T8" fmla="*/ 27 w 27"/>
                  <a:gd name="T9" fmla="*/ 8 h 14"/>
                  <a:gd name="T10" fmla="*/ 15 w 27"/>
                  <a:gd name="T11" fmla="*/ 11 h 14"/>
                  <a:gd name="T12" fmla="*/ 0 w 27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0" y="0"/>
                    </a:moveTo>
                    <a:lnTo>
                      <a:pt x="0" y="0"/>
                    </a:lnTo>
                    <a:lnTo>
                      <a:pt x="8" y="11"/>
                    </a:lnTo>
                    <a:lnTo>
                      <a:pt x="15" y="14"/>
                    </a:lnTo>
                    <a:lnTo>
                      <a:pt x="27" y="8"/>
                    </a:lnTo>
                    <a:lnTo>
                      <a:pt x="15" y="1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8" name="Freeform 34"/>
              <p:cNvSpPr>
                <a:spLocks/>
              </p:cNvSpPr>
              <p:nvPr/>
            </p:nvSpPr>
            <p:spPr bwMode="auto">
              <a:xfrm>
                <a:off x="6807680" y="4467756"/>
                <a:ext cx="42776" cy="71180"/>
              </a:xfrm>
              <a:custGeom>
                <a:avLst/>
                <a:gdLst>
                  <a:gd name="T0" fmla="*/ 32 w 46"/>
                  <a:gd name="T1" fmla="*/ 21 h 75"/>
                  <a:gd name="T2" fmla="*/ 32 w 46"/>
                  <a:gd name="T3" fmla="*/ 21 h 75"/>
                  <a:gd name="T4" fmla="*/ 23 w 46"/>
                  <a:gd name="T5" fmla="*/ 42 h 75"/>
                  <a:gd name="T6" fmla="*/ 5 w 46"/>
                  <a:gd name="T7" fmla="*/ 63 h 75"/>
                  <a:gd name="T8" fmla="*/ 5 w 46"/>
                  <a:gd name="T9" fmla="*/ 66 h 75"/>
                  <a:gd name="T10" fmla="*/ 0 w 46"/>
                  <a:gd name="T11" fmla="*/ 75 h 75"/>
                  <a:gd name="T12" fmla="*/ 27 w 46"/>
                  <a:gd name="T13" fmla="*/ 42 h 75"/>
                  <a:gd name="T14" fmla="*/ 46 w 46"/>
                  <a:gd name="T15" fmla="*/ 0 h 75"/>
                  <a:gd name="T16" fmla="*/ 32 w 46"/>
                  <a:gd name="T17" fmla="*/ 8 h 75"/>
                  <a:gd name="T18" fmla="*/ 32 w 46"/>
                  <a:gd name="T19" fmla="*/ 2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75">
                    <a:moveTo>
                      <a:pt x="32" y="21"/>
                    </a:moveTo>
                    <a:lnTo>
                      <a:pt x="32" y="21"/>
                    </a:lnTo>
                    <a:lnTo>
                      <a:pt x="23" y="42"/>
                    </a:lnTo>
                    <a:lnTo>
                      <a:pt x="5" y="63"/>
                    </a:lnTo>
                    <a:lnTo>
                      <a:pt x="5" y="66"/>
                    </a:lnTo>
                    <a:lnTo>
                      <a:pt x="0" y="75"/>
                    </a:lnTo>
                    <a:lnTo>
                      <a:pt x="27" y="42"/>
                    </a:lnTo>
                    <a:lnTo>
                      <a:pt x="46" y="0"/>
                    </a:lnTo>
                    <a:lnTo>
                      <a:pt x="32" y="8"/>
                    </a:lnTo>
                    <a:lnTo>
                      <a:pt x="32" y="2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9" name="Freeform 35"/>
              <p:cNvSpPr>
                <a:spLocks/>
              </p:cNvSpPr>
              <p:nvPr/>
            </p:nvSpPr>
            <p:spPr bwMode="auto">
              <a:xfrm>
                <a:off x="6853623" y="4440866"/>
                <a:ext cx="3169" cy="11073"/>
              </a:xfrm>
              <a:custGeom>
                <a:avLst/>
                <a:gdLst>
                  <a:gd name="T0" fmla="*/ 0 w 4"/>
                  <a:gd name="T1" fmla="*/ 0 h 11"/>
                  <a:gd name="T2" fmla="*/ 0 w 4"/>
                  <a:gd name="T3" fmla="*/ 0 h 11"/>
                  <a:gd name="T4" fmla="*/ 0 w 4"/>
                  <a:gd name="T5" fmla="*/ 11 h 11"/>
                  <a:gd name="T6" fmla="*/ 4 w 4"/>
                  <a:gd name="T7" fmla="*/ 0 h 11"/>
                  <a:gd name="T8" fmla="*/ 0 w 4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1">
                    <a:moveTo>
                      <a:pt x="0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0" name="Freeform 36"/>
              <p:cNvSpPr>
                <a:spLocks/>
              </p:cNvSpPr>
              <p:nvPr/>
            </p:nvSpPr>
            <p:spPr bwMode="auto">
              <a:xfrm>
                <a:off x="5467381" y="3827136"/>
                <a:ext cx="14259" cy="3164"/>
              </a:xfrm>
              <a:custGeom>
                <a:avLst/>
                <a:gdLst>
                  <a:gd name="T0" fmla="*/ 0 w 16"/>
                  <a:gd name="T1" fmla="*/ 4 h 4"/>
                  <a:gd name="T2" fmla="*/ 0 w 16"/>
                  <a:gd name="T3" fmla="*/ 4 h 4"/>
                  <a:gd name="T4" fmla="*/ 9 w 16"/>
                  <a:gd name="T5" fmla="*/ 3 h 4"/>
                  <a:gd name="T6" fmla="*/ 16 w 16"/>
                  <a:gd name="T7" fmla="*/ 0 h 4"/>
                  <a:gd name="T8" fmla="*/ 0 w 16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0" y="4"/>
                    </a:moveTo>
                    <a:lnTo>
                      <a:pt x="0" y="4"/>
                    </a:lnTo>
                    <a:lnTo>
                      <a:pt x="9" y="3"/>
                    </a:lnTo>
                    <a:lnTo>
                      <a:pt x="16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1" name="Freeform 37"/>
              <p:cNvSpPr>
                <a:spLocks/>
              </p:cNvSpPr>
              <p:nvPr/>
            </p:nvSpPr>
            <p:spPr bwMode="auto">
              <a:xfrm>
                <a:off x="5614718" y="3781265"/>
                <a:ext cx="110899" cy="22145"/>
              </a:xfrm>
              <a:custGeom>
                <a:avLst/>
                <a:gdLst>
                  <a:gd name="T0" fmla="*/ 80 w 117"/>
                  <a:gd name="T1" fmla="*/ 1 h 24"/>
                  <a:gd name="T2" fmla="*/ 80 w 117"/>
                  <a:gd name="T3" fmla="*/ 1 h 24"/>
                  <a:gd name="T4" fmla="*/ 50 w 117"/>
                  <a:gd name="T5" fmla="*/ 11 h 24"/>
                  <a:gd name="T6" fmla="*/ 41 w 117"/>
                  <a:gd name="T7" fmla="*/ 11 h 24"/>
                  <a:gd name="T8" fmla="*/ 27 w 117"/>
                  <a:gd name="T9" fmla="*/ 17 h 24"/>
                  <a:gd name="T10" fmla="*/ 0 w 117"/>
                  <a:gd name="T11" fmla="*/ 24 h 24"/>
                  <a:gd name="T12" fmla="*/ 14 w 117"/>
                  <a:gd name="T13" fmla="*/ 24 h 24"/>
                  <a:gd name="T14" fmla="*/ 90 w 117"/>
                  <a:gd name="T15" fmla="*/ 1 h 24"/>
                  <a:gd name="T16" fmla="*/ 117 w 117"/>
                  <a:gd name="T17" fmla="*/ 0 h 24"/>
                  <a:gd name="T18" fmla="*/ 106 w 117"/>
                  <a:gd name="T19" fmla="*/ 0 h 24"/>
                  <a:gd name="T20" fmla="*/ 80 w 117"/>
                  <a:gd name="T21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24">
                    <a:moveTo>
                      <a:pt x="80" y="1"/>
                    </a:moveTo>
                    <a:lnTo>
                      <a:pt x="80" y="1"/>
                    </a:lnTo>
                    <a:lnTo>
                      <a:pt x="50" y="11"/>
                    </a:lnTo>
                    <a:lnTo>
                      <a:pt x="41" y="11"/>
                    </a:lnTo>
                    <a:lnTo>
                      <a:pt x="27" y="17"/>
                    </a:lnTo>
                    <a:lnTo>
                      <a:pt x="0" y="24"/>
                    </a:lnTo>
                    <a:lnTo>
                      <a:pt x="14" y="24"/>
                    </a:lnTo>
                    <a:lnTo>
                      <a:pt x="90" y="1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80" y="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2" name="Freeform 38"/>
              <p:cNvSpPr>
                <a:spLocks/>
              </p:cNvSpPr>
              <p:nvPr/>
            </p:nvSpPr>
            <p:spPr bwMode="auto">
              <a:xfrm>
                <a:off x="7023141" y="2870162"/>
                <a:ext cx="49113" cy="12654"/>
              </a:xfrm>
              <a:custGeom>
                <a:avLst/>
                <a:gdLst>
                  <a:gd name="T0" fmla="*/ 34 w 51"/>
                  <a:gd name="T1" fmla="*/ 0 h 14"/>
                  <a:gd name="T2" fmla="*/ 34 w 51"/>
                  <a:gd name="T3" fmla="*/ 0 h 14"/>
                  <a:gd name="T4" fmla="*/ 11 w 51"/>
                  <a:gd name="T5" fmla="*/ 8 h 14"/>
                  <a:gd name="T6" fmla="*/ 0 w 51"/>
                  <a:gd name="T7" fmla="*/ 14 h 14"/>
                  <a:gd name="T8" fmla="*/ 27 w 51"/>
                  <a:gd name="T9" fmla="*/ 5 h 14"/>
                  <a:gd name="T10" fmla="*/ 51 w 51"/>
                  <a:gd name="T11" fmla="*/ 0 h 14"/>
                  <a:gd name="T12" fmla="*/ 48 w 51"/>
                  <a:gd name="T13" fmla="*/ 0 h 14"/>
                  <a:gd name="T14" fmla="*/ 34 w 51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14">
                    <a:moveTo>
                      <a:pt x="34" y="0"/>
                    </a:moveTo>
                    <a:lnTo>
                      <a:pt x="34" y="0"/>
                    </a:lnTo>
                    <a:lnTo>
                      <a:pt x="11" y="8"/>
                    </a:lnTo>
                    <a:lnTo>
                      <a:pt x="0" y="14"/>
                    </a:lnTo>
                    <a:lnTo>
                      <a:pt x="27" y="5"/>
                    </a:lnTo>
                    <a:lnTo>
                      <a:pt x="51" y="0"/>
                    </a:lnTo>
                    <a:lnTo>
                      <a:pt x="48" y="0"/>
                    </a:lnTo>
                    <a:lnTo>
                      <a:pt x="34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3" name="Freeform 39"/>
              <p:cNvSpPr>
                <a:spLocks/>
              </p:cNvSpPr>
              <p:nvPr/>
            </p:nvSpPr>
            <p:spPr bwMode="auto">
              <a:xfrm>
                <a:off x="7100771" y="2821126"/>
                <a:ext cx="30102" cy="56944"/>
              </a:xfrm>
              <a:custGeom>
                <a:avLst/>
                <a:gdLst>
                  <a:gd name="T0" fmla="*/ 13 w 32"/>
                  <a:gd name="T1" fmla="*/ 21 h 59"/>
                  <a:gd name="T2" fmla="*/ 13 w 32"/>
                  <a:gd name="T3" fmla="*/ 21 h 59"/>
                  <a:gd name="T4" fmla="*/ 9 w 32"/>
                  <a:gd name="T5" fmla="*/ 32 h 59"/>
                  <a:gd name="T6" fmla="*/ 0 w 32"/>
                  <a:gd name="T7" fmla="*/ 59 h 59"/>
                  <a:gd name="T8" fmla="*/ 13 w 32"/>
                  <a:gd name="T9" fmla="*/ 24 h 59"/>
                  <a:gd name="T10" fmla="*/ 32 w 32"/>
                  <a:gd name="T11" fmla="*/ 0 h 59"/>
                  <a:gd name="T12" fmla="*/ 20 w 32"/>
                  <a:gd name="T13" fmla="*/ 11 h 59"/>
                  <a:gd name="T14" fmla="*/ 13 w 32"/>
                  <a:gd name="T15" fmla="*/ 2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59">
                    <a:moveTo>
                      <a:pt x="13" y="21"/>
                    </a:moveTo>
                    <a:lnTo>
                      <a:pt x="13" y="21"/>
                    </a:lnTo>
                    <a:lnTo>
                      <a:pt x="9" y="32"/>
                    </a:lnTo>
                    <a:lnTo>
                      <a:pt x="0" y="59"/>
                    </a:lnTo>
                    <a:lnTo>
                      <a:pt x="13" y="24"/>
                    </a:lnTo>
                    <a:lnTo>
                      <a:pt x="32" y="0"/>
                    </a:lnTo>
                    <a:lnTo>
                      <a:pt x="20" y="11"/>
                    </a:lnTo>
                    <a:lnTo>
                      <a:pt x="13" y="2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4" name="Freeform 40"/>
              <p:cNvSpPr>
                <a:spLocks/>
              </p:cNvSpPr>
              <p:nvPr/>
            </p:nvSpPr>
            <p:spPr bwMode="auto">
              <a:xfrm>
                <a:off x="7140378" y="2795818"/>
                <a:ext cx="11090" cy="7909"/>
              </a:xfrm>
              <a:custGeom>
                <a:avLst/>
                <a:gdLst>
                  <a:gd name="T0" fmla="*/ 7 w 11"/>
                  <a:gd name="T1" fmla="*/ 0 h 8"/>
                  <a:gd name="T2" fmla="*/ 7 w 11"/>
                  <a:gd name="T3" fmla="*/ 0 h 8"/>
                  <a:gd name="T4" fmla="*/ 0 w 11"/>
                  <a:gd name="T5" fmla="*/ 8 h 8"/>
                  <a:gd name="T6" fmla="*/ 11 w 11"/>
                  <a:gd name="T7" fmla="*/ 0 h 8"/>
                  <a:gd name="T8" fmla="*/ 7 w 1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7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5" name="Freeform 41"/>
              <p:cNvSpPr>
                <a:spLocks/>
              </p:cNvSpPr>
              <p:nvPr/>
            </p:nvSpPr>
            <p:spPr bwMode="auto">
              <a:xfrm>
                <a:off x="7159389" y="2765765"/>
                <a:ext cx="22180" cy="17400"/>
              </a:xfrm>
              <a:custGeom>
                <a:avLst/>
                <a:gdLst>
                  <a:gd name="T0" fmla="*/ 10 w 23"/>
                  <a:gd name="T1" fmla="*/ 10 h 18"/>
                  <a:gd name="T2" fmla="*/ 10 w 23"/>
                  <a:gd name="T3" fmla="*/ 10 h 18"/>
                  <a:gd name="T4" fmla="*/ 23 w 23"/>
                  <a:gd name="T5" fmla="*/ 0 h 18"/>
                  <a:gd name="T6" fmla="*/ 0 w 23"/>
                  <a:gd name="T7" fmla="*/ 18 h 18"/>
                  <a:gd name="T8" fmla="*/ 10 w 23"/>
                  <a:gd name="T9" fmla="*/ 1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8">
                    <a:moveTo>
                      <a:pt x="10" y="10"/>
                    </a:moveTo>
                    <a:lnTo>
                      <a:pt x="10" y="10"/>
                    </a:lnTo>
                    <a:lnTo>
                      <a:pt x="23" y="0"/>
                    </a:lnTo>
                    <a:lnTo>
                      <a:pt x="0" y="18"/>
                    </a:lnTo>
                    <a:lnTo>
                      <a:pt x="10" y="1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6" name="Freeform 42"/>
              <p:cNvSpPr>
                <a:spLocks/>
              </p:cNvSpPr>
              <p:nvPr/>
            </p:nvSpPr>
            <p:spPr bwMode="auto">
              <a:xfrm>
                <a:off x="7200580" y="2662949"/>
                <a:ext cx="19011" cy="91743"/>
              </a:xfrm>
              <a:custGeom>
                <a:avLst/>
                <a:gdLst>
                  <a:gd name="T0" fmla="*/ 12 w 19"/>
                  <a:gd name="T1" fmla="*/ 24 h 97"/>
                  <a:gd name="T2" fmla="*/ 12 w 19"/>
                  <a:gd name="T3" fmla="*/ 24 h 97"/>
                  <a:gd name="T4" fmla="*/ 3 w 19"/>
                  <a:gd name="T5" fmla="*/ 0 h 97"/>
                  <a:gd name="T6" fmla="*/ 3 w 19"/>
                  <a:gd name="T7" fmla="*/ 12 h 97"/>
                  <a:gd name="T8" fmla="*/ 9 w 19"/>
                  <a:gd name="T9" fmla="*/ 24 h 97"/>
                  <a:gd name="T10" fmla="*/ 12 w 19"/>
                  <a:gd name="T11" fmla="*/ 33 h 97"/>
                  <a:gd name="T12" fmla="*/ 16 w 19"/>
                  <a:gd name="T13" fmla="*/ 75 h 97"/>
                  <a:gd name="T14" fmla="*/ 9 w 19"/>
                  <a:gd name="T15" fmla="*/ 88 h 97"/>
                  <a:gd name="T16" fmla="*/ 0 w 19"/>
                  <a:gd name="T17" fmla="*/ 97 h 97"/>
                  <a:gd name="T18" fmla="*/ 3 w 19"/>
                  <a:gd name="T19" fmla="*/ 97 h 97"/>
                  <a:gd name="T20" fmla="*/ 16 w 19"/>
                  <a:gd name="T21" fmla="*/ 91 h 97"/>
                  <a:gd name="T22" fmla="*/ 19 w 19"/>
                  <a:gd name="T23" fmla="*/ 70 h 97"/>
                  <a:gd name="T24" fmla="*/ 16 w 19"/>
                  <a:gd name="T25" fmla="*/ 36 h 97"/>
                  <a:gd name="T26" fmla="*/ 12 w 19"/>
                  <a:gd name="T27" fmla="*/ 2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97">
                    <a:moveTo>
                      <a:pt x="12" y="24"/>
                    </a:moveTo>
                    <a:lnTo>
                      <a:pt x="12" y="24"/>
                    </a:lnTo>
                    <a:lnTo>
                      <a:pt x="3" y="0"/>
                    </a:lnTo>
                    <a:lnTo>
                      <a:pt x="3" y="12"/>
                    </a:lnTo>
                    <a:lnTo>
                      <a:pt x="9" y="24"/>
                    </a:lnTo>
                    <a:lnTo>
                      <a:pt x="12" y="33"/>
                    </a:lnTo>
                    <a:lnTo>
                      <a:pt x="16" y="75"/>
                    </a:lnTo>
                    <a:lnTo>
                      <a:pt x="9" y="88"/>
                    </a:lnTo>
                    <a:lnTo>
                      <a:pt x="0" y="97"/>
                    </a:lnTo>
                    <a:lnTo>
                      <a:pt x="3" y="97"/>
                    </a:lnTo>
                    <a:lnTo>
                      <a:pt x="16" y="91"/>
                    </a:lnTo>
                    <a:lnTo>
                      <a:pt x="19" y="70"/>
                    </a:lnTo>
                    <a:lnTo>
                      <a:pt x="16" y="36"/>
                    </a:lnTo>
                    <a:lnTo>
                      <a:pt x="12" y="2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7" name="Freeform 43"/>
              <p:cNvSpPr>
                <a:spLocks/>
              </p:cNvSpPr>
              <p:nvPr/>
            </p:nvSpPr>
            <p:spPr bwMode="auto">
              <a:xfrm>
                <a:off x="7130872" y="2288068"/>
                <a:ext cx="15843" cy="31636"/>
              </a:xfrm>
              <a:custGeom>
                <a:avLst/>
                <a:gdLst>
                  <a:gd name="T0" fmla="*/ 7 w 17"/>
                  <a:gd name="T1" fmla="*/ 12 h 33"/>
                  <a:gd name="T2" fmla="*/ 7 w 17"/>
                  <a:gd name="T3" fmla="*/ 12 h 33"/>
                  <a:gd name="T4" fmla="*/ 7 w 17"/>
                  <a:gd name="T5" fmla="*/ 23 h 33"/>
                  <a:gd name="T6" fmla="*/ 0 w 17"/>
                  <a:gd name="T7" fmla="*/ 33 h 33"/>
                  <a:gd name="T8" fmla="*/ 10 w 17"/>
                  <a:gd name="T9" fmla="*/ 23 h 33"/>
                  <a:gd name="T10" fmla="*/ 17 w 17"/>
                  <a:gd name="T11" fmla="*/ 0 h 33"/>
                  <a:gd name="T12" fmla="*/ 14 w 17"/>
                  <a:gd name="T13" fmla="*/ 3 h 33"/>
                  <a:gd name="T14" fmla="*/ 7 w 17"/>
                  <a:gd name="T15" fmla="*/ 1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33">
                    <a:moveTo>
                      <a:pt x="7" y="12"/>
                    </a:moveTo>
                    <a:lnTo>
                      <a:pt x="7" y="12"/>
                    </a:lnTo>
                    <a:lnTo>
                      <a:pt x="7" y="23"/>
                    </a:lnTo>
                    <a:lnTo>
                      <a:pt x="0" y="33"/>
                    </a:lnTo>
                    <a:lnTo>
                      <a:pt x="10" y="23"/>
                    </a:lnTo>
                    <a:lnTo>
                      <a:pt x="17" y="0"/>
                    </a:lnTo>
                    <a:lnTo>
                      <a:pt x="14" y="3"/>
                    </a:lnTo>
                    <a:lnTo>
                      <a:pt x="7" y="1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8" name="Freeform 44"/>
              <p:cNvSpPr>
                <a:spLocks/>
              </p:cNvSpPr>
              <p:nvPr/>
            </p:nvSpPr>
            <p:spPr bwMode="auto">
              <a:xfrm>
                <a:off x="7143546" y="2245360"/>
                <a:ext cx="9506" cy="45872"/>
              </a:xfrm>
              <a:custGeom>
                <a:avLst/>
                <a:gdLst>
                  <a:gd name="T0" fmla="*/ 7 w 9"/>
                  <a:gd name="T1" fmla="*/ 11 h 48"/>
                  <a:gd name="T2" fmla="*/ 7 w 9"/>
                  <a:gd name="T3" fmla="*/ 11 h 48"/>
                  <a:gd name="T4" fmla="*/ 0 w 9"/>
                  <a:gd name="T5" fmla="*/ 48 h 48"/>
                  <a:gd name="T6" fmla="*/ 3 w 9"/>
                  <a:gd name="T7" fmla="*/ 45 h 48"/>
                  <a:gd name="T8" fmla="*/ 7 w 9"/>
                  <a:gd name="T9" fmla="*/ 33 h 48"/>
                  <a:gd name="T10" fmla="*/ 9 w 9"/>
                  <a:gd name="T11" fmla="*/ 0 h 48"/>
                  <a:gd name="T12" fmla="*/ 7 w 9"/>
                  <a:gd name="T13" fmla="*/ 1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48">
                    <a:moveTo>
                      <a:pt x="7" y="11"/>
                    </a:moveTo>
                    <a:lnTo>
                      <a:pt x="7" y="11"/>
                    </a:lnTo>
                    <a:lnTo>
                      <a:pt x="0" y="48"/>
                    </a:lnTo>
                    <a:lnTo>
                      <a:pt x="3" y="45"/>
                    </a:lnTo>
                    <a:lnTo>
                      <a:pt x="7" y="33"/>
                    </a:lnTo>
                    <a:lnTo>
                      <a:pt x="9" y="0"/>
                    </a:lnTo>
                    <a:lnTo>
                      <a:pt x="7" y="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9" name="Freeform 45"/>
              <p:cNvSpPr>
                <a:spLocks/>
              </p:cNvSpPr>
              <p:nvPr/>
            </p:nvSpPr>
            <p:spPr bwMode="auto">
              <a:xfrm>
                <a:off x="7520605" y="1584177"/>
                <a:ext cx="17428" cy="33218"/>
              </a:xfrm>
              <a:custGeom>
                <a:avLst/>
                <a:gdLst>
                  <a:gd name="T0" fmla="*/ 4 w 18"/>
                  <a:gd name="T1" fmla="*/ 24 h 35"/>
                  <a:gd name="T2" fmla="*/ 4 w 18"/>
                  <a:gd name="T3" fmla="*/ 24 h 35"/>
                  <a:gd name="T4" fmla="*/ 11 w 18"/>
                  <a:gd name="T5" fmla="*/ 35 h 35"/>
                  <a:gd name="T6" fmla="*/ 18 w 18"/>
                  <a:gd name="T7" fmla="*/ 27 h 35"/>
                  <a:gd name="T8" fmla="*/ 18 w 18"/>
                  <a:gd name="T9" fmla="*/ 21 h 35"/>
                  <a:gd name="T10" fmla="*/ 11 w 18"/>
                  <a:gd name="T11" fmla="*/ 3 h 35"/>
                  <a:gd name="T12" fmla="*/ 0 w 18"/>
                  <a:gd name="T13" fmla="*/ 0 h 35"/>
                  <a:gd name="T14" fmla="*/ 4 w 18"/>
                  <a:gd name="T15" fmla="*/ 2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5">
                    <a:moveTo>
                      <a:pt x="4" y="24"/>
                    </a:moveTo>
                    <a:lnTo>
                      <a:pt x="4" y="24"/>
                    </a:lnTo>
                    <a:lnTo>
                      <a:pt x="11" y="35"/>
                    </a:lnTo>
                    <a:lnTo>
                      <a:pt x="18" y="27"/>
                    </a:lnTo>
                    <a:lnTo>
                      <a:pt x="18" y="21"/>
                    </a:lnTo>
                    <a:lnTo>
                      <a:pt x="11" y="3"/>
                    </a:lnTo>
                    <a:lnTo>
                      <a:pt x="0" y="0"/>
                    </a:lnTo>
                    <a:lnTo>
                      <a:pt x="4" y="24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0" name="Freeform 46"/>
              <p:cNvSpPr>
                <a:spLocks/>
              </p:cNvSpPr>
              <p:nvPr/>
            </p:nvSpPr>
            <p:spPr bwMode="auto">
              <a:xfrm>
                <a:off x="701874" y="2892307"/>
                <a:ext cx="30102" cy="17400"/>
              </a:xfrm>
              <a:custGeom>
                <a:avLst/>
                <a:gdLst>
                  <a:gd name="T0" fmla="*/ 13 w 32"/>
                  <a:gd name="T1" fmla="*/ 0 h 18"/>
                  <a:gd name="T2" fmla="*/ 13 w 32"/>
                  <a:gd name="T3" fmla="*/ 0 h 18"/>
                  <a:gd name="T4" fmla="*/ 0 w 32"/>
                  <a:gd name="T5" fmla="*/ 6 h 18"/>
                  <a:gd name="T6" fmla="*/ 5 w 32"/>
                  <a:gd name="T7" fmla="*/ 14 h 18"/>
                  <a:gd name="T8" fmla="*/ 20 w 32"/>
                  <a:gd name="T9" fmla="*/ 18 h 18"/>
                  <a:gd name="T10" fmla="*/ 32 w 32"/>
                  <a:gd name="T11" fmla="*/ 18 h 18"/>
                  <a:gd name="T12" fmla="*/ 32 w 32"/>
                  <a:gd name="T13" fmla="*/ 8 h 18"/>
                  <a:gd name="T14" fmla="*/ 27 w 32"/>
                  <a:gd name="T15" fmla="*/ 0 h 18"/>
                  <a:gd name="T16" fmla="*/ 13 w 32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8">
                    <a:moveTo>
                      <a:pt x="13" y="0"/>
                    </a:moveTo>
                    <a:lnTo>
                      <a:pt x="13" y="0"/>
                    </a:lnTo>
                    <a:lnTo>
                      <a:pt x="0" y="6"/>
                    </a:lnTo>
                    <a:lnTo>
                      <a:pt x="5" y="14"/>
                    </a:lnTo>
                    <a:lnTo>
                      <a:pt x="20" y="18"/>
                    </a:lnTo>
                    <a:lnTo>
                      <a:pt x="32" y="18"/>
                    </a:lnTo>
                    <a:lnTo>
                      <a:pt x="32" y="8"/>
                    </a:lnTo>
                    <a:lnTo>
                      <a:pt x="27" y="0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1" name="Freeform 47"/>
              <p:cNvSpPr>
                <a:spLocks/>
              </p:cNvSpPr>
              <p:nvPr/>
            </p:nvSpPr>
            <p:spPr bwMode="auto">
              <a:xfrm>
                <a:off x="754155" y="2889143"/>
                <a:ext cx="49113" cy="23727"/>
              </a:xfrm>
              <a:custGeom>
                <a:avLst/>
                <a:gdLst>
                  <a:gd name="T0" fmla="*/ 14 w 51"/>
                  <a:gd name="T1" fmla="*/ 9 h 24"/>
                  <a:gd name="T2" fmla="*/ 14 w 51"/>
                  <a:gd name="T3" fmla="*/ 9 h 24"/>
                  <a:gd name="T4" fmla="*/ 0 w 51"/>
                  <a:gd name="T5" fmla="*/ 0 h 24"/>
                  <a:gd name="T6" fmla="*/ 0 w 51"/>
                  <a:gd name="T7" fmla="*/ 9 h 24"/>
                  <a:gd name="T8" fmla="*/ 0 w 51"/>
                  <a:gd name="T9" fmla="*/ 21 h 24"/>
                  <a:gd name="T10" fmla="*/ 14 w 51"/>
                  <a:gd name="T11" fmla="*/ 24 h 24"/>
                  <a:gd name="T12" fmla="*/ 37 w 51"/>
                  <a:gd name="T13" fmla="*/ 24 h 24"/>
                  <a:gd name="T14" fmla="*/ 51 w 51"/>
                  <a:gd name="T15" fmla="*/ 17 h 24"/>
                  <a:gd name="T16" fmla="*/ 37 w 51"/>
                  <a:gd name="T17" fmla="*/ 17 h 24"/>
                  <a:gd name="T18" fmla="*/ 14 w 51"/>
                  <a:gd name="T1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24">
                    <a:moveTo>
                      <a:pt x="14" y="9"/>
                    </a:moveTo>
                    <a:lnTo>
                      <a:pt x="14" y="9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21"/>
                    </a:lnTo>
                    <a:lnTo>
                      <a:pt x="14" y="24"/>
                    </a:lnTo>
                    <a:lnTo>
                      <a:pt x="37" y="24"/>
                    </a:lnTo>
                    <a:lnTo>
                      <a:pt x="51" y="17"/>
                    </a:lnTo>
                    <a:lnTo>
                      <a:pt x="37" y="17"/>
                    </a:lnTo>
                    <a:lnTo>
                      <a:pt x="14" y="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2" name="Freeform 48"/>
              <p:cNvSpPr>
                <a:spLocks/>
              </p:cNvSpPr>
              <p:nvPr/>
            </p:nvSpPr>
            <p:spPr bwMode="auto">
              <a:xfrm>
                <a:off x="763661" y="3029921"/>
                <a:ext cx="19011" cy="12654"/>
              </a:xfrm>
              <a:custGeom>
                <a:avLst/>
                <a:gdLst>
                  <a:gd name="T0" fmla="*/ 11 w 20"/>
                  <a:gd name="T1" fmla="*/ 13 h 13"/>
                  <a:gd name="T2" fmla="*/ 11 w 20"/>
                  <a:gd name="T3" fmla="*/ 13 h 13"/>
                  <a:gd name="T4" fmla="*/ 20 w 20"/>
                  <a:gd name="T5" fmla="*/ 13 h 13"/>
                  <a:gd name="T6" fmla="*/ 14 w 20"/>
                  <a:gd name="T7" fmla="*/ 3 h 13"/>
                  <a:gd name="T8" fmla="*/ 0 w 20"/>
                  <a:gd name="T9" fmla="*/ 0 h 13"/>
                  <a:gd name="T10" fmla="*/ 11 w 20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3">
                    <a:moveTo>
                      <a:pt x="11" y="13"/>
                    </a:moveTo>
                    <a:lnTo>
                      <a:pt x="11" y="13"/>
                    </a:lnTo>
                    <a:lnTo>
                      <a:pt x="20" y="13"/>
                    </a:lnTo>
                    <a:lnTo>
                      <a:pt x="14" y="3"/>
                    </a:lnTo>
                    <a:lnTo>
                      <a:pt x="0" y="0"/>
                    </a:lnTo>
                    <a:lnTo>
                      <a:pt x="11" y="1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3" name="Freeform 49"/>
              <p:cNvSpPr>
                <a:spLocks/>
              </p:cNvSpPr>
              <p:nvPr/>
            </p:nvSpPr>
            <p:spPr bwMode="auto">
              <a:xfrm>
                <a:off x="896740" y="3094774"/>
                <a:ext cx="28517" cy="42708"/>
              </a:xfrm>
              <a:custGeom>
                <a:avLst/>
                <a:gdLst>
                  <a:gd name="T0" fmla="*/ 7 w 30"/>
                  <a:gd name="T1" fmla="*/ 13 h 45"/>
                  <a:gd name="T2" fmla="*/ 7 w 30"/>
                  <a:gd name="T3" fmla="*/ 13 h 45"/>
                  <a:gd name="T4" fmla="*/ 0 w 30"/>
                  <a:gd name="T5" fmla="*/ 0 h 45"/>
                  <a:gd name="T6" fmla="*/ 4 w 30"/>
                  <a:gd name="T7" fmla="*/ 13 h 45"/>
                  <a:gd name="T8" fmla="*/ 7 w 30"/>
                  <a:gd name="T9" fmla="*/ 37 h 45"/>
                  <a:gd name="T10" fmla="*/ 20 w 30"/>
                  <a:gd name="T11" fmla="*/ 45 h 45"/>
                  <a:gd name="T12" fmla="*/ 30 w 30"/>
                  <a:gd name="T13" fmla="*/ 45 h 45"/>
                  <a:gd name="T14" fmla="*/ 14 w 30"/>
                  <a:gd name="T15" fmla="*/ 24 h 45"/>
                  <a:gd name="T16" fmla="*/ 7 w 30"/>
                  <a:gd name="T17" fmla="*/ 1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45">
                    <a:moveTo>
                      <a:pt x="7" y="13"/>
                    </a:moveTo>
                    <a:lnTo>
                      <a:pt x="7" y="13"/>
                    </a:lnTo>
                    <a:lnTo>
                      <a:pt x="0" y="0"/>
                    </a:lnTo>
                    <a:lnTo>
                      <a:pt x="4" y="13"/>
                    </a:lnTo>
                    <a:lnTo>
                      <a:pt x="7" y="37"/>
                    </a:lnTo>
                    <a:lnTo>
                      <a:pt x="20" y="45"/>
                    </a:lnTo>
                    <a:lnTo>
                      <a:pt x="30" y="45"/>
                    </a:lnTo>
                    <a:lnTo>
                      <a:pt x="14" y="24"/>
                    </a:lnTo>
                    <a:lnTo>
                      <a:pt x="7" y="1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5" name="Freeform 50"/>
              <p:cNvSpPr>
                <a:spLocks/>
              </p:cNvSpPr>
              <p:nvPr/>
            </p:nvSpPr>
            <p:spPr bwMode="auto">
              <a:xfrm>
                <a:off x="915751" y="3023594"/>
                <a:ext cx="38023" cy="34799"/>
              </a:xfrm>
              <a:custGeom>
                <a:avLst/>
                <a:gdLst>
                  <a:gd name="T0" fmla="*/ 24 w 40"/>
                  <a:gd name="T1" fmla="*/ 16 h 37"/>
                  <a:gd name="T2" fmla="*/ 24 w 40"/>
                  <a:gd name="T3" fmla="*/ 16 h 37"/>
                  <a:gd name="T4" fmla="*/ 14 w 40"/>
                  <a:gd name="T5" fmla="*/ 7 h 37"/>
                  <a:gd name="T6" fmla="*/ 0 w 40"/>
                  <a:gd name="T7" fmla="*/ 0 h 37"/>
                  <a:gd name="T8" fmla="*/ 10 w 40"/>
                  <a:gd name="T9" fmla="*/ 13 h 37"/>
                  <a:gd name="T10" fmla="*/ 24 w 40"/>
                  <a:gd name="T11" fmla="*/ 34 h 37"/>
                  <a:gd name="T12" fmla="*/ 40 w 40"/>
                  <a:gd name="T13" fmla="*/ 37 h 37"/>
                  <a:gd name="T14" fmla="*/ 37 w 40"/>
                  <a:gd name="T15" fmla="*/ 24 h 37"/>
                  <a:gd name="T16" fmla="*/ 24 w 40"/>
                  <a:gd name="T17" fmla="*/ 1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37">
                    <a:moveTo>
                      <a:pt x="24" y="16"/>
                    </a:moveTo>
                    <a:lnTo>
                      <a:pt x="24" y="16"/>
                    </a:lnTo>
                    <a:lnTo>
                      <a:pt x="14" y="7"/>
                    </a:lnTo>
                    <a:lnTo>
                      <a:pt x="0" y="0"/>
                    </a:lnTo>
                    <a:lnTo>
                      <a:pt x="10" y="13"/>
                    </a:lnTo>
                    <a:lnTo>
                      <a:pt x="24" y="34"/>
                    </a:lnTo>
                    <a:lnTo>
                      <a:pt x="40" y="37"/>
                    </a:lnTo>
                    <a:lnTo>
                      <a:pt x="37" y="24"/>
                    </a:lnTo>
                    <a:lnTo>
                      <a:pt x="24" y="16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60" name="Freeform 51"/>
              <p:cNvSpPr>
                <a:spLocks/>
              </p:cNvSpPr>
              <p:nvPr/>
            </p:nvSpPr>
            <p:spPr bwMode="auto">
              <a:xfrm>
                <a:off x="7216423" y="1987531"/>
                <a:ext cx="9506" cy="31636"/>
              </a:xfrm>
              <a:custGeom>
                <a:avLst/>
                <a:gdLst>
                  <a:gd name="T0" fmla="*/ 0 w 10"/>
                  <a:gd name="T1" fmla="*/ 32 h 32"/>
                  <a:gd name="T2" fmla="*/ 0 w 10"/>
                  <a:gd name="T3" fmla="*/ 32 h 32"/>
                  <a:gd name="T4" fmla="*/ 10 w 10"/>
                  <a:gd name="T5" fmla="*/ 8 h 32"/>
                  <a:gd name="T6" fmla="*/ 10 w 10"/>
                  <a:gd name="T7" fmla="*/ 0 h 32"/>
                  <a:gd name="T8" fmla="*/ 0 w 10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0" y="32"/>
                    </a:moveTo>
                    <a:lnTo>
                      <a:pt x="0" y="32"/>
                    </a:lnTo>
                    <a:lnTo>
                      <a:pt x="10" y="8"/>
                    </a:lnTo>
                    <a:lnTo>
                      <a:pt x="10" y="0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4" name="Freeform 52"/>
              <p:cNvSpPr>
                <a:spLocks/>
              </p:cNvSpPr>
              <p:nvPr/>
            </p:nvSpPr>
            <p:spPr bwMode="auto">
              <a:xfrm>
                <a:off x="7588728" y="1598414"/>
                <a:ext cx="34854" cy="28472"/>
              </a:xfrm>
              <a:custGeom>
                <a:avLst/>
                <a:gdLst>
                  <a:gd name="T0" fmla="*/ 15 w 36"/>
                  <a:gd name="T1" fmla="*/ 0 h 30"/>
                  <a:gd name="T2" fmla="*/ 15 w 36"/>
                  <a:gd name="T3" fmla="*/ 0 h 30"/>
                  <a:gd name="T4" fmla="*/ 10 w 36"/>
                  <a:gd name="T5" fmla="*/ 9 h 30"/>
                  <a:gd name="T6" fmla="*/ 0 w 36"/>
                  <a:gd name="T7" fmla="*/ 30 h 30"/>
                  <a:gd name="T8" fmla="*/ 22 w 36"/>
                  <a:gd name="T9" fmla="*/ 17 h 30"/>
                  <a:gd name="T10" fmla="*/ 36 w 36"/>
                  <a:gd name="T11" fmla="*/ 9 h 30"/>
                  <a:gd name="T12" fmla="*/ 26 w 36"/>
                  <a:gd name="T13" fmla="*/ 0 h 30"/>
                  <a:gd name="T14" fmla="*/ 15 w 36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0">
                    <a:moveTo>
                      <a:pt x="15" y="0"/>
                    </a:moveTo>
                    <a:lnTo>
                      <a:pt x="15" y="0"/>
                    </a:lnTo>
                    <a:lnTo>
                      <a:pt x="10" y="9"/>
                    </a:lnTo>
                    <a:lnTo>
                      <a:pt x="0" y="30"/>
                    </a:lnTo>
                    <a:lnTo>
                      <a:pt x="22" y="17"/>
                    </a:lnTo>
                    <a:lnTo>
                      <a:pt x="36" y="9"/>
                    </a:lnTo>
                    <a:lnTo>
                      <a:pt x="26" y="0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5" name="Freeform 53"/>
              <p:cNvSpPr>
                <a:spLocks/>
              </p:cNvSpPr>
              <p:nvPr/>
            </p:nvSpPr>
            <p:spPr bwMode="auto">
              <a:xfrm>
                <a:off x="7674279" y="1592086"/>
                <a:ext cx="28517" cy="22145"/>
              </a:xfrm>
              <a:custGeom>
                <a:avLst/>
                <a:gdLst>
                  <a:gd name="T0" fmla="*/ 13 w 30"/>
                  <a:gd name="T1" fmla="*/ 0 h 24"/>
                  <a:gd name="T2" fmla="*/ 13 w 30"/>
                  <a:gd name="T3" fmla="*/ 0 h 24"/>
                  <a:gd name="T4" fmla="*/ 13 w 30"/>
                  <a:gd name="T5" fmla="*/ 3 h 24"/>
                  <a:gd name="T6" fmla="*/ 13 w 30"/>
                  <a:gd name="T7" fmla="*/ 16 h 24"/>
                  <a:gd name="T8" fmla="*/ 0 w 30"/>
                  <a:gd name="T9" fmla="*/ 24 h 24"/>
                  <a:gd name="T10" fmla="*/ 23 w 30"/>
                  <a:gd name="T11" fmla="*/ 21 h 24"/>
                  <a:gd name="T12" fmla="*/ 30 w 30"/>
                  <a:gd name="T13" fmla="*/ 19 h 24"/>
                  <a:gd name="T14" fmla="*/ 20 w 30"/>
                  <a:gd name="T15" fmla="*/ 7 h 24"/>
                  <a:gd name="T16" fmla="*/ 13 w 30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4">
                    <a:moveTo>
                      <a:pt x="13" y="0"/>
                    </a:moveTo>
                    <a:lnTo>
                      <a:pt x="13" y="0"/>
                    </a:lnTo>
                    <a:lnTo>
                      <a:pt x="13" y="3"/>
                    </a:lnTo>
                    <a:lnTo>
                      <a:pt x="13" y="16"/>
                    </a:lnTo>
                    <a:lnTo>
                      <a:pt x="0" y="24"/>
                    </a:lnTo>
                    <a:lnTo>
                      <a:pt x="23" y="21"/>
                    </a:lnTo>
                    <a:lnTo>
                      <a:pt x="30" y="19"/>
                    </a:lnTo>
                    <a:lnTo>
                      <a:pt x="20" y="7"/>
                    </a:lnTo>
                    <a:lnTo>
                      <a:pt x="13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6" name="Freeform 54"/>
              <p:cNvSpPr>
                <a:spLocks noEditPoints="1"/>
              </p:cNvSpPr>
              <p:nvPr/>
            </p:nvSpPr>
            <p:spPr bwMode="auto">
              <a:xfrm>
                <a:off x="434131" y="434226"/>
                <a:ext cx="7450857" cy="4166399"/>
              </a:xfrm>
              <a:custGeom>
                <a:avLst/>
                <a:gdLst>
                  <a:gd name="T0" fmla="*/ 535 w 7823"/>
                  <a:gd name="T1" fmla="*/ 287 h 4373"/>
                  <a:gd name="T2" fmla="*/ 612 w 7823"/>
                  <a:gd name="T3" fmla="*/ 173 h 4373"/>
                  <a:gd name="T4" fmla="*/ 376 w 7823"/>
                  <a:gd name="T5" fmla="*/ 317 h 4373"/>
                  <a:gd name="T6" fmla="*/ 357 w 7823"/>
                  <a:gd name="T7" fmla="*/ 453 h 4373"/>
                  <a:gd name="T8" fmla="*/ 161 w 7823"/>
                  <a:gd name="T9" fmla="*/ 888 h 4373"/>
                  <a:gd name="T10" fmla="*/ 33 w 7823"/>
                  <a:gd name="T11" fmla="*/ 1447 h 4373"/>
                  <a:gd name="T12" fmla="*/ 142 w 7823"/>
                  <a:gd name="T13" fmla="*/ 1856 h 4373"/>
                  <a:gd name="T14" fmla="*/ 121 w 7823"/>
                  <a:gd name="T15" fmla="*/ 1920 h 4373"/>
                  <a:gd name="T16" fmla="*/ 274 w 7823"/>
                  <a:gd name="T17" fmla="*/ 2381 h 4373"/>
                  <a:gd name="T18" fmla="*/ 665 w 7823"/>
                  <a:gd name="T19" fmla="*/ 2778 h 4373"/>
                  <a:gd name="T20" fmla="*/ 2482 w 7823"/>
                  <a:gd name="T21" fmla="*/ 3438 h 4373"/>
                  <a:gd name="T22" fmla="*/ 2971 w 7823"/>
                  <a:gd name="T23" fmla="*/ 3679 h 4373"/>
                  <a:gd name="T24" fmla="*/ 3438 w 7823"/>
                  <a:gd name="T25" fmla="*/ 4076 h 4373"/>
                  <a:gd name="T26" fmla="*/ 3818 w 7823"/>
                  <a:gd name="T27" fmla="*/ 4338 h 4373"/>
                  <a:gd name="T28" fmla="*/ 3834 w 7823"/>
                  <a:gd name="T29" fmla="*/ 3986 h 4373"/>
                  <a:gd name="T30" fmla="*/ 4040 w 7823"/>
                  <a:gd name="T31" fmla="*/ 3895 h 4373"/>
                  <a:gd name="T32" fmla="*/ 4383 w 7823"/>
                  <a:gd name="T33" fmla="*/ 3679 h 4373"/>
                  <a:gd name="T34" fmla="*/ 4804 w 7823"/>
                  <a:gd name="T35" fmla="*/ 3718 h 4373"/>
                  <a:gd name="T36" fmla="*/ 5126 w 7823"/>
                  <a:gd name="T37" fmla="*/ 3772 h 4373"/>
                  <a:gd name="T38" fmla="*/ 5029 w 7823"/>
                  <a:gd name="T39" fmla="*/ 3628 h 4373"/>
                  <a:gd name="T40" fmla="*/ 5228 w 7823"/>
                  <a:gd name="T41" fmla="*/ 3544 h 4373"/>
                  <a:gd name="T42" fmla="*/ 5459 w 7823"/>
                  <a:gd name="T43" fmla="*/ 3505 h 4373"/>
                  <a:gd name="T44" fmla="*/ 5751 w 7823"/>
                  <a:gd name="T45" fmla="*/ 3550 h 4373"/>
                  <a:gd name="T46" fmla="*/ 6085 w 7823"/>
                  <a:gd name="T47" fmla="*/ 3577 h 4373"/>
                  <a:gd name="T48" fmla="*/ 6260 w 7823"/>
                  <a:gd name="T49" fmla="*/ 3935 h 4373"/>
                  <a:gd name="T50" fmla="*/ 6564 w 7823"/>
                  <a:gd name="T51" fmla="*/ 4216 h 4373"/>
                  <a:gd name="T52" fmla="*/ 6677 w 7823"/>
                  <a:gd name="T53" fmla="*/ 3919 h 4373"/>
                  <a:gd name="T54" fmla="*/ 6353 w 7823"/>
                  <a:gd name="T55" fmla="*/ 3337 h 4373"/>
                  <a:gd name="T56" fmla="*/ 6436 w 7823"/>
                  <a:gd name="T57" fmla="*/ 3096 h 4373"/>
                  <a:gd name="T58" fmla="*/ 6624 w 7823"/>
                  <a:gd name="T59" fmla="*/ 2908 h 4373"/>
                  <a:gd name="T60" fmla="*/ 6869 w 7823"/>
                  <a:gd name="T61" fmla="*/ 2586 h 4373"/>
                  <a:gd name="T62" fmla="*/ 6975 w 7823"/>
                  <a:gd name="T63" fmla="*/ 2465 h 4373"/>
                  <a:gd name="T64" fmla="*/ 6959 w 7823"/>
                  <a:gd name="T65" fmla="*/ 2331 h 4373"/>
                  <a:gd name="T66" fmla="*/ 6996 w 7823"/>
                  <a:gd name="T67" fmla="*/ 2222 h 4373"/>
                  <a:gd name="T68" fmla="*/ 6782 w 7823"/>
                  <a:gd name="T69" fmla="*/ 2128 h 4373"/>
                  <a:gd name="T70" fmla="*/ 6901 w 7823"/>
                  <a:gd name="T71" fmla="*/ 2065 h 4373"/>
                  <a:gd name="T72" fmla="*/ 6806 w 7823"/>
                  <a:gd name="T73" fmla="*/ 1968 h 4373"/>
                  <a:gd name="T74" fmla="*/ 6774 w 7823"/>
                  <a:gd name="T75" fmla="*/ 1925 h 4373"/>
                  <a:gd name="T76" fmla="*/ 6820 w 7823"/>
                  <a:gd name="T77" fmla="*/ 1771 h 4373"/>
                  <a:gd name="T78" fmla="*/ 6879 w 7823"/>
                  <a:gd name="T79" fmla="*/ 1856 h 4373"/>
                  <a:gd name="T80" fmla="*/ 6989 w 7823"/>
                  <a:gd name="T81" fmla="*/ 2096 h 4373"/>
                  <a:gd name="T82" fmla="*/ 6929 w 7823"/>
                  <a:gd name="T83" fmla="*/ 1687 h 4373"/>
                  <a:gd name="T84" fmla="*/ 7105 w 7823"/>
                  <a:gd name="T85" fmla="*/ 1682 h 4373"/>
                  <a:gd name="T86" fmla="*/ 7108 w 7823"/>
                  <a:gd name="T87" fmla="*/ 1477 h 4373"/>
                  <a:gd name="T88" fmla="*/ 7124 w 7823"/>
                  <a:gd name="T89" fmla="*/ 1436 h 4373"/>
                  <a:gd name="T90" fmla="*/ 7409 w 7823"/>
                  <a:gd name="T91" fmla="*/ 1191 h 4373"/>
                  <a:gd name="T92" fmla="*/ 7494 w 7823"/>
                  <a:gd name="T93" fmla="*/ 1126 h 4373"/>
                  <a:gd name="T94" fmla="*/ 7519 w 7823"/>
                  <a:gd name="T95" fmla="*/ 822 h 4373"/>
                  <a:gd name="T96" fmla="*/ 7651 w 7823"/>
                  <a:gd name="T97" fmla="*/ 666 h 4373"/>
                  <a:gd name="T98" fmla="*/ 7737 w 7823"/>
                  <a:gd name="T99" fmla="*/ 464 h 4373"/>
                  <a:gd name="T100" fmla="*/ 7309 w 7823"/>
                  <a:gd name="T101" fmla="*/ 566 h 4373"/>
                  <a:gd name="T102" fmla="*/ 6670 w 7823"/>
                  <a:gd name="T103" fmla="*/ 1054 h 4373"/>
                  <a:gd name="T104" fmla="*/ 6022 w 7823"/>
                  <a:gd name="T105" fmla="*/ 1504 h 4373"/>
                  <a:gd name="T106" fmla="*/ 5864 w 7823"/>
                  <a:gd name="T107" fmla="*/ 1286 h 4373"/>
                  <a:gd name="T108" fmla="*/ 5665 w 7823"/>
                  <a:gd name="T109" fmla="*/ 907 h 4373"/>
                  <a:gd name="T110" fmla="*/ 5367 w 7823"/>
                  <a:gd name="T111" fmla="*/ 972 h 4373"/>
                  <a:gd name="T112" fmla="*/ 5161 w 7823"/>
                  <a:gd name="T113" fmla="*/ 1522 h 4373"/>
                  <a:gd name="T114" fmla="*/ 5070 w 7823"/>
                  <a:gd name="T115" fmla="*/ 1075 h 4373"/>
                  <a:gd name="T116" fmla="*/ 5462 w 7823"/>
                  <a:gd name="T117" fmla="*/ 829 h 4373"/>
                  <a:gd name="T118" fmla="*/ 5115 w 7823"/>
                  <a:gd name="T119" fmla="*/ 750 h 4373"/>
                  <a:gd name="T120" fmla="*/ 4658 w 7823"/>
                  <a:gd name="T121" fmla="*/ 710 h 4373"/>
                  <a:gd name="T122" fmla="*/ 4631 w 7823"/>
                  <a:gd name="T123" fmla="*/ 498 h 4373"/>
                  <a:gd name="T124" fmla="*/ 3468 w 7823"/>
                  <a:gd name="T125" fmla="*/ 384 h 4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823" h="4373">
                    <a:moveTo>
                      <a:pt x="651" y="0"/>
                    </a:moveTo>
                    <a:lnTo>
                      <a:pt x="651" y="0"/>
                    </a:lnTo>
                    <a:lnTo>
                      <a:pt x="640" y="6"/>
                    </a:lnTo>
                    <a:lnTo>
                      <a:pt x="644" y="17"/>
                    </a:lnTo>
                    <a:lnTo>
                      <a:pt x="647" y="26"/>
                    </a:lnTo>
                    <a:lnTo>
                      <a:pt x="647" y="29"/>
                    </a:lnTo>
                    <a:lnTo>
                      <a:pt x="658" y="41"/>
                    </a:lnTo>
                    <a:lnTo>
                      <a:pt x="670" y="47"/>
                    </a:lnTo>
                    <a:lnTo>
                      <a:pt x="667" y="60"/>
                    </a:lnTo>
                    <a:lnTo>
                      <a:pt x="667" y="68"/>
                    </a:lnTo>
                    <a:lnTo>
                      <a:pt x="667" y="81"/>
                    </a:lnTo>
                    <a:lnTo>
                      <a:pt x="654" y="74"/>
                    </a:lnTo>
                    <a:lnTo>
                      <a:pt x="661" y="84"/>
                    </a:lnTo>
                    <a:lnTo>
                      <a:pt x="658" y="95"/>
                    </a:lnTo>
                    <a:lnTo>
                      <a:pt x="644" y="89"/>
                    </a:lnTo>
                    <a:lnTo>
                      <a:pt x="635" y="89"/>
                    </a:lnTo>
                    <a:lnTo>
                      <a:pt x="635" y="98"/>
                    </a:lnTo>
                    <a:lnTo>
                      <a:pt x="647" y="98"/>
                    </a:lnTo>
                    <a:lnTo>
                      <a:pt x="651" y="109"/>
                    </a:lnTo>
                    <a:lnTo>
                      <a:pt x="661" y="122"/>
                    </a:lnTo>
                    <a:lnTo>
                      <a:pt x="658" y="132"/>
                    </a:lnTo>
                    <a:lnTo>
                      <a:pt x="661" y="137"/>
                    </a:lnTo>
                    <a:lnTo>
                      <a:pt x="658" y="159"/>
                    </a:lnTo>
                    <a:lnTo>
                      <a:pt x="665" y="170"/>
                    </a:lnTo>
                    <a:lnTo>
                      <a:pt x="665" y="183"/>
                    </a:lnTo>
                    <a:lnTo>
                      <a:pt x="651" y="191"/>
                    </a:lnTo>
                    <a:lnTo>
                      <a:pt x="639" y="207"/>
                    </a:lnTo>
                    <a:lnTo>
                      <a:pt x="640" y="218"/>
                    </a:lnTo>
                    <a:lnTo>
                      <a:pt x="628" y="224"/>
                    </a:lnTo>
                    <a:lnTo>
                      <a:pt x="635" y="236"/>
                    </a:lnTo>
                    <a:lnTo>
                      <a:pt x="624" y="245"/>
                    </a:lnTo>
                    <a:lnTo>
                      <a:pt x="628" y="269"/>
                    </a:lnTo>
                    <a:lnTo>
                      <a:pt x="614" y="282"/>
                    </a:lnTo>
                    <a:lnTo>
                      <a:pt x="591" y="287"/>
                    </a:lnTo>
                    <a:lnTo>
                      <a:pt x="584" y="296"/>
                    </a:lnTo>
                    <a:lnTo>
                      <a:pt x="575" y="306"/>
                    </a:lnTo>
                    <a:lnTo>
                      <a:pt x="561" y="306"/>
                    </a:lnTo>
                    <a:lnTo>
                      <a:pt x="556" y="293"/>
                    </a:lnTo>
                    <a:lnTo>
                      <a:pt x="542" y="300"/>
                    </a:lnTo>
                    <a:lnTo>
                      <a:pt x="542" y="311"/>
                    </a:lnTo>
                    <a:lnTo>
                      <a:pt x="531" y="303"/>
                    </a:lnTo>
                    <a:lnTo>
                      <a:pt x="535" y="293"/>
                    </a:lnTo>
                    <a:lnTo>
                      <a:pt x="522" y="290"/>
                    </a:lnTo>
                    <a:lnTo>
                      <a:pt x="535" y="287"/>
                    </a:lnTo>
                    <a:lnTo>
                      <a:pt x="545" y="279"/>
                    </a:lnTo>
                    <a:lnTo>
                      <a:pt x="568" y="263"/>
                    </a:lnTo>
                    <a:lnTo>
                      <a:pt x="565" y="276"/>
                    </a:lnTo>
                    <a:lnTo>
                      <a:pt x="561" y="285"/>
                    </a:lnTo>
                    <a:lnTo>
                      <a:pt x="561" y="296"/>
                    </a:lnTo>
                    <a:lnTo>
                      <a:pt x="565" y="290"/>
                    </a:lnTo>
                    <a:lnTo>
                      <a:pt x="568" y="279"/>
                    </a:lnTo>
                    <a:lnTo>
                      <a:pt x="579" y="269"/>
                    </a:lnTo>
                    <a:lnTo>
                      <a:pt x="587" y="266"/>
                    </a:lnTo>
                    <a:lnTo>
                      <a:pt x="579" y="279"/>
                    </a:lnTo>
                    <a:lnTo>
                      <a:pt x="591" y="285"/>
                    </a:lnTo>
                    <a:lnTo>
                      <a:pt x="612" y="245"/>
                    </a:lnTo>
                    <a:lnTo>
                      <a:pt x="605" y="234"/>
                    </a:lnTo>
                    <a:lnTo>
                      <a:pt x="591" y="236"/>
                    </a:lnTo>
                    <a:lnTo>
                      <a:pt x="591" y="224"/>
                    </a:lnTo>
                    <a:lnTo>
                      <a:pt x="605" y="228"/>
                    </a:lnTo>
                    <a:lnTo>
                      <a:pt x="605" y="218"/>
                    </a:lnTo>
                    <a:lnTo>
                      <a:pt x="605" y="207"/>
                    </a:lnTo>
                    <a:lnTo>
                      <a:pt x="614" y="210"/>
                    </a:lnTo>
                    <a:lnTo>
                      <a:pt x="624" y="204"/>
                    </a:lnTo>
                    <a:lnTo>
                      <a:pt x="628" y="191"/>
                    </a:lnTo>
                    <a:lnTo>
                      <a:pt x="621" y="180"/>
                    </a:lnTo>
                    <a:lnTo>
                      <a:pt x="591" y="204"/>
                    </a:lnTo>
                    <a:lnTo>
                      <a:pt x="588" y="207"/>
                    </a:lnTo>
                    <a:lnTo>
                      <a:pt x="587" y="210"/>
                    </a:lnTo>
                    <a:lnTo>
                      <a:pt x="587" y="208"/>
                    </a:lnTo>
                    <a:lnTo>
                      <a:pt x="582" y="215"/>
                    </a:lnTo>
                    <a:lnTo>
                      <a:pt x="558" y="221"/>
                    </a:lnTo>
                    <a:lnTo>
                      <a:pt x="531" y="242"/>
                    </a:lnTo>
                    <a:lnTo>
                      <a:pt x="535" y="255"/>
                    </a:lnTo>
                    <a:lnTo>
                      <a:pt x="549" y="252"/>
                    </a:lnTo>
                    <a:lnTo>
                      <a:pt x="561" y="252"/>
                    </a:lnTo>
                    <a:lnTo>
                      <a:pt x="535" y="258"/>
                    </a:lnTo>
                    <a:lnTo>
                      <a:pt x="526" y="248"/>
                    </a:lnTo>
                    <a:lnTo>
                      <a:pt x="531" y="236"/>
                    </a:lnTo>
                    <a:lnTo>
                      <a:pt x="558" y="218"/>
                    </a:lnTo>
                    <a:lnTo>
                      <a:pt x="568" y="212"/>
                    </a:lnTo>
                    <a:lnTo>
                      <a:pt x="591" y="188"/>
                    </a:lnTo>
                    <a:lnTo>
                      <a:pt x="587" y="197"/>
                    </a:lnTo>
                    <a:lnTo>
                      <a:pt x="587" y="208"/>
                    </a:lnTo>
                    <a:lnTo>
                      <a:pt x="588" y="207"/>
                    </a:lnTo>
                    <a:lnTo>
                      <a:pt x="591" y="197"/>
                    </a:lnTo>
                    <a:lnTo>
                      <a:pt x="605" y="188"/>
                    </a:lnTo>
                    <a:lnTo>
                      <a:pt x="612" y="173"/>
                    </a:lnTo>
                    <a:lnTo>
                      <a:pt x="605" y="146"/>
                    </a:lnTo>
                    <a:lnTo>
                      <a:pt x="609" y="135"/>
                    </a:lnTo>
                    <a:lnTo>
                      <a:pt x="595" y="143"/>
                    </a:lnTo>
                    <a:lnTo>
                      <a:pt x="591" y="156"/>
                    </a:lnTo>
                    <a:lnTo>
                      <a:pt x="584" y="137"/>
                    </a:lnTo>
                    <a:lnTo>
                      <a:pt x="572" y="140"/>
                    </a:lnTo>
                    <a:lnTo>
                      <a:pt x="572" y="132"/>
                    </a:lnTo>
                    <a:lnTo>
                      <a:pt x="568" y="119"/>
                    </a:lnTo>
                    <a:lnTo>
                      <a:pt x="556" y="122"/>
                    </a:lnTo>
                    <a:lnTo>
                      <a:pt x="542" y="122"/>
                    </a:lnTo>
                    <a:lnTo>
                      <a:pt x="529" y="116"/>
                    </a:lnTo>
                    <a:lnTo>
                      <a:pt x="505" y="109"/>
                    </a:lnTo>
                    <a:lnTo>
                      <a:pt x="492" y="101"/>
                    </a:lnTo>
                    <a:lnTo>
                      <a:pt x="470" y="95"/>
                    </a:lnTo>
                    <a:lnTo>
                      <a:pt x="448" y="85"/>
                    </a:lnTo>
                    <a:lnTo>
                      <a:pt x="443" y="77"/>
                    </a:lnTo>
                    <a:lnTo>
                      <a:pt x="429" y="71"/>
                    </a:lnTo>
                    <a:lnTo>
                      <a:pt x="417" y="60"/>
                    </a:lnTo>
                    <a:lnTo>
                      <a:pt x="396" y="41"/>
                    </a:lnTo>
                    <a:lnTo>
                      <a:pt x="383" y="34"/>
                    </a:lnTo>
                    <a:lnTo>
                      <a:pt x="387" y="47"/>
                    </a:lnTo>
                    <a:lnTo>
                      <a:pt x="383" y="50"/>
                    </a:lnTo>
                    <a:lnTo>
                      <a:pt x="380" y="61"/>
                    </a:lnTo>
                    <a:lnTo>
                      <a:pt x="369" y="74"/>
                    </a:lnTo>
                    <a:lnTo>
                      <a:pt x="369" y="84"/>
                    </a:lnTo>
                    <a:lnTo>
                      <a:pt x="366" y="95"/>
                    </a:lnTo>
                    <a:lnTo>
                      <a:pt x="366" y="108"/>
                    </a:lnTo>
                    <a:lnTo>
                      <a:pt x="369" y="116"/>
                    </a:lnTo>
                    <a:lnTo>
                      <a:pt x="380" y="132"/>
                    </a:lnTo>
                    <a:lnTo>
                      <a:pt x="387" y="153"/>
                    </a:lnTo>
                    <a:lnTo>
                      <a:pt x="387" y="164"/>
                    </a:lnTo>
                    <a:lnTo>
                      <a:pt x="380" y="210"/>
                    </a:lnTo>
                    <a:lnTo>
                      <a:pt x="387" y="236"/>
                    </a:lnTo>
                    <a:lnTo>
                      <a:pt x="383" y="269"/>
                    </a:lnTo>
                    <a:lnTo>
                      <a:pt x="376" y="282"/>
                    </a:lnTo>
                    <a:lnTo>
                      <a:pt x="383" y="285"/>
                    </a:lnTo>
                    <a:lnTo>
                      <a:pt x="387" y="272"/>
                    </a:lnTo>
                    <a:lnTo>
                      <a:pt x="396" y="282"/>
                    </a:lnTo>
                    <a:lnTo>
                      <a:pt x="410" y="293"/>
                    </a:lnTo>
                    <a:lnTo>
                      <a:pt x="419" y="296"/>
                    </a:lnTo>
                    <a:lnTo>
                      <a:pt x="399" y="300"/>
                    </a:lnTo>
                    <a:lnTo>
                      <a:pt x="383" y="306"/>
                    </a:lnTo>
                    <a:lnTo>
                      <a:pt x="380" y="296"/>
                    </a:lnTo>
                    <a:lnTo>
                      <a:pt x="376" y="317"/>
                    </a:lnTo>
                    <a:lnTo>
                      <a:pt x="380" y="330"/>
                    </a:lnTo>
                    <a:lnTo>
                      <a:pt x="406" y="335"/>
                    </a:lnTo>
                    <a:lnTo>
                      <a:pt x="410" y="344"/>
                    </a:lnTo>
                    <a:lnTo>
                      <a:pt x="406" y="344"/>
                    </a:lnTo>
                    <a:lnTo>
                      <a:pt x="392" y="338"/>
                    </a:lnTo>
                    <a:lnTo>
                      <a:pt x="387" y="351"/>
                    </a:lnTo>
                    <a:lnTo>
                      <a:pt x="390" y="360"/>
                    </a:lnTo>
                    <a:lnTo>
                      <a:pt x="380" y="371"/>
                    </a:lnTo>
                    <a:lnTo>
                      <a:pt x="387" y="384"/>
                    </a:lnTo>
                    <a:lnTo>
                      <a:pt x="387" y="386"/>
                    </a:lnTo>
                    <a:lnTo>
                      <a:pt x="380" y="378"/>
                    </a:lnTo>
                    <a:lnTo>
                      <a:pt x="366" y="378"/>
                    </a:lnTo>
                    <a:lnTo>
                      <a:pt x="373" y="357"/>
                    </a:lnTo>
                    <a:lnTo>
                      <a:pt x="369" y="344"/>
                    </a:lnTo>
                    <a:lnTo>
                      <a:pt x="357" y="402"/>
                    </a:lnTo>
                    <a:lnTo>
                      <a:pt x="366" y="402"/>
                    </a:lnTo>
                    <a:lnTo>
                      <a:pt x="376" y="413"/>
                    </a:lnTo>
                    <a:lnTo>
                      <a:pt x="403" y="408"/>
                    </a:lnTo>
                    <a:lnTo>
                      <a:pt x="410" y="416"/>
                    </a:lnTo>
                    <a:lnTo>
                      <a:pt x="419" y="419"/>
                    </a:lnTo>
                    <a:lnTo>
                      <a:pt x="422" y="423"/>
                    </a:lnTo>
                    <a:lnTo>
                      <a:pt x="429" y="426"/>
                    </a:lnTo>
                    <a:lnTo>
                      <a:pt x="433" y="426"/>
                    </a:lnTo>
                    <a:lnTo>
                      <a:pt x="436" y="434"/>
                    </a:lnTo>
                    <a:lnTo>
                      <a:pt x="448" y="447"/>
                    </a:lnTo>
                    <a:lnTo>
                      <a:pt x="459" y="447"/>
                    </a:lnTo>
                    <a:lnTo>
                      <a:pt x="459" y="447"/>
                    </a:lnTo>
                    <a:lnTo>
                      <a:pt x="459" y="447"/>
                    </a:lnTo>
                    <a:lnTo>
                      <a:pt x="448" y="450"/>
                    </a:lnTo>
                    <a:lnTo>
                      <a:pt x="436" y="447"/>
                    </a:lnTo>
                    <a:lnTo>
                      <a:pt x="436" y="443"/>
                    </a:lnTo>
                    <a:lnTo>
                      <a:pt x="426" y="434"/>
                    </a:lnTo>
                    <a:lnTo>
                      <a:pt x="417" y="426"/>
                    </a:lnTo>
                    <a:lnTo>
                      <a:pt x="403" y="429"/>
                    </a:lnTo>
                    <a:lnTo>
                      <a:pt x="390" y="429"/>
                    </a:lnTo>
                    <a:lnTo>
                      <a:pt x="387" y="423"/>
                    </a:lnTo>
                    <a:lnTo>
                      <a:pt x="380" y="423"/>
                    </a:lnTo>
                    <a:lnTo>
                      <a:pt x="376" y="426"/>
                    </a:lnTo>
                    <a:lnTo>
                      <a:pt x="383" y="432"/>
                    </a:lnTo>
                    <a:lnTo>
                      <a:pt x="380" y="432"/>
                    </a:lnTo>
                    <a:lnTo>
                      <a:pt x="376" y="429"/>
                    </a:lnTo>
                    <a:lnTo>
                      <a:pt x="366" y="416"/>
                    </a:lnTo>
                    <a:lnTo>
                      <a:pt x="360" y="429"/>
                    </a:lnTo>
                    <a:lnTo>
                      <a:pt x="357" y="453"/>
                    </a:lnTo>
                    <a:lnTo>
                      <a:pt x="346" y="461"/>
                    </a:lnTo>
                    <a:lnTo>
                      <a:pt x="346" y="464"/>
                    </a:lnTo>
                    <a:lnTo>
                      <a:pt x="343" y="474"/>
                    </a:lnTo>
                    <a:lnTo>
                      <a:pt x="339" y="485"/>
                    </a:lnTo>
                    <a:lnTo>
                      <a:pt x="339" y="498"/>
                    </a:lnTo>
                    <a:lnTo>
                      <a:pt x="343" y="504"/>
                    </a:lnTo>
                    <a:lnTo>
                      <a:pt x="334" y="515"/>
                    </a:lnTo>
                    <a:lnTo>
                      <a:pt x="327" y="528"/>
                    </a:lnTo>
                    <a:lnTo>
                      <a:pt x="336" y="536"/>
                    </a:lnTo>
                    <a:lnTo>
                      <a:pt x="323" y="534"/>
                    </a:lnTo>
                    <a:lnTo>
                      <a:pt x="323" y="542"/>
                    </a:lnTo>
                    <a:lnTo>
                      <a:pt x="316" y="555"/>
                    </a:lnTo>
                    <a:lnTo>
                      <a:pt x="316" y="563"/>
                    </a:lnTo>
                    <a:lnTo>
                      <a:pt x="309" y="576"/>
                    </a:lnTo>
                    <a:lnTo>
                      <a:pt x="308" y="587"/>
                    </a:lnTo>
                    <a:lnTo>
                      <a:pt x="297" y="606"/>
                    </a:lnTo>
                    <a:lnTo>
                      <a:pt x="293" y="618"/>
                    </a:lnTo>
                    <a:lnTo>
                      <a:pt x="274" y="648"/>
                    </a:lnTo>
                    <a:lnTo>
                      <a:pt x="267" y="669"/>
                    </a:lnTo>
                    <a:lnTo>
                      <a:pt x="257" y="693"/>
                    </a:lnTo>
                    <a:lnTo>
                      <a:pt x="260" y="705"/>
                    </a:lnTo>
                    <a:lnTo>
                      <a:pt x="260" y="709"/>
                    </a:lnTo>
                    <a:lnTo>
                      <a:pt x="251" y="713"/>
                    </a:lnTo>
                    <a:lnTo>
                      <a:pt x="244" y="723"/>
                    </a:lnTo>
                    <a:lnTo>
                      <a:pt x="237" y="747"/>
                    </a:lnTo>
                    <a:lnTo>
                      <a:pt x="214" y="801"/>
                    </a:lnTo>
                    <a:lnTo>
                      <a:pt x="204" y="813"/>
                    </a:lnTo>
                    <a:lnTo>
                      <a:pt x="200" y="825"/>
                    </a:lnTo>
                    <a:lnTo>
                      <a:pt x="214" y="819"/>
                    </a:lnTo>
                    <a:lnTo>
                      <a:pt x="218" y="825"/>
                    </a:lnTo>
                    <a:lnTo>
                      <a:pt x="204" y="825"/>
                    </a:lnTo>
                    <a:lnTo>
                      <a:pt x="195" y="835"/>
                    </a:lnTo>
                    <a:lnTo>
                      <a:pt x="177" y="856"/>
                    </a:lnTo>
                    <a:lnTo>
                      <a:pt x="174" y="867"/>
                    </a:lnTo>
                    <a:lnTo>
                      <a:pt x="177" y="870"/>
                    </a:lnTo>
                    <a:lnTo>
                      <a:pt x="181" y="870"/>
                    </a:lnTo>
                    <a:lnTo>
                      <a:pt x="181" y="876"/>
                    </a:lnTo>
                    <a:lnTo>
                      <a:pt x="184" y="870"/>
                    </a:lnTo>
                    <a:lnTo>
                      <a:pt x="181" y="876"/>
                    </a:lnTo>
                    <a:lnTo>
                      <a:pt x="181" y="870"/>
                    </a:lnTo>
                    <a:lnTo>
                      <a:pt x="177" y="870"/>
                    </a:lnTo>
                    <a:lnTo>
                      <a:pt x="177" y="870"/>
                    </a:lnTo>
                    <a:lnTo>
                      <a:pt x="169" y="876"/>
                    </a:lnTo>
                    <a:lnTo>
                      <a:pt x="161" y="888"/>
                    </a:lnTo>
                    <a:lnTo>
                      <a:pt x="158" y="876"/>
                    </a:lnTo>
                    <a:lnTo>
                      <a:pt x="135" y="921"/>
                    </a:lnTo>
                    <a:lnTo>
                      <a:pt x="112" y="948"/>
                    </a:lnTo>
                    <a:lnTo>
                      <a:pt x="112" y="969"/>
                    </a:lnTo>
                    <a:lnTo>
                      <a:pt x="117" y="993"/>
                    </a:lnTo>
                    <a:lnTo>
                      <a:pt x="116" y="1006"/>
                    </a:lnTo>
                    <a:lnTo>
                      <a:pt x="105" y="1017"/>
                    </a:lnTo>
                    <a:lnTo>
                      <a:pt x="102" y="1027"/>
                    </a:lnTo>
                    <a:lnTo>
                      <a:pt x="95" y="1041"/>
                    </a:lnTo>
                    <a:lnTo>
                      <a:pt x="98" y="1084"/>
                    </a:lnTo>
                    <a:lnTo>
                      <a:pt x="109" y="1108"/>
                    </a:lnTo>
                    <a:lnTo>
                      <a:pt x="102" y="1129"/>
                    </a:lnTo>
                    <a:lnTo>
                      <a:pt x="95" y="1140"/>
                    </a:lnTo>
                    <a:lnTo>
                      <a:pt x="96" y="1142"/>
                    </a:lnTo>
                    <a:lnTo>
                      <a:pt x="95" y="1143"/>
                    </a:lnTo>
                    <a:lnTo>
                      <a:pt x="102" y="1155"/>
                    </a:lnTo>
                    <a:lnTo>
                      <a:pt x="102" y="1164"/>
                    </a:lnTo>
                    <a:lnTo>
                      <a:pt x="102" y="1185"/>
                    </a:lnTo>
                    <a:lnTo>
                      <a:pt x="102" y="1188"/>
                    </a:lnTo>
                    <a:lnTo>
                      <a:pt x="98" y="1210"/>
                    </a:lnTo>
                    <a:lnTo>
                      <a:pt x="68" y="1258"/>
                    </a:lnTo>
                    <a:lnTo>
                      <a:pt x="69" y="1261"/>
                    </a:lnTo>
                    <a:lnTo>
                      <a:pt x="69" y="1261"/>
                    </a:lnTo>
                    <a:lnTo>
                      <a:pt x="71" y="1267"/>
                    </a:lnTo>
                    <a:lnTo>
                      <a:pt x="65" y="1279"/>
                    </a:lnTo>
                    <a:lnTo>
                      <a:pt x="59" y="1287"/>
                    </a:lnTo>
                    <a:lnTo>
                      <a:pt x="52" y="1300"/>
                    </a:lnTo>
                    <a:lnTo>
                      <a:pt x="54" y="1301"/>
                    </a:lnTo>
                    <a:lnTo>
                      <a:pt x="53" y="1303"/>
                    </a:lnTo>
                    <a:lnTo>
                      <a:pt x="54" y="1304"/>
                    </a:lnTo>
                    <a:lnTo>
                      <a:pt x="42" y="1311"/>
                    </a:lnTo>
                    <a:lnTo>
                      <a:pt x="33" y="1318"/>
                    </a:lnTo>
                    <a:lnTo>
                      <a:pt x="22" y="1327"/>
                    </a:lnTo>
                    <a:lnTo>
                      <a:pt x="12" y="1338"/>
                    </a:lnTo>
                    <a:lnTo>
                      <a:pt x="3" y="1361"/>
                    </a:lnTo>
                    <a:lnTo>
                      <a:pt x="3" y="1378"/>
                    </a:lnTo>
                    <a:lnTo>
                      <a:pt x="0" y="1389"/>
                    </a:lnTo>
                    <a:lnTo>
                      <a:pt x="0" y="1391"/>
                    </a:lnTo>
                    <a:lnTo>
                      <a:pt x="0" y="1392"/>
                    </a:lnTo>
                    <a:lnTo>
                      <a:pt x="22" y="1425"/>
                    </a:lnTo>
                    <a:lnTo>
                      <a:pt x="22" y="1436"/>
                    </a:lnTo>
                    <a:lnTo>
                      <a:pt x="23" y="1436"/>
                    </a:lnTo>
                    <a:lnTo>
                      <a:pt x="23" y="1439"/>
                    </a:lnTo>
                    <a:lnTo>
                      <a:pt x="33" y="1447"/>
                    </a:lnTo>
                    <a:lnTo>
                      <a:pt x="42" y="1481"/>
                    </a:lnTo>
                    <a:lnTo>
                      <a:pt x="42" y="1488"/>
                    </a:lnTo>
                    <a:lnTo>
                      <a:pt x="42" y="1490"/>
                    </a:lnTo>
                    <a:lnTo>
                      <a:pt x="42" y="1491"/>
                    </a:lnTo>
                    <a:lnTo>
                      <a:pt x="45" y="1502"/>
                    </a:lnTo>
                    <a:lnTo>
                      <a:pt x="42" y="1511"/>
                    </a:lnTo>
                    <a:lnTo>
                      <a:pt x="42" y="1525"/>
                    </a:lnTo>
                    <a:lnTo>
                      <a:pt x="35" y="1536"/>
                    </a:lnTo>
                    <a:lnTo>
                      <a:pt x="22" y="1559"/>
                    </a:lnTo>
                    <a:lnTo>
                      <a:pt x="26" y="1600"/>
                    </a:lnTo>
                    <a:lnTo>
                      <a:pt x="22" y="1618"/>
                    </a:lnTo>
                    <a:lnTo>
                      <a:pt x="12" y="1631"/>
                    </a:lnTo>
                    <a:lnTo>
                      <a:pt x="13" y="1633"/>
                    </a:lnTo>
                    <a:lnTo>
                      <a:pt x="12" y="1633"/>
                    </a:lnTo>
                    <a:lnTo>
                      <a:pt x="23" y="1654"/>
                    </a:lnTo>
                    <a:lnTo>
                      <a:pt x="39" y="1675"/>
                    </a:lnTo>
                    <a:lnTo>
                      <a:pt x="53" y="1709"/>
                    </a:lnTo>
                    <a:lnTo>
                      <a:pt x="60" y="1720"/>
                    </a:lnTo>
                    <a:lnTo>
                      <a:pt x="69" y="1733"/>
                    </a:lnTo>
                    <a:lnTo>
                      <a:pt x="76" y="1741"/>
                    </a:lnTo>
                    <a:lnTo>
                      <a:pt x="79" y="1751"/>
                    </a:lnTo>
                    <a:lnTo>
                      <a:pt x="75" y="1762"/>
                    </a:lnTo>
                    <a:lnTo>
                      <a:pt x="78" y="1758"/>
                    </a:lnTo>
                    <a:lnTo>
                      <a:pt x="76" y="1765"/>
                    </a:lnTo>
                    <a:lnTo>
                      <a:pt x="79" y="1760"/>
                    </a:lnTo>
                    <a:lnTo>
                      <a:pt x="79" y="1761"/>
                    </a:lnTo>
                    <a:lnTo>
                      <a:pt x="79" y="1763"/>
                    </a:lnTo>
                    <a:lnTo>
                      <a:pt x="91" y="1784"/>
                    </a:lnTo>
                    <a:lnTo>
                      <a:pt x="95" y="1802"/>
                    </a:lnTo>
                    <a:lnTo>
                      <a:pt x="86" y="1781"/>
                    </a:lnTo>
                    <a:lnTo>
                      <a:pt x="82" y="1792"/>
                    </a:lnTo>
                    <a:lnTo>
                      <a:pt x="75" y="1805"/>
                    </a:lnTo>
                    <a:lnTo>
                      <a:pt x="72" y="1816"/>
                    </a:lnTo>
                    <a:lnTo>
                      <a:pt x="74" y="1815"/>
                    </a:lnTo>
                    <a:lnTo>
                      <a:pt x="72" y="1819"/>
                    </a:lnTo>
                    <a:lnTo>
                      <a:pt x="83" y="1811"/>
                    </a:lnTo>
                    <a:lnTo>
                      <a:pt x="95" y="1822"/>
                    </a:lnTo>
                    <a:lnTo>
                      <a:pt x="99" y="1835"/>
                    </a:lnTo>
                    <a:lnTo>
                      <a:pt x="113" y="1840"/>
                    </a:lnTo>
                    <a:lnTo>
                      <a:pt x="118" y="1852"/>
                    </a:lnTo>
                    <a:lnTo>
                      <a:pt x="132" y="1864"/>
                    </a:lnTo>
                    <a:lnTo>
                      <a:pt x="143" y="1859"/>
                    </a:lnTo>
                    <a:lnTo>
                      <a:pt x="141" y="1856"/>
                    </a:lnTo>
                    <a:lnTo>
                      <a:pt x="142" y="1856"/>
                    </a:lnTo>
                    <a:lnTo>
                      <a:pt x="136" y="1845"/>
                    </a:lnTo>
                    <a:lnTo>
                      <a:pt x="144" y="1838"/>
                    </a:lnTo>
                    <a:lnTo>
                      <a:pt x="143" y="1825"/>
                    </a:lnTo>
                    <a:lnTo>
                      <a:pt x="148" y="1816"/>
                    </a:lnTo>
                    <a:lnTo>
                      <a:pt x="162" y="1811"/>
                    </a:lnTo>
                    <a:lnTo>
                      <a:pt x="174" y="1819"/>
                    </a:lnTo>
                    <a:lnTo>
                      <a:pt x="181" y="1832"/>
                    </a:lnTo>
                    <a:lnTo>
                      <a:pt x="187" y="1834"/>
                    </a:lnTo>
                    <a:lnTo>
                      <a:pt x="181" y="1832"/>
                    </a:lnTo>
                    <a:lnTo>
                      <a:pt x="170" y="1835"/>
                    </a:lnTo>
                    <a:lnTo>
                      <a:pt x="158" y="1835"/>
                    </a:lnTo>
                    <a:lnTo>
                      <a:pt x="151" y="1846"/>
                    </a:lnTo>
                    <a:lnTo>
                      <a:pt x="152" y="1848"/>
                    </a:lnTo>
                    <a:lnTo>
                      <a:pt x="151" y="1849"/>
                    </a:lnTo>
                    <a:lnTo>
                      <a:pt x="161" y="1858"/>
                    </a:lnTo>
                    <a:lnTo>
                      <a:pt x="158" y="1867"/>
                    </a:lnTo>
                    <a:lnTo>
                      <a:pt x="159" y="1870"/>
                    </a:lnTo>
                    <a:lnTo>
                      <a:pt x="158" y="1870"/>
                    </a:lnTo>
                    <a:lnTo>
                      <a:pt x="162" y="1883"/>
                    </a:lnTo>
                    <a:lnTo>
                      <a:pt x="169" y="1886"/>
                    </a:lnTo>
                    <a:lnTo>
                      <a:pt x="170" y="1904"/>
                    </a:lnTo>
                    <a:lnTo>
                      <a:pt x="170" y="1925"/>
                    </a:lnTo>
                    <a:lnTo>
                      <a:pt x="171" y="1925"/>
                    </a:lnTo>
                    <a:lnTo>
                      <a:pt x="171" y="1928"/>
                    </a:lnTo>
                    <a:lnTo>
                      <a:pt x="178" y="1936"/>
                    </a:lnTo>
                    <a:lnTo>
                      <a:pt x="170" y="1934"/>
                    </a:lnTo>
                    <a:lnTo>
                      <a:pt x="158" y="1922"/>
                    </a:lnTo>
                    <a:lnTo>
                      <a:pt x="151" y="1910"/>
                    </a:lnTo>
                    <a:lnTo>
                      <a:pt x="140" y="1905"/>
                    </a:lnTo>
                    <a:lnTo>
                      <a:pt x="143" y="1894"/>
                    </a:lnTo>
                    <a:lnTo>
                      <a:pt x="148" y="1886"/>
                    </a:lnTo>
                    <a:lnTo>
                      <a:pt x="147" y="1883"/>
                    </a:lnTo>
                    <a:lnTo>
                      <a:pt x="147" y="1883"/>
                    </a:lnTo>
                    <a:lnTo>
                      <a:pt x="144" y="1872"/>
                    </a:lnTo>
                    <a:lnTo>
                      <a:pt x="144" y="1870"/>
                    </a:lnTo>
                    <a:lnTo>
                      <a:pt x="144" y="1870"/>
                    </a:lnTo>
                    <a:lnTo>
                      <a:pt x="144" y="1867"/>
                    </a:lnTo>
                    <a:lnTo>
                      <a:pt x="132" y="1867"/>
                    </a:lnTo>
                    <a:lnTo>
                      <a:pt x="124" y="1877"/>
                    </a:lnTo>
                    <a:lnTo>
                      <a:pt x="124" y="1886"/>
                    </a:lnTo>
                    <a:lnTo>
                      <a:pt x="116" y="1910"/>
                    </a:lnTo>
                    <a:lnTo>
                      <a:pt x="117" y="1912"/>
                    </a:lnTo>
                    <a:lnTo>
                      <a:pt x="116" y="1913"/>
                    </a:lnTo>
                    <a:lnTo>
                      <a:pt x="121" y="1920"/>
                    </a:lnTo>
                    <a:lnTo>
                      <a:pt x="121" y="1942"/>
                    </a:lnTo>
                    <a:lnTo>
                      <a:pt x="117" y="1952"/>
                    </a:lnTo>
                    <a:lnTo>
                      <a:pt x="116" y="1962"/>
                    </a:lnTo>
                    <a:lnTo>
                      <a:pt x="116" y="1969"/>
                    </a:lnTo>
                    <a:lnTo>
                      <a:pt x="117" y="1982"/>
                    </a:lnTo>
                    <a:lnTo>
                      <a:pt x="118" y="1983"/>
                    </a:lnTo>
                    <a:lnTo>
                      <a:pt x="118" y="1985"/>
                    </a:lnTo>
                    <a:lnTo>
                      <a:pt x="139" y="2017"/>
                    </a:lnTo>
                    <a:lnTo>
                      <a:pt x="151" y="2027"/>
                    </a:lnTo>
                    <a:lnTo>
                      <a:pt x="174" y="2027"/>
                    </a:lnTo>
                    <a:lnTo>
                      <a:pt x="181" y="2049"/>
                    </a:lnTo>
                    <a:lnTo>
                      <a:pt x="181" y="2072"/>
                    </a:lnTo>
                    <a:lnTo>
                      <a:pt x="177" y="2069"/>
                    </a:lnTo>
                    <a:lnTo>
                      <a:pt x="170" y="2078"/>
                    </a:lnTo>
                    <a:lnTo>
                      <a:pt x="147" y="2089"/>
                    </a:lnTo>
                    <a:lnTo>
                      <a:pt x="147" y="2113"/>
                    </a:lnTo>
                    <a:lnTo>
                      <a:pt x="144" y="2136"/>
                    </a:lnTo>
                    <a:lnTo>
                      <a:pt x="145" y="2137"/>
                    </a:lnTo>
                    <a:lnTo>
                      <a:pt x="144" y="2138"/>
                    </a:lnTo>
                    <a:lnTo>
                      <a:pt x="151" y="2150"/>
                    </a:lnTo>
                    <a:lnTo>
                      <a:pt x="171" y="2170"/>
                    </a:lnTo>
                    <a:lnTo>
                      <a:pt x="174" y="2192"/>
                    </a:lnTo>
                    <a:lnTo>
                      <a:pt x="174" y="2192"/>
                    </a:lnTo>
                    <a:lnTo>
                      <a:pt x="174" y="2194"/>
                    </a:lnTo>
                    <a:lnTo>
                      <a:pt x="185" y="2204"/>
                    </a:lnTo>
                    <a:lnTo>
                      <a:pt x="188" y="2222"/>
                    </a:lnTo>
                    <a:lnTo>
                      <a:pt x="188" y="2222"/>
                    </a:lnTo>
                    <a:lnTo>
                      <a:pt x="188" y="2225"/>
                    </a:lnTo>
                    <a:lnTo>
                      <a:pt x="200" y="2245"/>
                    </a:lnTo>
                    <a:lnTo>
                      <a:pt x="200" y="2256"/>
                    </a:lnTo>
                    <a:lnTo>
                      <a:pt x="201" y="2256"/>
                    </a:lnTo>
                    <a:lnTo>
                      <a:pt x="201" y="2258"/>
                    </a:lnTo>
                    <a:lnTo>
                      <a:pt x="208" y="2270"/>
                    </a:lnTo>
                    <a:lnTo>
                      <a:pt x="222" y="2282"/>
                    </a:lnTo>
                    <a:lnTo>
                      <a:pt x="227" y="2303"/>
                    </a:lnTo>
                    <a:lnTo>
                      <a:pt x="252" y="2324"/>
                    </a:lnTo>
                    <a:lnTo>
                      <a:pt x="253" y="2334"/>
                    </a:lnTo>
                    <a:lnTo>
                      <a:pt x="244" y="2339"/>
                    </a:lnTo>
                    <a:lnTo>
                      <a:pt x="241" y="2351"/>
                    </a:lnTo>
                    <a:lnTo>
                      <a:pt x="242" y="2353"/>
                    </a:lnTo>
                    <a:lnTo>
                      <a:pt x="241" y="2354"/>
                    </a:lnTo>
                    <a:lnTo>
                      <a:pt x="252" y="2365"/>
                    </a:lnTo>
                    <a:lnTo>
                      <a:pt x="264" y="2369"/>
                    </a:lnTo>
                    <a:lnTo>
                      <a:pt x="274" y="2381"/>
                    </a:lnTo>
                    <a:lnTo>
                      <a:pt x="274" y="2390"/>
                    </a:lnTo>
                    <a:lnTo>
                      <a:pt x="260" y="2406"/>
                    </a:lnTo>
                    <a:lnTo>
                      <a:pt x="260" y="2427"/>
                    </a:lnTo>
                    <a:lnTo>
                      <a:pt x="253" y="2438"/>
                    </a:lnTo>
                    <a:lnTo>
                      <a:pt x="254" y="2440"/>
                    </a:lnTo>
                    <a:lnTo>
                      <a:pt x="254" y="2441"/>
                    </a:lnTo>
                    <a:lnTo>
                      <a:pt x="256" y="2451"/>
                    </a:lnTo>
                    <a:lnTo>
                      <a:pt x="248" y="2462"/>
                    </a:lnTo>
                    <a:lnTo>
                      <a:pt x="248" y="2471"/>
                    </a:lnTo>
                    <a:lnTo>
                      <a:pt x="248" y="2471"/>
                    </a:lnTo>
                    <a:lnTo>
                      <a:pt x="248" y="2474"/>
                    </a:lnTo>
                    <a:lnTo>
                      <a:pt x="257" y="2477"/>
                    </a:lnTo>
                    <a:lnTo>
                      <a:pt x="264" y="2488"/>
                    </a:lnTo>
                    <a:lnTo>
                      <a:pt x="275" y="2501"/>
                    </a:lnTo>
                    <a:lnTo>
                      <a:pt x="310" y="2504"/>
                    </a:lnTo>
                    <a:lnTo>
                      <a:pt x="324" y="2511"/>
                    </a:lnTo>
                    <a:lnTo>
                      <a:pt x="336" y="2511"/>
                    </a:lnTo>
                    <a:lnTo>
                      <a:pt x="361" y="2525"/>
                    </a:lnTo>
                    <a:lnTo>
                      <a:pt x="370" y="2532"/>
                    </a:lnTo>
                    <a:lnTo>
                      <a:pt x="396" y="2532"/>
                    </a:lnTo>
                    <a:lnTo>
                      <a:pt x="417" y="2546"/>
                    </a:lnTo>
                    <a:lnTo>
                      <a:pt x="423" y="2559"/>
                    </a:lnTo>
                    <a:lnTo>
                      <a:pt x="437" y="2567"/>
                    </a:lnTo>
                    <a:lnTo>
                      <a:pt x="440" y="2586"/>
                    </a:lnTo>
                    <a:lnTo>
                      <a:pt x="440" y="2586"/>
                    </a:lnTo>
                    <a:lnTo>
                      <a:pt x="440" y="2589"/>
                    </a:lnTo>
                    <a:lnTo>
                      <a:pt x="467" y="2610"/>
                    </a:lnTo>
                    <a:lnTo>
                      <a:pt x="489" y="2621"/>
                    </a:lnTo>
                    <a:lnTo>
                      <a:pt x="539" y="2631"/>
                    </a:lnTo>
                    <a:lnTo>
                      <a:pt x="542" y="2634"/>
                    </a:lnTo>
                    <a:lnTo>
                      <a:pt x="549" y="2655"/>
                    </a:lnTo>
                    <a:lnTo>
                      <a:pt x="552" y="2664"/>
                    </a:lnTo>
                    <a:lnTo>
                      <a:pt x="549" y="2673"/>
                    </a:lnTo>
                    <a:lnTo>
                      <a:pt x="549" y="2685"/>
                    </a:lnTo>
                    <a:lnTo>
                      <a:pt x="549" y="2686"/>
                    </a:lnTo>
                    <a:lnTo>
                      <a:pt x="549" y="2688"/>
                    </a:lnTo>
                    <a:lnTo>
                      <a:pt x="562" y="2693"/>
                    </a:lnTo>
                    <a:lnTo>
                      <a:pt x="569" y="2685"/>
                    </a:lnTo>
                    <a:lnTo>
                      <a:pt x="579" y="2688"/>
                    </a:lnTo>
                    <a:lnTo>
                      <a:pt x="592" y="2693"/>
                    </a:lnTo>
                    <a:lnTo>
                      <a:pt x="606" y="2712"/>
                    </a:lnTo>
                    <a:lnTo>
                      <a:pt x="613" y="2723"/>
                    </a:lnTo>
                    <a:lnTo>
                      <a:pt x="625" y="2733"/>
                    </a:lnTo>
                    <a:lnTo>
                      <a:pt x="665" y="2778"/>
                    </a:lnTo>
                    <a:lnTo>
                      <a:pt x="678" y="2802"/>
                    </a:lnTo>
                    <a:lnTo>
                      <a:pt x="685" y="2825"/>
                    </a:lnTo>
                    <a:lnTo>
                      <a:pt x="688" y="2844"/>
                    </a:lnTo>
                    <a:lnTo>
                      <a:pt x="684" y="2868"/>
                    </a:lnTo>
                    <a:lnTo>
                      <a:pt x="681" y="2888"/>
                    </a:lnTo>
                    <a:lnTo>
                      <a:pt x="681" y="2901"/>
                    </a:lnTo>
                    <a:lnTo>
                      <a:pt x="681" y="2900"/>
                    </a:lnTo>
                    <a:lnTo>
                      <a:pt x="681" y="2904"/>
                    </a:lnTo>
                    <a:lnTo>
                      <a:pt x="685" y="2894"/>
                    </a:lnTo>
                    <a:lnTo>
                      <a:pt x="693" y="2900"/>
                    </a:lnTo>
                    <a:lnTo>
                      <a:pt x="691" y="2911"/>
                    </a:lnTo>
                    <a:lnTo>
                      <a:pt x="693" y="2925"/>
                    </a:lnTo>
                    <a:lnTo>
                      <a:pt x="693" y="2925"/>
                    </a:lnTo>
                    <a:lnTo>
                      <a:pt x="694" y="2928"/>
                    </a:lnTo>
                    <a:lnTo>
                      <a:pt x="701" y="2931"/>
                    </a:lnTo>
                    <a:lnTo>
                      <a:pt x="1073" y="2964"/>
                    </a:lnTo>
                    <a:lnTo>
                      <a:pt x="1054" y="2986"/>
                    </a:lnTo>
                    <a:lnTo>
                      <a:pt x="1052" y="2997"/>
                    </a:lnTo>
                    <a:lnTo>
                      <a:pt x="1087" y="3015"/>
                    </a:lnTo>
                    <a:lnTo>
                      <a:pt x="1403" y="3181"/>
                    </a:lnTo>
                    <a:lnTo>
                      <a:pt x="1607" y="3286"/>
                    </a:lnTo>
                    <a:lnTo>
                      <a:pt x="1846" y="3315"/>
                    </a:lnTo>
                    <a:lnTo>
                      <a:pt x="1925" y="3325"/>
                    </a:lnTo>
                    <a:lnTo>
                      <a:pt x="1929" y="3318"/>
                    </a:lnTo>
                    <a:lnTo>
                      <a:pt x="1925" y="3325"/>
                    </a:lnTo>
                    <a:lnTo>
                      <a:pt x="2050" y="3337"/>
                    </a:lnTo>
                    <a:lnTo>
                      <a:pt x="2061" y="3334"/>
                    </a:lnTo>
                    <a:lnTo>
                      <a:pt x="2068" y="3277"/>
                    </a:lnTo>
                    <a:lnTo>
                      <a:pt x="2073" y="3262"/>
                    </a:lnTo>
                    <a:lnTo>
                      <a:pt x="2332" y="3288"/>
                    </a:lnTo>
                    <a:lnTo>
                      <a:pt x="2340" y="3291"/>
                    </a:lnTo>
                    <a:lnTo>
                      <a:pt x="2346" y="3294"/>
                    </a:lnTo>
                    <a:lnTo>
                      <a:pt x="2351" y="3294"/>
                    </a:lnTo>
                    <a:lnTo>
                      <a:pt x="2352" y="3295"/>
                    </a:lnTo>
                    <a:lnTo>
                      <a:pt x="2362" y="3304"/>
                    </a:lnTo>
                    <a:lnTo>
                      <a:pt x="2369" y="3315"/>
                    </a:lnTo>
                    <a:lnTo>
                      <a:pt x="2373" y="3325"/>
                    </a:lnTo>
                    <a:lnTo>
                      <a:pt x="2381" y="3345"/>
                    </a:lnTo>
                    <a:lnTo>
                      <a:pt x="2396" y="3355"/>
                    </a:lnTo>
                    <a:lnTo>
                      <a:pt x="2418" y="3366"/>
                    </a:lnTo>
                    <a:lnTo>
                      <a:pt x="2429" y="3376"/>
                    </a:lnTo>
                    <a:lnTo>
                      <a:pt x="2455" y="3406"/>
                    </a:lnTo>
                    <a:lnTo>
                      <a:pt x="2478" y="3427"/>
                    </a:lnTo>
                    <a:lnTo>
                      <a:pt x="2482" y="3438"/>
                    </a:lnTo>
                    <a:lnTo>
                      <a:pt x="2505" y="3460"/>
                    </a:lnTo>
                    <a:lnTo>
                      <a:pt x="2517" y="3468"/>
                    </a:lnTo>
                    <a:lnTo>
                      <a:pt x="2528" y="3472"/>
                    </a:lnTo>
                    <a:lnTo>
                      <a:pt x="2550" y="3492"/>
                    </a:lnTo>
                    <a:lnTo>
                      <a:pt x="2565" y="3499"/>
                    </a:lnTo>
                    <a:lnTo>
                      <a:pt x="2566" y="3508"/>
                    </a:lnTo>
                    <a:lnTo>
                      <a:pt x="2577" y="3513"/>
                    </a:lnTo>
                    <a:lnTo>
                      <a:pt x="2580" y="3526"/>
                    </a:lnTo>
                    <a:lnTo>
                      <a:pt x="2584" y="3547"/>
                    </a:lnTo>
                    <a:lnTo>
                      <a:pt x="2591" y="3553"/>
                    </a:lnTo>
                    <a:lnTo>
                      <a:pt x="2600" y="3574"/>
                    </a:lnTo>
                    <a:lnTo>
                      <a:pt x="2607" y="3584"/>
                    </a:lnTo>
                    <a:lnTo>
                      <a:pt x="2607" y="3595"/>
                    </a:lnTo>
                    <a:lnTo>
                      <a:pt x="2603" y="3607"/>
                    </a:lnTo>
                    <a:lnTo>
                      <a:pt x="2603" y="3628"/>
                    </a:lnTo>
                    <a:lnTo>
                      <a:pt x="2630" y="3683"/>
                    </a:lnTo>
                    <a:lnTo>
                      <a:pt x="2647" y="3697"/>
                    </a:lnTo>
                    <a:lnTo>
                      <a:pt x="2660" y="3703"/>
                    </a:lnTo>
                    <a:lnTo>
                      <a:pt x="2670" y="3710"/>
                    </a:lnTo>
                    <a:lnTo>
                      <a:pt x="2679" y="3721"/>
                    </a:lnTo>
                    <a:lnTo>
                      <a:pt x="2705" y="3742"/>
                    </a:lnTo>
                    <a:lnTo>
                      <a:pt x="2716" y="3748"/>
                    </a:lnTo>
                    <a:lnTo>
                      <a:pt x="2742" y="3751"/>
                    </a:lnTo>
                    <a:lnTo>
                      <a:pt x="2749" y="3762"/>
                    </a:lnTo>
                    <a:lnTo>
                      <a:pt x="2783" y="3778"/>
                    </a:lnTo>
                    <a:lnTo>
                      <a:pt x="2792" y="3790"/>
                    </a:lnTo>
                    <a:lnTo>
                      <a:pt x="2806" y="3799"/>
                    </a:lnTo>
                    <a:lnTo>
                      <a:pt x="2815" y="3799"/>
                    </a:lnTo>
                    <a:lnTo>
                      <a:pt x="2815" y="3802"/>
                    </a:lnTo>
                    <a:lnTo>
                      <a:pt x="2829" y="3806"/>
                    </a:lnTo>
                    <a:lnTo>
                      <a:pt x="2848" y="3806"/>
                    </a:lnTo>
                    <a:lnTo>
                      <a:pt x="2851" y="3796"/>
                    </a:lnTo>
                    <a:lnTo>
                      <a:pt x="2866" y="3788"/>
                    </a:lnTo>
                    <a:lnTo>
                      <a:pt x="2871" y="3778"/>
                    </a:lnTo>
                    <a:lnTo>
                      <a:pt x="2885" y="3775"/>
                    </a:lnTo>
                    <a:lnTo>
                      <a:pt x="2888" y="3762"/>
                    </a:lnTo>
                    <a:lnTo>
                      <a:pt x="2892" y="3751"/>
                    </a:lnTo>
                    <a:lnTo>
                      <a:pt x="2897" y="3748"/>
                    </a:lnTo>
                    <a:lnTo>
                      <a:pt x="2918" y="3703"/>
                    </a:lnTo>
                    <a:lnTo>
                      <a:pt x="2927" y="3687"/>
                    </a:lnTo>
                    <a:lnTo>
                      <a:pt x="2934" y="3686"/>
                    </a:lnTo>
                    <a:lnTo>
                      <a:pt x="2945" y="3683"/>
                    </a:lnTo>
                    <a:lnTo>
                      <a:pt x="2957" y="3676"/>
                    </a:lnTo>
                    <a:lnTo>
                      <a:pt x="2971" y="3679"/>
                    </a:lnTo>
                    <a:lnTo>
                      <a:pt x="2980" y="3676"/>
                    </a:lnTo>
                    <a:lnTo>
                      <a:pt x="2987" y="3663"/>
                    </a:lnTo>
                    <a:lnTo>
                      <a:pt x="3001" y="3663"/>
                    </a:lnTo>
                    <a:lnTo>
                      <a:pt x="3020" y="3676"/>
                    </a:lnTo>
                    <a:lnTo>
                      <a:pt x="3035" y="3679"/>
                    </a:lnTo>
                    <a:lnTo>
                      <a:pt x="3047" y="3676"/>
                    </a:lnTo>
                    <a:lnTo>
                      <a:pt x="3057" y="3679"/>
                    </a:lnTo>
                    <a:lnTo>
                      <a:pt x="3070" y="3679"/>
                    </a:lnTo>
                    <a:lnTo>
                      <a:pt x="3103" y="3687"/>
                    </a:lnTo>
                    <a:lnTo>
                      <a:pt x="3117" y="3679"/>
                    </a:lnTo>
                    <a:lnTo>
                      <a:pt x="3126" y="3686"/>
                    </a:lnTo>
                    <a:lnTo>
                      <a:pt x="3140" y="3691"/>
                    </a:lnTo>
                    <a:lnTo>
                      <a:pt x="3144" y="3703"/>
                    </a:lnTo>
                    <a:lnTo>
                      <a:pt x="3153" y="3713"/>
                    </a:lnTo>
                    <a:lnTo>
                      <a:pt x="3156" y="3721"/>
                    </a:lnTo>
                    <a:lnTo>
                      <a:pt x="3167" y="3718"/>
                    </a:lnTo>
                    <a:lnTo>
                      <a:pt x="3172" y="3731"/>
                    </a:lnTo>
                    <a:lnTo>
                      <a:pt x="3182" y="3739"/>
                    </a:lnTo>
                    <a:lnTo>
                      <a:pt x="3197" y="3745"/>
                    </a:lnTo>
                    <a:lnTo>
                      <a:pt x="3197" y="3755"/>
                    </a:lnTo>
                    <a:lnTo>
                      <a:pt x="3232" y="3778"/>
                    </a:lnTo>
                    <a:lnTo>
                      <a:pt x="3246" y="3799"/>
                    </a:lnTo>
                    <a:lnTo>
                      <a:pt x="3255" y="3812"/>
                    </a:lnTo>
                    <a:lnTo>
                      <a:pt x="3262" y="3838"/>
                    </a:lnTo>
                    <a:lnTo>
                      <a:pt x="3276" y="3863"/>
                    </a:lnTo>
                    <a:lnTo>
                      <a:pt x="3283" y="3874"/>
                    </a:lnTo>
                    <a:lnTo>
                      <a:pt x="3283" y="3878"/>
                    </a:lnTo>
                    <a:lnTo>
                      <a:pt x="3288" y="3887"/>
                    </a:lnTo>
                    <a:lnTo>
                      <a:pt x="3295" y="3898"/>
                    </a:lnTo>
                    <a:lnTo>
                      <a:pt x="3306" y="3911"/>
                    </a:lnTo>
                    <a:lnTo>
                      <a:pt x="3302" y="3913"/>
                    </a:lnTo>
                    <a:lnTo>
                      <a:pt x="3309" y="3935"/>
                    </a:lnTo>
                    <a:lnTo>
                      <a:pt x="3318" y="3959"/>
                    </a:lnTo>
                    <a:lnTo>
                      <a:pt x="3332" y="3967"/>
                    </a:lnTo>
                    <a:lnTo>
                      <a:pt x="3344" y="3970"/>
                    </a:lnTo>
                    <a:lnTo>
                      <a:pt x="3355" y="3986"/>
                    </a:lnTo>
                    <a:lnTo>
                      <a:pt x="3359" y="3997"/>
                    </a:lnTo>
                    <a:lnTo>
                      <a:pt x="3367" y="4004"/>
                    </a:lnTo>
                    <a:lnTo>
                      <a:pt x="3378" y="4015"/>
                    </a:lnTo>
                    <a:lnTo>
                      <a:pt x="3381" y="4028"/>
                    </a:lnTo>
                    <a:lnTo>
                      <a:pt x="3404" y="4058"/>
                    </a:lnTo>
                    <a:lnTo>
                      <a:pt x="3424" y="4061"/>
                    </a:lnTo>
                    <a:lnTo>
                      <a:pt x="3434" y="4069"/>
                    </a:lnTo>
                    <a:lnTo>
                      <a:pt x="3438" y="4076"/>
                    </a:lnTo>
                    <a:lnTo>
                      <a:pt x="3438" y="4088"/>
                    </a:lnTo>
                    <a:lnTo>
                      <a:pt x="3441" y="4096"/>
                    </a:lnTo>
                    <a:lnTo>
                      <a:pt x="3441" y="4109"/>
                    </a:lnTo>
                    <a:lnTo>
                      <a:pt x="3434" y="4120"/>
                    </a:lnTo>
                    <a:lnTo>
                      <a:pt x="3447" y="4130"/>
                    </a:lnTo>
                    <a:lnTo>
                      <a:pt x="3447" y="4138"/>
                    </a:lnTo>
                    <a:lnTo>
                      <a:pt x="3445" y="4151"/>
                    </a:lnTo>
                    <a:lnTo>
                      <a:pt x="3447" y="4162"/>
                    </a:lnTo>
                    <a:lnTo>
                      <a:pt x="3457" y="4172"/>
                    </a:lnTo>
                    <a:lnTo>
                      <a:pt x="3468" y="4192"/>
                    </a:lnTo>
                    <a:lnTo>
                      <a:pt x="3476" y="4205"/>
                    </a:lnTo>
                    <a:lnTo>
                      <a:pt x="3487" y="4229"/>
                    </a:lnTo>
                    <a:lnTo>
                      <a:pt x="3491" y="4250"/>
                    </a:lnTo>
                    <a:lnTo>
                      <a:pt x="3503" y="4263"/>
                    </a:lnTo>
                    <a:lnTo>
                      <a:pt x="3501" y="4274"/>
                    </a:lnTo>
                    <a:lnTo>
                      <a:pt x="3506" y="4277"/>
                    </a:lnTo>
                    <a:lnTo>
                      <a:pt x="3533" y="4277"/>
                    </a:lnTo>
                    <a:lnTo>
                      <a:pt x="3543" y="4283"/>
                    </a:lnTo>
                    <a:lnTo>
                      <a:pt x="3550" y="4283"/>
                    </a:lnTo>
                    <a:lnTo>
                      <a:pt x="3563" y="4288"/>
                    </a:lnTo>
                    <a:lnTo>
                      <a:pt x="3570" y="4301"/>
                    </a:lnTo>
                    <a:lnTo>
                      <a:pt x="3580" y="4304"/>
                    </a:lnTo>
                    <a:lnTo>
                      <a:pt x="3589" y="4301"/>
                    </a:lnTo>
                    <a:lnTo>
                      <a:pt x="3603" y="4307"/>
                    </a:lnTo>
                    <a:lnTo>
                      <a:pt x="3616" y="4311"/>
                    </a:lnTo>
                    <a:lnTo>
                      <a:pt x="3640" y="4328"/>
                    </a:lnTo>
                    <a:lnTo>
                      <a:pt x="3649" y="4335"/>
                    </a:lnTo>
                    <a:lnTo>
                      <a:pt x="3698" y="4338"/>
                    </a:lnTo>
                    <a:lnTo>
                      <a:pt x="3725" y="4338"/>
                    </a:lnTo>
                    <a:lnTo>
                      <a:pt x="3739" y="4339"/>
                    </a:lnTo>
                    <a:lnTo>
                      <a:pt x="3749" y="4343"/>
                    </a:lnTo>
                    <a:lnTo>
                      <a:pt x="3772" y="4363"/>
                    </a:lnTo>
                    <a:lnTo>
                      <a:pt x="3776" y="4363"/>
                    </a:lnTo>
                    <a:lnTo>
                      <a:pt x="3788" y="4373"/>
                    </a:lnTo>
                    <a:lnTo>
                      <a:pt x="3802" y="4373"/>
                    </a:lnTo>
                    <a:lnTo>
                      <a:pt x="3802" y="4362"/>
                    </a:lnTo>
                    <a:lnTo>
                      <a:pt x="3832" y="4355"/>
                    </a:lnTo>
                    <a:lnTo>
                      <a:pt x="3834" y="4352"/>
                    </a:lnTo>
                    <a:lnTo>
                      <a:pt x="3834" y="4339"/>
                    </a:lnTo>
                    <a:lnTo>
                      <a:pt x="3822" y="4352"/>
                    </a:lnTo>
                    <a:lnTo>
                      <a:pt x="3825" y="4339"/>
                    </a:lnTo>
                    <a:lnTo>
                      <a:pt x="3814" y="4352"/>
                    </a:lnTo>
                    <a:lnTo>
                      <a:pt x="3806" y="4338"/>
                    </a:lnTo>
                    <a:lnTo>
                      <a:pt x="3818" y="4338"/>
                    </a:lnTo>
                    <a:lnTo>
                      <a:pt x="3807" y="4325"/>
                    </a:lnTo>
                    <a:lnTo>
                      <a:pt x="3806" y="4304"/>
                    </a:lnTo>
                    <a:lnTo>
                      <a:pt x="3785" y="4264"/>
                    </a:lnTo>
                    <a:lnTo>
                      <a:pt x="3788" y="4256"/>
                    </a:lnTo>
                    <a:lnTo>
                      <a:pt x="3778" y="4216"/>
                    </a:lnTo>
                    <a:lnTo>
                      <a:pt x="3765" y="4205"/>
                    </a:lnTo>
                    <a:lnTo>
                      <a:pt x="3765" y="4196"/>
                    </a:lnTo>
                    <a:lnTo>
                      <a:pt x="3778" y="4199"/>
                    </a:lnTo>
                    <a:lnTo>
                      <a:pt x="3765" y="4188"/>
                    </a:lnTo>
                    <a:lnTo>
                      <a:pt x="3765" y="4175"/>
                    </a:lnTo>
                    <a:lnTo>
                      <a:pt x="3778" y="4175"/>
                    </a:lnTo>
                    <a:lnTo>
                      <a:pt x="3778" y="4162"/>
                    </a:lnTo>
                    <a:lnTo>
                      <a:pt x="3785" y="4154"/>
                    </a:lnTo>
                    <a:lnTo>
                      <a:pt x="3785" y="4141"/>
                    </a:lnTo>
                    <a:lnTo>
                      <a:pt x="3788" y="4130"/>
                    </a:lnTo>
                    <a:lnTo>
                      <a:pt x="3765" y="4136"/>
                    </a:lnTo>
                    <a:lnTo>
                      <a:pt x="3742" y="4130"/>
                    </a:lnTo>
                    <a:lnTo>
                      <a:pt x="3742" y="4117"/>
                    </a:lnTo>
                    <a:lnTo>
                      <a:pt x="3735" y="4112"/>
                    </a:lnTo>
                    <a:lnTo>
                      <a:pt x="3728" y="4100"/>
                    </a:lnTo>
                    <a:lnTo>
                      <a:pt x="3742" y="4109"/>
                    </a:lnTo>
                    <a:lnTo>
                      <a:pt x="3751" y="4117"/>
                    </a:lnTo>
                    <a:lnTo>
                      <a:pt x="3762" y="4117"/>
                    </a:lnTo>
                    <a:lnTo>
                      <a:pt x="3772" y="4114"/>
                    </a:lnTo>
                    <a:lnTo>
                      <a:pt x="3781" y="4117"/>
                    </a:lnTo>
                    <a:lnTo>
                      <a:pt x="3772" y="4127"/>
                    </a:lnTo>
                    <a:lnTo>
                      <a:pt x="3788" y="4120"/>
                    </a:lnTo>
                    <a:lnTo>
                      <a:pt x="3811" y="4066"/>
                    </a:lnTo>
                    <a:lnTo>
                      <a:pt x="3807" y="4055"/>
                    </a:lnTo>
                    <a:lnTo>
                      <a:pt x="3806" y="4052"/>
                    </a:lnTo>
                    <a:lnTo>
                      <a:pt x="3795" y="4042"/>
                    </a:lnTo>
                    <a:lnTo>
                      <a:pt x="3795" y="4034"/>
                    </a:lnTo>
                    <a:lnTo>
                      <a:pt x="3781" y="4037"/>
                    </a:lnTo>
                    <a:lnTo>
                      <a:pt x="3776" y="4034"/>
                    </a:lnTo>
                    <a:lnTo>
                      <a:pt x="3788" y="4028"/>
                    </a:lnTo>
                    <a:lnTo>
                      <a:pt x="3814" y="4028"/>
                    </a:lnTo>
                    <a:lnTo>
                      <a:pt x="3825" y="4037"/>
                    </a:lnTo>
                    <a:lnTo>
                      <a:pt x="3848" y="4007"/>
                    </a:lnTo>
                    <a:lnTo>
                      <a:pt x="3855" y="3997"/>
                    </a:lnTo>
                    <a:lnTo>
                      <a:pt x="3855" y="3986"/>
                    </a:lnTo>
                    <a:lnTo>
                      <a:pt x="3844" y="3994"/>
                    </a:lnTo>
                    <a:lnTo>
                      <a:pt x="3837" y="4004"/>
                    </a:lnTo>
                    <a:lnTo>
                      <a:pt x="3829" y="3994"/>
                    </a:lnTo>
                    <a:lnTo>
                      <a:pt x="3834" y="3986"/>
                    </a:lnTo>
                    <a:lnTo>
                      <a:pt x="3832" y="3980"/>
                    </a:lnTo>
                    <a:lnTo>
                      <a:pt x="3844" y="3980"/>
                    </a:lnTo>
                    <a:lnTo>
                      <a:pt x="3855" y="3973"/>
                    </a:lnTo>
                    <a:lnTo>
                      <a:pt x="3858" y="3983"/>
                    </a:lnTo>
                    <a:lnTo>
                      <a:pt x="3871" y="3973"/>
                    </a:lnTo>
                    <a:lnTo>
                      <a:pt x="3874" y="3962"/>
                    </a:lnTo>
                    <a:lnTo>
                      <a:pt x="3874" y="3973"/>
                    </a:lnTo>
                    <a:lnTo>
                      <a:pt x="3871" y="3983"/>
                    </a:lnTo>
                    <a:lnTo>
                      <a:pt x="3881" y="3980"/>
                    </a:lnTo>
                    <a:lnTo>
                      <a:pt x="3894" y="3964"/>
                    </a:lnTo>
                    <a:lnTo>
                      <a:pt x="3894" y="3953"/>
                    </a:lnTo>
                    <a:lnTo>
                      <a:pt x="3890" y="3940"/>
                    </a:lnTo>
                    <a:lnTo>
                      <a:pt x="3894" y="3929"/>
                    </a:lnTo>
                    <a:lnTo>
                      <a:pt x="3894" y="3925"/>
                    </a:lnTo>
                    <a:lnTo>
                      <a:pt x="3911" y="3946"/>
                    </a:lnTo>
                    <a:lnTo>
                      <a:pt x="3920" y="3949"/>
                    </a:lnTo>
                    <a:lnTo>
                      <a:pt x="3957" y="3932"/>
                    </a:lnTo>
                    <a:lnTo>
                      <a:pt x="3961" y="3929"/>
                    </a:lnTo>
                    <a:lnTo>
                      <a:pt x="3947" y="3922"/>
                    </a:lnTo>
                    <a:lnTo>
                      <a:pt x="3934" y="3925"/>
                    </a:lnTo>
                    <a:lnTo>
                      <a:pt x="3943" y="3913"/>
                    </a:lnTo>
                    <a:lnTo>
                      <a:pt x="3931" y="3908"/>
                    </a:lnTo>
                    <a:lnTo>
                      <a:pt x="3917" y="3887"/>
                    </a:lnTo>
                    <a:lnTo>
                      <a:pt x="3931" y="3884"/>
                    </a:lnTo>
                    <a:lnTo>
                      <a:pt x="3934" y="3892"/>
                    </a:lnTo>
                    <a:lnTo>
                      <a:pt x="3950" y="3905"/>
                    </a:lnTo>
                    <a:lnTo>
                      <a:pt x="3964" y="3902"/>
                    </a:lnTo>
                    <a:lnTo>
                      <a:pt x="3954" y="3881"/>
                    </a:lnTo>
                    <a:lnTo>
                      <a:pt x="3954" y="3878"/>
                    </a:lnTo>
                    <a:lnTo>
                      <a:pt x="3964" y="3889"/>
                    </a:lnTo>
                    <a:lnTo>
                      <a:pt x="3973" y="3895"/>
                    </a:lnTo>
                    <a:lnTo>
                      <a:pt x="3987" y="3889"/>
                    </a:lnTo>
                    <a:lnTo>
                      <a:pt x="3991" y="3898"/>
                    </a:lnTo>
                    <a:lnTo>
                      <a:pt x="4003" y="3898"/>
                    </a:lnTo>
                    <a:lnTo>
                      <a:pt x="3998" y="3905"/>
                    </a:lnTo>
                    <a:lnTo>
                      <a:pt x="4020" y="3895"/>
                    </a:lnTo>
                    <a:lnTo>
                      <a:pt x="4017" y="3908"/>
                    </a:lnTo>
                    <a:lnTo>
                      <a:pt x="3994" y="3919"/>
                    </a:lnTo>
                    <a:lnTo>
                      <a:pt x="3991" y="3922"/>
                    </a:lnTo>
                    <a:lnTo>
                      <a:pt x="4026" y="3905"/>
                    </a:lnTo>
                    <a:lnTo>
                      <a:pt x="4052" y="3895"/>
                    </a:lnTo>
                    <a:lnTo>
                      <a:pt x="4066" y="3887"/>
                    </a:lnTo>
                    <a:lnTo>
                      <a:pt x="4052" y="3889"/>
                    </a:lnTo>
                    <a:lnTo>
                      <a:pt x="4040" y="3895"/>
                    </a:lnTo>
                    <a:lnTo>
                      <a:pt x="4040" y="3887"/>
                    </a:lnTo>
                    <a:lnTo>
                      <a:pt x="4063" y="3878"/>
                    </a:lnTo>
                    <a:lnTo>
                      <a:pt x="4086" y="3878"/>
                    </a:lnTo>
                    <a:lnTo>
                      <a:pt x="4108" y="3863"/>
                    </a:lnTo>
                    <a:lnTo>
                      <a:pt x="4130" y="3854"/>
                    </a:lnTo>
                    <a:lnTo>
                      <a:pt x="4138" y="3847"/>
                    </a:lnTo>
                    <a:lnTo>
                      <a:pt x="4163" y="3826"/>
                    </a:lnTo>
                    <a:lnTo>
                      <a:pt x="4165" y="3806"/>
                    </a:lnTo>
                    <a:lnTo>
                      <a:pt x="4186" y="3793"/>
                    </a:lnTo>
                    <a:lnTo>
                      <a:pt x="4191" y="3785"/>
                    </a:lnTo>
                    <a:lnTo>
                      <a:pt x="4205" y="3778"/>
                    </a:lnTo>
                    <a:lnTo>
                      <a:pt x="4212" y="3762"/>
                    </a:lnTo>
                    <a:lnTo>
                      <a:pt x="4198" y="3761"/>
                    </a:lnTo>
                    <a:lnTo>
                      <a:pt x="4198" y="3745"/>
                    </a:lnTo>
                    <a:lnTo>
                      <a:pt x="4186" y="3737"/>
                    </a:lnTo>
                    <a:lnTo>
                      <a:pt x="4189" y="3724"/>
                    </a:lnTo>
                    <a:lnTo>
                      <a:pt x="4182" y="3713"/>
                    </a:lnTo>
                    <a:lnTo>
                      <a:pt x="4189" y="3710"/>
                    </a:lnTo>
                    <a:lnTo>
                      <a:pt x="4205" y="3718"/>
                    </a:lnTo>
                    <a:lnTo>
                      <a:pt x="4212" y="3707"/>
                    </a:lnTo>
                    <a:lnTo>
                      <a:pt x="4221" y="3700"/>
                    </a:lnTo>
                    <a:lnTo>
                      <a:pt x="4235" y="3700"/>
                    </a:lnTo>
                    <a:lnTo>
                      <a:pt x="4235" y="3718"/>
                    </a:lnTo>
                    <a:lnTo>
                      <a:pt x="4225" y="3742"/>
                    </a:lnTo>
                    <a:lnTo>
                      <a:pt x="4251" y="3734"/>
                    </a:lnTo>
                    <a:lnTo>
                      <a:pt x="4274" y="3734"/>
                    </a:lnTo>
                    <a:lnTo>
                      <a:pt x="4272" y="3739"/>
                    </a:lnTo>
                    <a:lnTo>
                      <a:pt x="4258" y="3739"/>
                    </a:lnTo>
                    <a:lnTo>
                      <a:pt x="4232" y="3758"/>
                    </a:lnTo>
                    <a:lnTo>
                      <a:pt x="4225" y="3769"/>
                    </a:lnTo>
                    <a:lnTo>
                      <a:pt x="4228" y="3769"/>
                    </a:lnTo>
                    <a:lnTo>
                      <a:pt x="4242" y="3758"/>
                    </a:lnTo>
                    <a:lnTo>
                      <a:pt x="4255" y="3751"/>
                    </a:lnTo>
                    <a:lnTo>
                      <a:pt x="4265" y="3745"/>
                    </a:lnTo>
                    <a:lnTo>
                      <a:pt x="4300" y="3731"/>
                    </a:lnTo>
                    <a:lnTo>
                      <a:pt x="4341" y="3713"/>
                    </a:lnTo>
                    <a:lnTo>
                      <a:pt x="4378" y="3710"/>
                    </a:lnTo>
                    <a:lnTo>
                      <a:pt x="4357" y="3687"/>
                    </a:lnTo>
                    <a:lnTo>
                      <a:pt x="4374" y="3663"/>
                    </a:lnTo>
                    <a:lnTo>
                      <a:pt x="4383" y="3655"/>
                    </a:lnTo>
                    <a:lnTo>
                      <a:pt x="4384" y="3655"/>
                    </a:lnTo>
                    <a:lnTo>
                      <a:pt x="4383" y="3655"/>
                    </a:lnTo>
                    <a:lnTo>
                      <a:pt x="4387" y="3667"/>
                    </a:lnTo>
                    <a:lnTo>
                      <a:pt x="4383" y="3679"/>
                    </a:lnTo>
                    <a:lnTo>
                      <a:pt x="4374" y="3686"/>
                    </a:lnTo>
                    <a:lnTo>
                      <a:pt x="4371" y="3697"/>
                    </a:lnTo>
                    <a:lnTo>
                      <a:pt x="4383" y="3707"/>
                    </a:lnTo>
                    <a:lnTo>
                      <a:pt x="4394" y="3697"/>
                    </a:lnTo>
                    <a:lnTo>
                      <a:pt x="4454" y="3691"/>
                    </a:lnTo>
                    <a:lnTo>
                      <a:pt x="4457" y="3686"/>
                    </a:lnTo>
                    <a:lnTo>
                      <a:pt x="4443" y="3679"/>
                    </a:lnTo>
                    <a:lnTo>
                      <a:pt x="4457" y="3670"/>
                    </a:lnTo>
                    <a:lnTo>
                      <a:pt x="4461" y="3643"/>
                    </a:lnTo>
                    <a:lnTo>
                      <a:pt x="4469" y="3652"/>
                    </a:lnTo>
                    <a:lnTo>
                      <a:pt x="4473" y="3663"/>
                    </a:lnTo>
                    <a:lnTo>
                      <a:pt x="4473" y="3673"/>
                    </a:lnTo>
                    <a:lnTo>
                      <a:pt x="4464" y="3679"/>
                    </a:lnTo>
                    <a:lnTo>
                      <a:pt x="4461" y="3686"/>
                    </a:lnTo>
                    <a:lnTo>
                      <a:pt x="4469" y="3687"/>
                    </a:lnTo>
                    <a:lnTo>
                      <a:pt x="4483" y="3691"/>
                    </a:lnTo>
                    <a:lnTo>
                      <a:pt x="4506" y="3694"/>
                    </a:lnTo>
                    <a:lnTo>
                      <a:pt x="4533" y="3703"/>
                    </a:lnTo>
                    <a:lnTo>
                      <a:pt x="4547" y="3710"/>
                    </a:lnTo>
                    <a:lnTo>
                      <a:pt x="4566" y="3718"/>
                    </a:lnTo>
                    <a:lnTo>
                      <a:pt x="4626" y="3724"/>
                    </a:lnTo>
                    <a:lnTo>
                      <a:pt x="4638" y="3724"/>
                    </a:lnTo>
                    <a:lnTo>
                      <a:pt x="4656" y="3715"/>
                    </a:lnTo>
                    <a:lnTo>
                      <a:pt x="4668" y="3715"/>
                    </a:lnTo>
                    <a:lnTo>
                      <a:pt x="4658" y="3700"/>
                    </a:lnTo>
                    <a:lnTo>
                      <a:pt x="4649" y="3691"/>
                    </a:lnTo>
                    <a:lnTo>
                      <a:pt x="4661" y="3687"/>
                    </a:lnTo>
                    <a:lnTo>
                      <a:pt x="4665" y="3686"/>
                    </a:lnTo>
                    <a:lnTo>
                      <a:pt x="4679" y="3679"/>
                    </a:lnTo>
                    <a:lnTo>
                      <a:pt x="4702" y="3673"/>
                    </a:lnTo>
                    <a:lnTo>
                      <a:pt x="4702" y="3686"/>
                    </a:lnTo>
                    <a:lnTo>
                      <a:pt x="4702" y="3691"/>
                    </a:lnTo>
                    <a:lnTo>
                      <a:pt x="4712" y="3687"/>
                    </a:lnTo>
                    <a:lnTo>
                      <a:pt x="4739" y="3686"/>
                    </a:lnTo>
                    <a:lnTo>
                      <a:pt x="4740" y="3697"/>
                    </a:lnTo>
                    <a:lnTo>
                      <a:pt x="4751" y="3703"/>
                    </a:lnTo>
                    <a:lnTo>
                      <a:pt x="4758" y="3718"/>
                    </a:lnTo>
                    <a:lnTo>
                      <a:pt x="4770" y="3718"/>
                    </a:lnTo>
                    <a:lnTo>
                      <a:pt x="4795" y="3724"/>
                    </a:lnTo>
                    <a:lnTo>
                      <a:pt x="4800" y="3715"/>
                    </a:lnTo>
                    <a:lnTo>
                      <a:pt x="4804" y="3713"/>
                    </a:lnTo>
                    <a:lnTo>
                      <a:pt x="4804" y="3707"/>
                    </a:lnTo>
                    <a:lnTo>
                      <a:pt x="4807" y="3715"/>
                    </a:lnTo>
                    <a:lnTo>
                      <a:pt x="4804" y="3718"/>
                    </a:lnTo>
                    <a:lnTo>
                      <a:pt x="4804" y="3727"/>
                    </a:lnTo>
                    <a:lnTo>
                      <a:pt x="4811" y="3739"/>
                    </a:lnTo>
                    <a:lnTo>
                      <a:pt x="4823" y="3745"/>
                    </a:lnTo>
                    <a:lnTo>
                      <a:pt x="4830" y="3758"/>
                    </a:lnTo>
                    <a:lnTo>
                      <a:pt x="4827" y="3769"/>
                    </a:lnTo>
                    <a:lnTo>
                      <a:pt x="4834" y="3775"/>
                    </a:lnTo>
                    <a:lnTo>
                      <a:pt x="4848" y="3769"/>
                    </a:lnTo>
                    <a:lnTo>
                      <a:pt x="4871" y="3785"/>
                    </a:lnTo>
                    <a:lnTo>
                      <a:pt x="4883" y="3778"/>
                    </a:lnTo>
                    <a:lnTo>
                      <a:pt x="4887" y="3778"/>
                    </a:lnTo>
                    <a:lnTo>
                      <a:pt x="4901" y="3785"/>
                    </a:lnTo>
                    <a:lnTo>
                      <a:pt x="4909" y="3778"/>
                    </a:lnTo>
                    <a:lnTo>
                      <a:pt x="4909" y="3762"/>
                    </a:lnTo>
                    <a:lnTo>
                      <a:pt x="4913" y="3751"/>
                    </a:lnTo>
                    <a:lnTo>
                      <a:pt x="4927" y="3751"/>
                    </a:lnTo>
                    <a:lnTo>
                      <a:pt x="4936" y="3748"/>
                    </a:lnTo>
                    <a:lnTo>
                      <a:pt x="4943" y="3745"/>
                    </a:lnTo>
                    <a:lnTo>
                      <a:pt x="4950" y="3758"/>
                    </a:lnTo>
                    <a:lnTo>
                      <a:pt x="4961" y="3751"/>
                    </a:lnTo>
                    <a:lnTo>
                      <a:pt x="4973" y="3758"/>
                    </a:lnTo>
                    <a:lnTo>
                      <a:pt x="4973" y="3772"/>
                    </a:lnTo>
                    <a:lnTo>
                      <a:pt x="4976" y="3785"/>
                    </a:lnTo>
                    <a:lnTo>
                      <a:pt x="4989" y="3778"/>
                    </a:lnTo>
                    <a:lnTo>
                      <a:pt x="4999" y="3769"/>
                    </a:lnTo>
                    <a:lnTo>
                      <a:pt x="5006" y="3761"/>
                    </a:lnTo>
                    <a:lnTo>
                      <a:pt x="4996" y="3748"/>
                    </a:lnTo>
                    <a:lnTo>
                      <a:pt x="5010" y="3745"/>
                    </a:lnTo>
                    <a:lnTo>
                      <a:pt x="5006" y="3724"/>
                    </a:lnTo>
                    <a:lnTo>
                      <a:pt x="4980" y="3713"/>
                    </a:lnTo>
                    <a:lnTo>
                      <a:pt x="4980" y="3703"/>
                    </a:lnTo>
                    <a:lnTo>
                      <a:pt x="4980" y="3700"/>
                    </a:lnTo>
                    <a:lnTo>
                      <a:pt x="5022" y="3718"/>
                    </a:lnTo>
                    <a:lnTo>
                      <a:pt x="5036" y="3718"/>
                    </a:lnTo>
                    <a:lnTo>
                      <a:pt x="5045" y="3724"/>
                    </a:lnTo>
                    <a:lnTo>
                      <a:pt x="5052" y="3727"/>
                    </a:lnTo>
                    <a:lnTo>
                      <a:pt x="5045" y="3739"/>
                    </a:lnTo>
                    <a:lnTo>
                      <a:pt x="5056" y="3739"/>
                    </a:lnTo>
                    <a:lnTo>
                      <a:pt x="5070" y="3737"/>
                    </a:lnTo>
                    <a:lnTo>
                      <a:pt x="5075" y="3748"/>
                    </a:lnTo>
                    <a:lnTo>
                      <a:pt x="5093" y="3751"/>
                    </a:lnTo>
                    <a:lnTo>
                      <a:pt x="5101" y="3748"/>
                    </a:lnTo>
                    <a:lnTo>
                      <a:pt x="5105" y="3758"/>
                    </a:lnTo>
                    <a:lnTo>
                      <a:pt x="5115" y="3769"/>
                    </a:lnTo>
                    <a:lnTo>
                      <a:pt x="5126" y="3772"/>
                    </a:lnTo>
                    <a:lnTo>
                      <a:pt x="5128" y="3758"/>
                    </a:lnTo>
                    <a:lnTo>
                      <a:pt x="5131" y="3769"/>
                    </a:lnTo>
                    <a:lnTo>
                      <a:pt x="5126" y="3782"/>
                    </a:lnTo>
                    <a:lnTo>
                      <a:pt x="5115" y="3802"/>
                    </a:lnTo>
                    <a:lnTo>
                      <a:pt x="5128" y="3793"/>
                    </a:lnTo>
                    <a:lnTo>
                      <a:pt x="5131" y="3782"/>
                    </a:lnTo>
                    <a:lnTo>
                      <a:pt x="5142" y="3769"/>
                    </a:lnTo>
                    <a:lnTo>
                      <a:pt x="5158" y="3788"/>
                    </a:lnTo>
                    <a:lnTo>
                      <a:pt x="5158" y="3778"/>
                    </a:lnTo>
                    <a:lnTo>
                      <a:pt x="5165" y="3766"/>
                    </a:lnTo>
                    <a:lnTo>
                      <a:pt x="5165" y="3761"/>
                    </a:lnTo>
                    <a:lnTo>
                      <a:pt x="5175" y="3758"/>
                    </a:lnTo>
                    <a:lnTo>
                      <a:pt x="5175" y="3751"/>
                    </a:lnTo>
                    <a:lnTo>
                      <a:pt x="5161" y="3748"/>
                    </a:lnTo>
                    <a:lnTo>
                      <a:pt x="5158" y="3739"/>
                    </a:lnTo>
                    <a:lnTo>
                      <a:pt x="5149" y="3734"/>
                    </a:lnTo>
                    <a:lnTo>
                      <a:pt x="5123" y="3731"/>
                    </a:lnTo>
                    <a:lnTo>
                      <a:pt x="5112" y="3724"/>
                    </a:lnTo>
                    <a:lnTo>
                      <a:pt x="5096" y="3724"/>
                    </a:lnTo>
                    <a:lnTo>
                      <a:pt x="5089" y="3713"/>
                    </a:lnTo>
                    <a:lnTo>
                      <a:pt x="5075" y="3707"/>
                    </a:lnTo>
                    <a:lnTo>
                      <a:pt x="5063" y="3703"/>
                    </a:lnTo>
                    <a:lnTo>
                      <a:pt x="5059" y="3691"/>
                    </a:lnTo>
                    <a:lnTo>
                      <a:pt x="5070" y="3687"/>
                    </a:lnTo>
                    <a:lnTo>
                      <a:pt x="5066" y="3683"/>
                    </a:lnTo>
                    <a:lnTo>
                      <a:pt x="5079" y="3679"/>
                    </a:lnTo>
                    <a:lnTo>
                      <a:pt x="5093" y="3686"/>
                    </a:lnTo>
                    <a:lnTo>
                      <a:pt x="5082" y="3676"/>
                    </a:lnTo>
                    <a:lnTo>
                      <a:pt x="5075" y="3663"/>
                    </a:lnTo>
                    <a:lnTo>
                      <a:pt x="5089" y="3655"/>
                    </a:lnTo>
                    <a:lnTo>
                      <a:pt x="5101" y="3655"/>
                    </a:lnTo>
                    <a:lnTo>
                      <a:pt x="5105" y="3659"/>
                    </a:lnTo>
                    <a:lnTo>
                      <a:pt x="5108" y="3649"/>
                    </a:lnTo>
                    <a:lnTo>
                      <a:pt x="5108" y="3638"/>
                    </a:lnTo>
                    <a:lnTo>
                      <a:pt x="5100" y="3631"/>
                    </a:lnTo>
                    <a:lnTo>
                      <a:pt x="5096" y="3619"/>
                    </a:lnTo>
                    <a:lnTo>
                      <a:pt x="5093" y="3611"/>
                    </a:lnTo>
                    <a:lnTo>
                      <a:pt x="5075" y="3619"/>
                    </a:lnTo>
                    <a:lnTo>
                      <a:pt x="5071" y="3631"/>
                    </a:lnTo>
                    <a:lnTo>
                      <a:pt x="5070" y="3643"/>
                    </a:lnTo>
                    <a:lnTo>
                      <a:pt x="5056" y="3643"/>
                    </a:lnTo>
                    <a:lnTo>
                      <a:pt x="5052" y="3631"/>
                    </a:lnTo>
                    <a:lnTo>
                      <a:pt x="5040" y="3635"/>
                    </a:lnTo>
                    <a:lnTo>
                      <a:pt x="5029" y="3628"/>
                    </a:lnTo>
                    <a:lnTo>
                      <a:pt x="5029" y="3625"/>
                    </a:lnTo>
                    <a:lnTo>
                      <a:pt x="5056" y="3611"/>
                    </a:lnTo>
                    <a:lnTo>
                      <a:pt x="5059" y="3598"/>
                    </a:lnTo>
                    <a:lnTo>
                      <a:pt x="5045" y="3604"/>
                    </a:lnTo>
                    <a:lnTo>
                      <a:pt x="5045" y="3595"/>
                    </a:lnTo>
                    <a:lnTo>
                      <a:pt x="5036" y="3604"/>
                    </a:lnTo>
                    <a:lnTo>
                      <a:pt x="5026" y="3598"/>
                    </a:lnTo>
                    <a:lnTo>
                      <a:pt x="5013" y="3611"/>
                    </a:lnTo>
                    <a:lnTo>
                      <a:pt x="5003" y="3612"/>
                    </a:lnTo>
                    <a:lnTo>
                      <a:pt x="4966" y="3615"/>
                    </a:lnTo>
                    <a:lnTo>
                      <a:pt x="4950" y="3615"/>
                    </a:lnTo>
                    <a:lnTo>
                      <a:pt x="4934" y="3611"/>
                    </a:lnTo>
                    <a:lnTo>
                      <a:pt x="4934" y="3598"/>
                    </a:lnTo>
                    <a:lnTo>
                      <a:pt x="4943" y="3588"/>
                    </a:lnTo>
                    <a:lnTo>
                      <a:pt x="4961" y="3564"/>
                    </a:lnTo>
                    <a:lnTo>
                      <a:pt x="4969" y="3563"/>
                    </a:lnTo>
                    <a:lnTo>
                      <a:pt x="4987" y="3564"/>
                    </a:lnTo>
                    <a:lnTo>
                      <a:pt x="4999" y="3571"/>
                    </a:lnTo>
                    <a:lnTo>
                      <a:pt x="5013" y="3580"/>
                    </a:lnTo>
                    <a:lnTo>
                      <a:pt x="5022" y="3580"/>
                    </a:lnTo>
                    <a:lnTo>
                      <a:pt x="5033" y="3587"/>
                    </a:lnTo>
                    <a:lnTo>
                      <a:pt x="5036" y="3584"/>
                    </a:lnTo>
                    <a:lnTo>
                      <a:pt x="5049" y="3591"/>
                    </a:lnTo>
                    <a:lnTo>
                      <a:pt x="5059" y="3591"/>
                    </a:lnTo>
                    <a:lnTo>
                      <a:pt x="5066" y="3591"/>
                    </a:lnTo>
                    <a:lnTo>
                      <a:pt x="5066" y="3595"/>
                    </a:lnTo>
                    <a:lnTo>
                      <a:pt x="5079" y="3588"/>
                    </a:lnTo>
                    <a:lnTo>
                      <a:pt x="5093" y="3588"/>
                    </a:lnTo>
                    <a:lnTo>
                      <a:pt x="5096" y="3577"/>
                    </a:lnTo>
                    <a:lnTo>
                      <a:pt x="5108" y="3568"/>
                    </a:lnTo>
                    <a:lnTo>
                      <a:pt x="5112" y="3563"/>
                    </a:lnTo>
                    <a:lnTo>
                      <a:pt x="5108" y="3563"/>
                    </a:lnTo>
                    <a:lnTo>
                      <a:pt x="5119" y="3560"/>
                    </a:lnTo>
                    <a:lnTo>
                      <a:pt x="5119" y="3563"/>
                    </a:lnTo>
                    <a:lnTo>
                      <a:pt x="5128" y="3560"/>
                    </a:lnTo>
                    <a:lnTo>
                      <a:pt x="5154" y="3550"/>
                    </a:lnTo>
                    <a:lnTo>
                      <a:pt x="5179" y="3547"/>
                    </a:lnTo>
                    <a:lnTo>
                      <a:pt x="5184" y="3544"/>
                    </a:lnTo>
                    <a:lnTo>
                      <a:pt x="5168" y="3540"/>
                    </a:lnTo>
                    <a:lnTo>
                      <a:pt x="5188" y="3540"/>
                    </a:lnTo>
                    <a:lnTo>
                      <a:pt x="5198" y="3547"/>
                    </a:lnTo>
                    <a:lnTo>
                      <a:pt x="5211" y="3553"/>
                    </a:lnTo>
                    <a:lnTo>
                      <a:pt x="5221" y="3547"/>
                    </a:lnTo>
                    <a:lnTo>
                      <a:pt x="5228" y="3544"/>
                    </a:lnTo>
                    <a:lnTo>
                      <a:pt x="5251" y="3553"/>
                    </a:lnTo>
                    <a:lnTo>
                      <a:pt x="5258" y="3540"/>
                    </a:lnTo>
                    <a:lnTo>
                      <a:pt x="5258" y="3536"/>
                    </a:lnTo>
                    <a:lnTo>
                      <a:pt x="5258" y="3536"/>
                    </a:lnTo>
                    <a:lnTo>
                      <a:pt x="5258" y="3536"/>
                    </a:lnTo>
                    <a:lnTo>
                      <a:pt x="5258" y="3540"/>
                    </a:lnTo>
                    <a:lnTo>
                      <a:pt x="5270" y="3537"/>
                    </a:lnTo>
                    <a:lnTo>
                      <a:pt x="5293" y="3540"/>
                    </a:lnTo>
                    <a:lnTo>
                      <a:pt x="5304" y="3540"/>
                    </a:lnTo>
                    <a:lnTo>
                      <a:pt x="5307" y="3502"/>
                    </a:lnTo>
                    <a:lnTo>
                      <a:pt x="5311" y="3489"/>
                    </a:lnTo>
                    <a:lnTo>
                      <a:pt x="5314" y="3481"/>
                    </a:lnTo>
                    <a:lnTo>
                      <a:pt x="5314" y="3478"/>
                    </a:lnTo>
                    <a:lnTo>
                      <a:pt x="5320" y="3484"/>
                    </a:lnTo>
                    <a:lnTo>
                      <a:pt x="5323" y="3488"/>
                    </a:lnTo>
                    <a:lnTo>
                      <a:pt x="5334" y="3496"/>
                    </a:lnTo>
                    <a:lnTo>
                      <a:pt x="5334" y="3508"/>
                    </a:lnTo>
                    <a:lnTo>
                      <a:pt x="5330" y="3516"/>
                    </a:lnTo>
                    <a:lnTo>
                      <a:pt x="5337" y="3529"/>
                    </a:lnTo>
                    <a:lnTo>
                      <a:pt x="5350" y="3536"/>
                    </a:lnTo>
                    <a:lnTo>
                      <a:pt x="5353" y="3532"/>
                    </a:lnTo>
                    <a:lnTo>
                      <a:pt x="5360" y="3544"/>
                    </a:lnTo>
                    <a:lnTo>
                      <a:pt x="5357" y="3556"/>
                    </a:lnTo>
                    <a:lnTo>
                      <a:pt x="5344" y="3560"/>
                    </a:lnTo>
                    <a:lnTo>
                      <a:pt x="5334" y="3560"/>
                    </a:lnTo>
                    <a:lnTo>
                      <a:pt x="5323" y="3563"/>
                    </a:lnTo>
                    <a:lnTo>
                      <a:pt x="5374" y="3556"/>
                    </a:lnTo>
                    <a:lnTo>
                      <a:pt x="5387" y="3553"/>
                    </a:lnTo>
                    <a:lnTo>
                      <a:pt x="5390" y="3540"/>
                    </a:lnTo>
                    <a:lnTo>
                      <a:pt x="5387" y="3537"/>
                    </a:lnTo>
                    <a:lnTo>
                      <a:pt x="5401" y="3540"/>
                    </a:lnTo>
                    <a:lnTo>
                      <a:pt x="5413" y="3529"/>
                    </a:lnTo>
                    <a:lnTo>
                      <a:pt x="5417" y="3512"/>
                    </a:lnTo>
                    <a:lnTo>
                      <a:pt x="5413" y="3505"/>
                    </a:lnTo>
                    <a:lnTo>
                      <a:pt x="5417" y="3512"/>
                    </a:lnTo>
                    <a:lnTo>
                      <a:pt x="5427" y="3513"/>
                    </a:lnTo>
                    <a:lnTo>
                      <a:pt x="5427" y="3520"/>
                    </a:lnTo>
                    <a:lnTo>
                      <a:pt x="5417" y="3529"/>
                    </a:lnTo>
                    <a:lnTo>
                      <a:pt x="5409" y="3540"/>
                    </a:lnTo>
                    <a:lnTo>
                      <a:pt x="5417" y="3540"/>
                    </a:lnTo>
                    <a:lnTo>
                      <a:pt x="5429" y="3537"/>
                    </a:lnTo>
                    <a:lnTo>
                      <a:pt x="5443" y="3532"/>
                    </a:lnTo>
                    <a:lnTo>
                      <a:pt x="5453" y="3516"/>
                    </a:lnTo>
                    <a:lnTo>
                      <a:pt x="5459" y="3505"/>
                    </a:lnTo>
                    <a:lnTo>
                      <a:pt x="5457" y="3502"/>
                    </a:lnTo>
                    <a:lnTo>
                      <a:pt x="5457" y="3499"/>
                    </a:lnTo>
                    <a:lnTo>
                      <a:pt x="5462" y="3492"/>
                    </a:lnTo>
                    <a:lnTo>
                      <a:pt x="5466" y="3508"/>
                    </a:lnTo>
                    <a:lnTo>
                      <a:pt x="5476" y="3499"/>
                    </a:lnTo>
                    <a:lnTo>
                      <a:pt x="5480" y="3484"/>
                    </a:lnTo>
                    <a:lnTo>
                      <a:pt x="5483" y="3496"/>
                    </a:lnTo>
                    <a:lnTo>
                      <a:pt x="5496" y="3505"/>
                    </a:lnTo>
                    <a:lnTo>
                      <a:pt x="5485" y="3516"/>
                    </a:lnTo>
                    <a:lnTo>
                      <a:pt x="5466" y="3520"/>
                    </a:lnTo>
                    <a:lnTo>
                      <a:pt x="5462" y="3523"/>
                    </a:lnTo>
                    <a:lnTo>
                      <a:pt x="5476" y="3523"/>
                    </a:lnTo>
                    <a:lnTo>
                      <a:pt x="5512" y="3513"/>
                    </a:lnTo>
                    <a:lnTo>
                      <a:pt x="5545" y="3512"/>
                    </a:lnTo>
                    <a:lnTo>
                      <a:pt x="5549" y="3508"/>
                    </a:lnTo>
                    <a:lnTo>
                      <a:pt x="5575" y="3489"/>
                    </a:lnTo>
                    <a:lnTo>
                      <a:pt x="5578" y="3499"/>
                    </a:lnTo>
                    <a:lnTo>
                      <a:pt x="5589" y="3492"/>
                    </a:lnTo>
                    <a:lnTo>
                      <a:pt x="5601" y="3489"/>
                    </a:lnTo>
                    <a:lnTo>
                      <a:pt x="5624" y="3499"/>
                    </a:lnTo>
                    <a:lnTo>
                      <a:pt x="5628" y="3508"/>
                    </a:lnTo>
                    <a:lnTo>
                      <a:pt x="5619" y="3505"/>
                    </a:lnTo>
                    <a:lnTo>
                      <a:pt x="5605" y="3502"/>
                    </a:lnTo>
                    <a:lnTo>
                      <a:pt x="5594" y="3502"/>
                    </a:lnTo>
                    <a:lnTo>
                      <a:pt x="5593" y="3508"/>
                    </a:lnTo>
                    <a:lnTo>
                      <a:pt x="5568" y="3508"/>
                    </a:lnTo>
                    <a:lnTo>
                      <a:pt x="5578" y="3512"/>
                    </a:lnTo>
                    <a:lnTo>
                      <a:pt x="5593" y="3512"/>
                    </a:lnTo>
                    <a:lnTo>
                      <a:pt x="5642" y="3520"/>
                    </a:lnTo>
                    <a:lnTo>
                      <a:pt x="5672" y="3529"/>
                    </a:lnTo>
                    <a:lnTo>
                      <a:pt x="5695" y="3544"/>
                    </a:lnTo>
                    <a:lnTo>
                      <a:pt x="5691" y="3532"/>
                    </a:lnTo>
                    <a:lnTo>
                      <a:pt x="5681" y="3526"/>
                    </a:lnTo>
                    <a:lnTo>
                      <a:pt x="5675" y="3516"/>
                    </a:lnTo>
                    <a:lnTo>
                      <a:pt x="5688" y="3516"/>
                    </a:lnTo>
                    <a:lnTo>
                      <a:pt x="5698" y="3520"/>
                    </a:lnTo>
                    <a:lnTo>
                      <a:pt x="5718" y="3508"/>
                    </a:lnTo>
                    <a:lnTo>
                      <a:pt x="5714" y="3520"/>
                    </a:lnTo>
                    <a:lnTo>
                      <a:pt x="5705" y="3523"/>
                    </a:lnTo>
                    <a:lnTo>
                      <a:pt x="5702" y="3532"/>
                    </a:lnTo>
                    <a:lnTo>
                      <a:pt x="5718" y="3540"/>
                    </a:lnTo>
                    <a:lnTo>
                      <a:pt x="5732" y="3540"/>
                    </a:lnTo>
                    <a:lnTo>
                      <a:pt x="5737" y="3553"/>
                    </a:lnTo>
                    <a:lnTo>
                      <a:pt x="5751" y="3550"/>
                    </a:lnTo>
                    <a:lnTo>
                      <a:pt x="5744" y="3560"/>
                    </a:lnTo>
                    <a:lnTo>
                      <a:pt x="5732" y="3550"/>
                    </a:lnTo>
                    <a:lnTo>
                      <a:pt x="5705" y="3540"/>
                    </a:lnTo>
                    <a:lnTo>
                      <a:pt x="5718" y="3553"/>
                    </a:lnTo>
                    <a:lnTo>
                      <a:pt x="5728" y="3560"/>
                    </a:lnTo>
                    <a:lnTo>
                      <a:pt x="5733" y="3563"/>
                    </a:lnTo>
                    <a:lnTo>
                      <a:pt x="5728" y="3563"/>
                    </a:lnTo>
                    <a:lnTo>
                      <a:pt x="5740" y="3568"/>
                    </a:lnTo>
                    <a:lnTo>
                      <a:pt x="5755" y="3571"/>
                    </a:lnTo>
                    <a:lnTo>
                      <a:pt x="5763" y="3584"/>
                    </a:lnTo>
                    <a:lnTo>
                      <a:pt x="5770" y="3595"/>
                    </a:lnTo>
                    <a:lnTo>
                      <a:pt x="5774" y="3604"/>
                    </a:lnTo>
                    <a:lnTo>
                      <a:pt x="5763" y="3607"/>
                    </a:lnTo>
                    <a:lnTo>
                      <a:pt x="5758" y="3595"/>
                    </a:lnTo>
                    <a:lnTo>
                      <a:pt x="5758" y="3587"/>
                    </a:lnTo>
                    <a:lnTo>
                      <a:pt x="5755" y="3598"/>
                    </a:lnTo>
                    <a:lnTo>
                      <a:pt x="5760" y="3607"/>
                    </a:lnTo>
                    <a:lnTo>
                      <a:pt x="5770" y="3612"/>
                    </a:lnTo>
                    <a:lnTo>
                      <a:pt x="5784" y="3611"/>
                    </a:lnTo>
                    <a:lnTo>
                      <a:pt x="5790" y="3607"/>
                    </a:lnTo>
                    <a:lnTo>
                      <a:pt x="5814" y="3601"/>
                    </a:lnTo>
                    <a:lnTo>
                      <a:pt x="5827" y="3601"/>
                    </a:lnTo>
                    <a:lnTo>
                      <a:pt x="5827" y="3595"/>
                    </a:lnTo>
                    <a:lnTo>
                      <a:pt x="5841" y="3587"/>
                    </a:lnTo>
                    <a:lnTo>
                      <a:pt x="5843" y="3591"/>
                    </a:lnTo>
                    <a:lnTo>
                      <a:pt x="5853" y="3588"/>
                    </a:lnTo>
                    <a:lnTo>
                      <a:pt x="5890" y="3563"/>
                    </a:lnTo>
                    <a:lnTo>
                      <a:pt x="5902" y="3560"/>
                    </a:lnTo>
                    <a:lnTo>
                      <a:pt x="5913" y="3556"/>
                    </a:lnTo>
                    <a:lnTo>
                      <a:pt x="5925" y="3560"/>
                    </a:lnTo>
                    <a:lnTo>
                      <a:pt x="5920" y="3547"/>
                    </a:lnTo>
                    <a:lnTo>
                      <a:pt x="5906" y="3540"/>
                    </a:lnTo>
                    <a:lnTo>
                      <a:pt x="5924" y="3547"/>
                    </a:lnTo>
                    <a:lnTo>
                      <a:pt x="5916" y="3540"/>
                    </a:lnTo>
                    <a:lnTo>
                      <a:pt x="5924" y="3529"/>
                    </a:lnTo>
                    <a:lnTo>
                      <a:pt x="5932" y="3523"/>
                    </a:lnTo>
                    <a:lnTo>
                      <a:pt x="5955" y="3520"/>
                    </a:lnTo>
                    <a:lnTo>
                      <a:pt x="5969" y="3516"/>
                    </a:lnTo>
                    <a:lnTo>
                      <a:pt x="5976" y="3516"/>
                    </a:lnTo>
                    <a:lnTo>
                      <a:pt x="6006" y="3529"/>
                    </a:lnTo>
                    <a:lnTo>
                      <a:pt x="6015" y="3532"/>
                    </a:lnTo>
                    <a:lnTo>
                      <a:pt x="6038" y="3544"/>
                    </a:lnTo>
                    <a:lnTo>
                      <a:pt x="6059" y="3568"/>
                    </a:lnTo>
                    <a:lnTo>
                      <a:pt x="6085" y="3577"/>
                    </a:lnTo>
                    <a:lnTo>
                      <a:pt x="6089" y="3588"/>
                    </a:lnTo>
                    <a:lnTo>
                      <a:pt x="6091" y="3601"/>
                    </a:lnTo>
                    <a:lnTo>
                      <a:pt x="6124" y="3622"/>
                    </a:lnTo>
                    <a:lnTo>
                      <a:pt x="6135" y="3635"/>
                    </a:lnTo>
                    <a:lnTo>
                      <a:pt x="6147" y="3638"/>
                    </a:lnTo>
                    <a:lnTo>
                      <a:pt x="6154" y="3649"/>
                    </a:lnTo>
                    <a:lnTo>
                      <a:pt x="6168" y="3652"/>
                    </a:lnTo>
                    <a:lnTo>
                      <a:pt x="6191" y="3649"/>
                    </a:lnTo>
                    <a:lnTo>
                      <a:pt x="6211" y="3667"/>
                    </a:lnTo>
                    <a:lnTo>
                      <a:pt x="6211" y="3676"/>
                    </a:lnTo>
                    <a:lnTo>
                      <a:pt x="6218" y="3687"/>
                    </a:lnTo>
                    <a:lnTo>
                      <a:pt x="6230" y="3691"/>
                    </a:lnTo>
                    <a:lnTo>
                      <a:pt x="6233" y="3703"/>
                    </a:lnTo>
                    <a:lnTo>
                      <a:pt x="6233" y="3710"/>
                    </a:lnTo>
                    <a:lnTo>
                      <a:pt x="6237" y="3742"/>
                    </a:lnTo>
                    <a:lnTo>
                      <a:pt x="6240" y="3751"/>
                    </a:lnTo>
                    <a:lnTo>
                      <a:pt x="6240" y="3766"/>
                    </a:lnTo>
                    <a:lnTo>
                      <a:pt x="6228" y="3820"/>
                    </a:lnTo>
                    <a:lnTo>
                      <a:pt x="6230" y="3833"/>
                    </a:lnTo>
                    <a:lnTo>
                      <a:pt x="6230" y="3854"/>
                    </a:lnTo>
                    <a:lnTo>
                      <a:pt x="6225" y="3871"/>
                    </a:lnTo>
                    <a:lnTo>
                      <a:pt x="6233" y="3884"/>
                    </a:lnTo>
                    <a:lnTo>
                      <a:pt x="6244" y="3892"/>
                    </a:lnTo>
                    <a:lnTo>
                      <a:pt x="6233" y="3878"/>
                    </a:lnTo>
                    <a:lnTo>
                      <a:pt x="6256" y="3892"/>
                    </a:lnTo>
                    <a:lnTo>
                      <a:pt x="6256" y="3895"/>
                    </a:lnTo>
                    <a:lnTo>
                      <a:pt x="6263" y="3887"/>
                    </a:lnTo>
                    <a:lnTo>
                      <a:pt x="6270" y="3863"/>
                    </a:lnTo>
                    <a:lnTo>
                      <a:pt x="6260" y="3863"/>
                    </a:lnTo>
                    <a:lnTo>
                      <a:pt x="6256" y="3860"/>
                    </a:lnTo>
                    <a:lnTo>
                      <a:pt x="6256" y="3850"/>
                    </a:lnTo>
                    <a:lnTo>
                      <a:pt x="6247" y="3841"/>
                    </a:lnTo>
                    <a:lnTo>
                      <a:pt x="6247" y="3838"/>
                    </a:lnTo>
                    <a:lnTo>
                      <a:pt x="6274" y="3850"/>
                    </a:lnTo>
                    <a:lnTo>
                      <a:pt x="6277" y="3863"/>
                    </a:lnTo>
                    <a:lnTo>
                      <a:pt x="6290" y="3850"/>
                    </a:lnTo>
                    <a:lnTo>
                      <a:pt x="6300" y="3863"/>
                    </a:lnTo>
                    <a:lnTo>
                      <a:pt x="6300" y="3871"/>
                    </a:lnTo>
                    <a:lnTo>
                      <a:pt x="6281" y="3905"/>
                    </a:lnTo>
                    <a:lnTo>
                      <a:pt x="6277" y="3922"/>
                    </a:lnTo>
                    <a:lnTo>
                      <a:pt x="6263" y="3925"/>
                    </a:lnTo>
                    <a:lnTo>
                      <a:pt x="6263" y="3935"/>
                    </a:lnTo>
                    <a:lnTo>
                      <a:pt x="6255" y="3925"/>
                    </a:lnTo>
                    <a:lnTo>
                      <a:pt x="6260" y="3935"/>
                    </a:lnTo>
                    <a:lnTo>
                      <a:pt x="6283" y="3946"/>
                    </a:lnTo>
                    <a:lnTo>
                      <a:pt x="6293" y="3959"/>
                    </a:lnTo>
                    <a:lnTo>
                      <a:pt x="6290" y="3962"/>
                    </a:lnTo>
                    <a:lnTo>
                      <a:pt x="6316" y="4001"/>
                    </a:lnTo>
                    <a:lnTo>
                      <a:pt x="6323" y="4013"/>
                    </a:lnTo>
                    <a:lnTo>
                      <a:pt x="6343" y="4031"/>
                    </a:lnTo>
                    <a:lnTo>
                      <a:pt x="6357" y="4034"/>
                    </a:lnTo>
                    <a:lnTo>
                      <a:pt x="6365" y="4034"/>
                    </a:lnTo>
                    <a:lnTo>
                      <a:pt x="6372" y="4034"/>
                    </a:lnTo>
                    <a:lnTo>
                      <a:pt x="6365" y="4025"/>
                    </a:lnTo>
                    <a:lnTo>
                      <a:pt x="6360" y="4013"/>
                    </a:lnTo>
                    <a:lnTo>
                      <a:pt x="6350" y="4007"/>
                    </a:lnTo>
                    <a:lnTo>
                      <a:pt x="6364" y="4007"/>
                    </a:lnTo>
                    <a:lnTo>
                      <a:pt x="6365" y="4015"/>
                    </a:lnTo>
                    <a:lnTo>
                      <a:pt x="6390" y="4004"/>
                    </a:lnTo>
                    <a:lnTo>
                      <a:pt x="6394" y="4007"/>
                    </a:lnTo>
                    <a:lnTo>
                      <a:pt x="6380" y="4013"/>
                    </a:lnTo>
                    <a:lnTo>
                      <a:pt x="6387" y="4025"/>
                    </a:lnTo>
                    <a:lnTo>
                      <a:pt x="6387" y="4045"/>
                    </a:lnTo>
                    <a:lnTo>
                      <a:pt x="6390" y="4058"/>
                    </a:lnTo>
                    <a:lnTo>
                      <a:pt x="6395" y="4069"/>
                    </a:lnTo>
                    <a:lnTo>
                      <a:pt x="6394" y="4076"/>
                    </a:lnTo>
                    <a:lnTo>
                      <a:pt x="6406" y="4076"/>
                    </a:lnTo>
                    <a:lnTo>
                      <a:pt x="6416" y="4063"/>
                    </a:lnTo>
                    <a:lnTo>
                      <a:pt x="6420" y="4052"/>
                    </a:lnTo>
                    <a:lnTo>
                      <a:pt x="6436" y="4039"/>
                    </a:lnTo>
                    <a:lnTo>
                      <a:pt x="6422" y="4058"/>
                    </a:lnTo>
                    <a:lnTo>
                      <a:pt x="6420" y="4069"/>
                    </a:lnTo>
                    <a:lnTo>
                      <a:pt x="6413" y="4079"/>
                    </a:lnTo>
                    <a:lnTo>
                      <a:pt x="6413" y="4085"/>
                    </a:lnTo>
                    <a:lnTo>
                      <a:pt x="6422" y="4088"/>
                    </a:lnTo>
                    <a:lnTo>
                      <a:pt x="6436" y="4096"/>
                    </a:lnTo>
                    <a:lnTo>
                      <a:pt x="6448" y="4138"/>
                    </a:lnTo>
                    <a:lnTo>
                      <a:pt x="6469" y="4162"/>
                    </a:lnTo>
                    <a:lnTo>
                      <a:pt x="6478" y="4162"/>
                    </a:lnTo>
                    <a:lnTo>
                      <a:pt x="6466" y="4165"/>
                    </a:lnTo>
                    <a:lnTo>
                      <a:pt x="6478" y="4172"/>
                    </a:lnTo>
                    <a:lnTo>
                      <a:pt x="6492" y="4168"/>
                    </a:lnTo>
                    <a:lnTo>
                      <a:pt x="6503" y="4168"/>
                    </a:lnTo>
                    <a:lnTo>
                      <a:pt x="6508" y="4172"/>
                    </a:lnTo>
                    <a:lnTo>
                      <a:pt x="6534" y="4181"/>
                    </a:lnTo>
                    <a:lnTo>
                      <a:pt x="6538" y="4189"/>
                    </a:lnTo>
                    <a:lnTo>
                      <a:pt x="6549" y="4199"/>
                    </a:lnTo>
                    <a:lnTo>
                      <a:pt x="6564" y="4216"/>
                    </a:lnTo>
                    <a:lnTo>
                      <a:pt x="6568" y="4229"/>
                    </a:lnTo>
                    <a:lnTo>
                      <a:pt x="6591" y="4250"/>
                    </a:lnTo>
                    <a:lnTo>
                      <a:pt x="6601" y="4253"/>
                    </a:lnTo>
                    <a:lnTo>
                      <a:pt x="6614" y="4253"/>
                    </a:lnTo>
                    <a:lnTo>
                      <a:pt x="6624" y="4263"/>
                    </a:lnTo>
                    <a:lnTo>
                      <a:pt x="6617" y="4274"/>
                    </a:lnTo>
                    <a:lnTo>
                      <a:pt x="6605" y="4264"/>
                    </a:lnTo>
                    <a:lnTo>
                      <a:pt x="6591" y="4259"/>
                    </a:lnTo>
                    <a:lnTo>
                      <a:pt x="6582" y="4267"/>
                    </a:lnTo>
                    <a:lnTo>
                      <a:pt x="6587" y="4280"/>
                    </a:lnTo>
                    <a:lnTo>
                      <a:pt x="6598" y="4291"/>
                    </a:lnTo>
                    <a:lnTo>
                      <a:pt x="6624" y="4283"/>
                    </a:lnTo>
                    <a:lnTo>
                      <a:pt x="6638" y="4274"/>
                    </a:lnTo>
                    <a:lnTo>
                      <a:pt x="6651" y="4277"/>
                    </a:lnTo>
                    <a:lnTo>
                      <a:pt x="6665" y="4277"/>
                    </a:lnTo>
                    <a:lnTo>
                      <a:pt x="6674" y="4271"/>
                    </a:lnTo>
                    <a:lnTo>
                      <a:pt x="6684" y="4263"/>
                    </a:lnTo>
                    <a:lnTo>
                      <a:pt x="6696" y="4256"/>
                    </a:lnTo>
                    <a:lnTo>
                      <a:pt x="6707" y="4263"/>
                    </a:lnTo>
                    <a:lnTo>
                      <a:pt x="6700" y="4256"/>
                    </a:lnTo>
                    <a:lnTo>
                      <a:pt x="6718" y="4263"/>
                    </a:lnTo>
                    <a:lnTo>
                      <a:pt x="6710" y="4250"/>
                    </a:lnTo>
                    <a:lnTo>
                      <a:pt x="6718" y="4237"/>
                    </a:lnTo>
                    <a:lnTo>
                      <a:pt x="6723" y="4229"/>
                    </a:lnTo>
                    <a:lnTo>
                      <a:pt x="6718" y="4208"/>
                    </a:lnTo>
                    <a:lnTo>
                      <a:pt x="6721" y="4202"/>
                    </a:lnTo>
                    <a:lnTo>
                      <a:pt x="6718" y="4189"/>
                    </a:lnTo>
                    <a:lnTo>
                      <a:pt x="6723" y="4178"/>
                    </a:lnTo>
                    <a:lnTo>
                      <a:pt x="6723" y="4168"/>
                    </a:lnTo>
                    <a:lnTo>
                      <a:pt x="6733" y="4157"/>
                    </a:lnTo>
                    <a:lnTo>
                      <a:pt x="6733" y="4148"/>
                    </a:lnTo>
                    <a:lnTo>
                      <a:pt x="6737" y="4136"/>
                    </a:lnTo>
                    <a:lnTo>
                      <a:pt x="6740" y="4148"/>
                    </a:lnTo>
                    <a:lnTo>
                      <a:pt x="6744" y="4136"/>
                    </a:lnTo>
                    <a:lnTo>
                      <a:pt x="6740" y="4124"/>
                    </a:lnTo>
                    <a:lnTo>
                      <a:pt x="6737" y="4100"/>
                    </a:lnTo>
                    <a:lnTo>
                      <a:pt x="6737" y="4069"/>
                    </a:lnTo>
                    <a:lnTo>
                      <a:pt x="6733" y="4058"/>
                    </a:lnTo>
                    <a:lnTo>
                      <a:pt x="6730" y="4007"/>
                    </a:lnTo>
                    <a:lnTo>
                      <a:pt x="6718" y="3964"/>
                    </a:lnTo>
                    <a:lnTo>
                      <a:pt x="6710" y="3962"/>
                    </a:lnTo>
                    <a:lnTo>
                      <a:pt x="6710" y="3946"/>
                    </a:lnTo>
                    <a:lnTo>
                      <a:pt x="6691" y="3925"/>
                    </a:lnTo>
                    <a:lnTo>
                      <a:pt x="6677" y="3919"/>
                    </a:lnTo>
                    <a:lnTo>
                      <a:pt x="6674" y="3922"/>
                    </a:lnTo>
                    <a:lnTo>
                      <a:pt x="6677" y="3916"/>
                    </a:lnTo>
                    <a:lnTo>
                      <a:pt x="6677" y="3908"/>
                    </a:lnTo>
                    <a:lnTo>
                      <a:pt x="6661" y="3887"/>
                    </a:lnTo>
                    <a:lnTo>
                      <a:pt x="6640" y="3847"/>
                    </a:lnTo>
                    <a:lnTo>
                      <a:pt x="6594" y="3788"/>
                    </a:lnTo>
                    <a:lnTo>
                      <a:pt x="6559" y="3734"/>
                    </a:lnTo>
                    <a:lnTo>
                      <a:pt x="6552" y="3724"/>
                    </a:lnTo>
                    <a:lnTo>
                      <a:pt x="6538" y="3691"/>
                    </a:lnTo>
                    <a:lnTo>
                      <a:pt x="6529" y="3670"/>
                    </a:lnTo>
                    <a:lnTo>
                      <a:pt x="6534" y="3670"/>
                    </a:lnTo>
                    <a:lnTo>
                      <a:pt x="6545" y="3676"/>
                    </a:lnTo>
                    <a:lnTo>
                      <a:pt x="6541" y="3686"/>
                    </a:lnTo>
                    <a:lnTo>
                      <a:pt x="6556" y="3697"/>
                    </a:lnTo>
                    <a:lnTo>
                      <a:pt x="6568" y="3691"/>
                    </a:lnTo>
                    <a:lnTo>
                      <a:pt x="6578" y="3700"/>
                    </a:lnTo>
                    <a:lnTo>
                      <a:pt x="6582" y="3713"/>
                    </a:lnTo>
                    <a:lnTo>
                      <a:pt x="6578" y="3734"/>
                    </a:lnTo>
                    <a:lnTo>
                      <a:pt x="6585" y="3766"/>
                    </a:lnTo>
                    <a:lnTo>
                      <a:pt x="6612" y="3802"/>
                    </a:lnTo>
                    <a:lnTo>
                      <a:pt x="6624" y="3814"/>
                    </a:lnTo>
                    <a:lnTo>
                      <a:pt x="6598" y="3782"/>
                    </a:lnTo>
                    <a:lnTo>
                      <a:pt x="6591" y="3769"/>
                    </a:lnTo>
                    <a:lnTo>
                      <a:pt x="6585" y="3748"/>
                    </a:lnTo>
                    <a:lnTo>
                      <a:pt x="6582" y="3727"/>
                    </a:lnTo>
                    <a:lnTo>
                      <a:pt x="6591" y="3718"/>
                    </a:lnTo>
                    <a:lnTo>
                      <a:pt x="6585" y="3707"/>
                    </a:lnTo>
                    <a:lnTo>
                      <a:pt x="6578" y="3694"/>
                    </a:lnTo>
                    <a:lnTo>
                      <a:pt x="6556" y="3673"/>
                    </a:lnTo>
                    <a:lnTo>
                      <a:pt x="6485" y="3595"/>
                    </a:lnTo>
                    <a:lnTo>
                      <a:pt x="6446" y="3537"/>
                    </a:lnTo>
                    <a:lnTo>
                      <a:pt x="6429" y="3505"/>
                    </a:lnTo>
                    <a:lnTo>
                      <a:pt x="6409" y="3462"/>
                    </a:lnTo>
                    <a:lnTo>
                      <a:pt x="6406" y="3451"/>
                    </a:lnTo>
                    <a:lnTo>
                      <a:pt x="6394" y="3430"/>
                    </a:lnTo>
                    <a:lnTo>
                      <a:pt x="6390" y="3409"/>
                    </a:lnTo>
                    <a:lnTo>
                      <a:pt x="6383" y="3400"/>
                    </a:lnTo>
                    <a:lnTo>
                      <a:pt x="6372" y="3387"/>
                    </a:lnTo>
                    <a:lnTo>
                      <a:pt x="6365" y="3376"/>
                    </a:lnTo>
                    <a:lnTo>
                      <a:pt x="6372" y="3385"/>
                    </a:lnTo>
                    <a:lnTo>
                      <a:pt x="6376" y="3361"/>
                    </a:lnTo>
                    <a:lnTo>
                      <a:pt x="6360" y="3358"/>
                    </a:lnTo>
                    <a:lnTo>
                      <a:pt x="6364" y="3345"/>
                    </a:lnTo>
                    <a:lnTo>
                      <a:pt x="6353" y="3337"/>
                    </a:lnTo>
                    <a:lnTo>
                      <a:pt x="6357" y="3325"/>
                    </a:lnTo>
                    <a:lnTo>
                      <a:pt x="6364" y="3315"/>
                    </a:lnTo>
                    <a:lnTo>
                      <a:pt x="6353" y="3315"/>
                    </a:lnTo>
                    <a:lnTo>
                      <a:pt x="6360" y="3304"/>
                    </a:lnTo>
                    <a:lnTo>
                      <a:pt x="6350" y="3294"/>
                    </a:lnTo>
                    <a:lnTo>
                      <a:pt x="6360" y="3301"/>
                    </a:lnTo>
                    <a:lnTo>
                      <a:pt x="6365" y="3288"/>
                    </a:lnTo>
                    <a:lnTo>
                      <a:pt x="6350" y="3288"/>
                    </a:lnTo>
                    <a:lnTo>
                      <a:pt x="6357" y="3277"/>
                    </a:lnTo>
                    <a:lnTo>
                      <a:pt x="6365" y="3283"/>
                    </a:lnTo>
                    <a:lnTo>
                      <a:pt x="6376" y="3267"/>
                    </a:lnTo>
                    <a:lnTo>
                      <a:pt x="6380" y="3256"/>
                    </a:lnTo>
                    <a:lnTo>
                      <a:pt x="6365" y="3253"/>
                    </a:lnTo>
                    <a:lnTo>
                      <a:pt x="6357" y="3253"/>
                    </a:lnTo>
                    <a:lnTo>
                      <a:pt x="6343" y="3246"/>
                    </a:lnTo>
                    <a:lnTo>
                      <a:pt x="6350" y="3246"/>
                    </a:lnTo>
                    <a:lnTo>
                      <a:pt x="6360" y="3250"/>
                    </a:lnTo>
                    <a:lnTo>
                      <a:pt x="6372" y="3250"/>
                    </a:lnTo>
                    <a:lnTo>
                      <a:pt x="6372" y="3237"/>
                    </a:lnTo>
                    <a:lnTo>
                      <a:pt x="6380" y="3237"/>
                    </a:lnTo>
                    <a:lnTo>
                      <a:pt x="6387" y="3216"/>
                    </a:lnTo>
                    <a:lnTo>
                      <a:pt x="6376" y="3219"/>
                    </a:lnTo>
                    <a:lnTo>
                      <a:pt x="6369" y="3213"/>
                    </a:lnTo>
                    <a:lnTo>
                      <a:pt x="6380" y="3205"/>
                    </a:lnTo>
                    <a:lnTo>
                      <a:pt x="6376" y="3195"/>
                    </a:lnTo>
                    <a:lnTo>
                      <a:pt x="6387" y="3202"/>
                    </a:lnTo>
                    <a:lnTo>
                      <a:pt x="6394" y="3189"/>
                    </a:lnTo>
                    <a:lnTo>
                      <a:pt x="6394" y="3187"/>
                    </a:lnTo>
                    <a:lnTo>
                      <a:pt x="6380" y="3189"/>
                    </a:lnTo>
                    <a:lnTo>
                      <a:pt x="6376" y="3178"/>
                    </a:lnTo>
                    <a:lnTo>
                      <a:pt x="6390" y="3178"/>
                    </a:lnTo>
                    <a:lnTo>
                      <a:pt x="6399" y="3165"/>
                    </a:lnTo>
                    <a:lnTo>
                      <a:pt x="6387" y="3157"/>
                    </a:lnTo>
                    <a:lnTo>
                      <a:pt x="6387" y="3144"/>
                    </a:lnTo>
                    <a:lnTo>
                      <a:pt x="6399" y="3150"/>
                    </a:lnTo>
                    <a:lnTo>
                      <a:pt x="6413" y="3150"/>
                    </a:lnTo>
                    <a:lnTo>
                      <a:pt x="6409" y="3138"/>
                    </a:lnTo>
                    <a:lnTo>
                      <a:pt x="6422" y="3133"/>
                    </a:lnTo>
                    <a:lnTo>
                      <a:pt x="6425" y="3120"/>
                    </a:lnTo>
                    <a:lnTo>
                      <a:pt x="6420" y="3120"/>
                    </a:lnTo>
                    <a:lnTo>
                      <a:pt x="6422" y="3096"/>
                    </a:lnTo>
                    <a:lnTo>
                      <a:pt x="6429" y="3087"/>
                    </a:lnTo>
                    <a:lnTo>
                      <a:pt x="6429" y="3096"/>
                    </a:lnTo>
                    <a:lnTo>
                      <a:pt x="6436" y="3096"/>
                    </a:lnTo>
                    <a:lnTo>
                      <a:pt x="6446" y="3085"/>
                    </a:lnTo>
                    <a:lnTo>
                      <a:pt x="6432" y="3079"/>
                    </a:lnTo>
                    <a:lnTo>
                      <a:pt x="6425" y="3069"/>
                    </a:lnTo>
                    <a:lnTo>
                      <a:pt x="6422" y="3061"/>
                    </a:lnTo>
                    <a:lnTo>
                      <a:pt x="6413" y="3039"/>
                    </a:lnTo>
                    <a:lnTo>
                      <a:pt x="6422" y="3045"/>
                    </a:lnTo>
                    <a:lnTo>
                      <a:pt x="6425" y="3058"/>
                    </a:lnTo>
                    <a:lnTo>
                      <a:pt x="6439" y="3066"/>
                    </a:lnTo>
                    <a:lnTo>
                      <a:pt x="6439" y="3045"/>
                    </a:lnTo>
                    <a:lnTo>
                      <a:pt x="6448" y="3063"/>
                    </a:lnTo>
                    <a:lnTo>
                      <a:pt x="6459" y="3072"/>
                    </a:lnTo>
                    <a:lnTo>
                      <a:pt x="6473" y="3063"/>
                    </a:lnTo>
                    <a:lnTo>
                      <a:pt x="6478" y="3045"/>
                    </a:lnTo>
                    <a:lnTo>
                      <a:pt x="6466" y="3055"/>
                    </a:lnTo>
                    <a:lnTo>
                      <a:pt x="6476" y="3045"/>
                    </a:lnTo>
                    <a:lnTo>
                      <a:pt x="6473" y="3039"/>
                    </a:lnTo>
                    <a:lnTo>
                      <a:pt x="6459" y="3039"/>
                    </a:lnTo>
                    <a:lnTo>
                      <a:pt x="6446" y="3034"/>
                    </a:lnTo>
                    <a:lnTo>
                      <a:pt x="6436" y="3037"/>
                    </a:lnTo>
                    <a:lnTo>
                      <a:pt x="6459" y="3024"/>
                    </a:lnTo>
                    <a:lnTo>
                      <a:pt x="6476" y="3027"/>
                    </a:lnTo>
                    <a:lnTo>
                      <a:pt x="6485" y="3024"/>
                    </a:lnTo>
                    <a:lnTo>
                      <a:pt x="6499" y="3021"/>
                    </a:lnTo>
                    <a:lnTo>
                      <a:pt x="6508" y="3011"/>
                    </a:lnTo>
                    <a:lnTo>
                      <a:pt x="6503" y="3007"/>
                    </a:lnTo>
                    <a:lnTo>
                      <a:pt x="6515" y="3011"/>
                    </a:lnTo>
                    <a:lnTo>
                      <a:pt x="6526" y="3003"/>
                    </a:lnTo>
                    <a:lnTo>
                      <a:pt x="6538" y="3000"/>
                    </a:lnTo>
                    <a:lnTo>
                      <a:pt x="6538" y="2994"/>
                    </a:lnTo>
                    <a:lnTo>
                      <a:pt x="6549" y="2987"/>
                    </a:lnTo>
                    <a:lnTo>
                      <a:pt x="6556" y="2976"/>
                    </a:lnTo>
                    <a:lnTo>
                      <a:pt x="6545" y="2973"/>
                    </a:lnTo>
                    <a:lnTo>
                      <a:pt x="6538" y="2955"/>
                    </a:lnTo>
                    <a:lnTo>
                      <a:pt x="6549" y="2955"/>
                    </a:lnTo>
                    <a:lnTo>
                      <a:pt x="6556" y="2967"/>
                    </a:lnTo>
                    <a:lnTo>
                      <a:pt x="6564" y="2963"/>
                    </a:lnTo>
                    <a:lnTo>
                      <a:pt x="6578" y="2955"/>
                    </a:lnTo>
                    <a:lnTo>
                      <a:pt x="6585" y="2943"/>
                    </a:lnTo>
                    <a:lnTo>
                      <a:pt x="6591" y="2940"/>
                    </a:lnTo>
                    <a:lnTo>
                      <a:pt x="6587" y="2928"/>
                    </a:lnTo>
                    <a:lnTo>
                      <a:pt x="6594" y="2916"/>
                    </a:lnTo>
                    <a:lnTo>
                      <a:pt x="6608" y="2919"/>
                    </a:lnTo>
                    <a:lnTo>
                      <a:pt x="6617" y="2916"/>
                    </a:lnTo>
                    <a:lnTo>
                      <a:pt x="6624" y="2908"/>
                    </a:lnTo>
                    <a:lnTo>
                      <a:pt x="6631" y="2895"/>
                    </a:lnTo>
                    <a:lnTo>
                      <a:pt x="6624" y="2888"/>
                    </a:lnTo>
                    <a:lnTo>
                      <a:pt x="6635" y="2892"/>
                    </a:lnTo>
                    <a:lnTo>
                      <a:pt x="6644" y="2884"/>
                    </a:lnTo>
                    <a:lnTo>
                      <a:pt x="6638" y="2871"/>
                    </a:lnTo>
                    <a:lnTo>
                      <a:pt x="6624" y="2864"/>
                    </a:lnTo>
                    <a:lnTo>
                      <a:pt x="6624" y="2853"/>
                    </a:lnTo>
                    <a:lnTo>
                      <a:pt x="6631" y="2840"/>
                    </a:lnTo>
                    <a:lnTo>
                      <a:pt x="6638" y="2837"/>
                    </a:lnTo>
                    <a:lnTo>
                      <a:pt x="6628" y="2860"/>
                    </a:lnTo>
                    <a:lnTo>
                      <a:pt x="6640" y="2864"/>
                    </a:lnTo>
                    <a:lnTo>
                      <a:pt x="6644" y="2874"/>
                    </a:lnTo>
                    <a:lnTo>
                      <a:pt x="6644" y="2837"/>
                    </a:lnTo>
                    <a:lnTo>
                      <a:pt x="6651" y="2829"/>
                    </a:lnTo>
                    <a:lnTo>
                      <a:pt x="6677" y="2785"/>
                    </a:lnTo>
                    <a:lnTo>
                      <a:pt x="6703" y="2761"/>
                    </a:lnTo>
                    <a:lnTo>
                      <a:pt x="6718" y="2751"/>
                    </a:lnTo>
                    <a:lnTo>
                      <a:pt x="6718" y="2745"/>
                    </a:lnTo>
                    <a:lnTo>
                      <a:pt x="6710" y="2741"/>
                    </a:lnTo>
                    <a:lnTo>
                      <a:pt x="6710" y="2741"/>
                    </a:lnTo>
                    <a:lnTo>
                      <a:pt x="6718" y="2745"/>
                    </a:lnTo>
                    <a:lnTo>
                      <a:pt x="6723" y="2745"/>
                    </a:lnTo>
                    <a:lnTo>
                      <a:pt x="6747" y="2737"/>
                    </a:lnTo>
                    <a:lnTo>
                      <a:pt x="6770" y="2730"/>
                    </a:lnTo>
                    <a:lnTo>
                      <a:pt x="6790" y="2730"/>
                    </a:lnTo>
                    <a:lnTo>
                      <a:pt x="6804" y="2724"/>
                    </a:lnTo>
                    <a:lnTo>
                      <a:pt x="6806" y="2700"/>
                    </a:lnTo>
                    <a:lnTo>
                      <a:pt x="6797" y="2679"/>
                    </a:lnTo>
                    <a:lnTo>
                      <a:pt x="6800" y="2679"/>
                    </a:lnTo>
                    <a:lnTo>
                      <a:pt x="6806" y="2687"/>
                    </a:lnTo>
                    <a:lnTo>
                      <a:pt x="6813" y="2714"/>
                    </a:lnTo>
                    <a:lnTo>
                      <a:pt x="6813" y="2682"/>
                    </a:lnTo>
                    <a:lnTo>
                      <a:pt x="6816" y="2669"/>
                    </a:lnTo>
                    <a:lnTo>
                      <a:pt x="6827" y="2649"/>
                    </a:lnTo>
                    <a:lnTo>
                      <a:pt x="6843" y="2628"/>
                    </a:lnTo>
                    <a:lnTo>
                      <a:pt x="6859" y="2615"/>
                    </a:lnTo>
                    <a:lnTo>
                      <a:pt x="6850" y="2625"/>
                    </a:lnTo>
                    <a:lnTo>
                      <a:pt x="6843" y="2636"/>
                    </a:lnTo>
                    <a:lnTo>
                      <a:pt x="6853" y="2625"/>
                    </a:lnTo>
                    <a:lnTo>
                      <a:pt x="6876" y="2604"/>
                    </a:lnTo>
                    <a:lnTo>
                      <a:pt x="6872" y="2604"/>
                    </a:lnTo>
                    <a:lnTo>
                      <a:pt x="6869" y="2607"/>
                    </a:lnTo>
                    <a:lnTo>
                      <a:pt x="6862" y="2594"/>
                    </a:lnTo>
                    <a:lnTo>
                      <a:pt x="6869" y="2586"/>
                    </a:lnTo>
                    <a:lnTo>
                      <a:pt x="6862" y="2577"/>
                    </a:lnTo>
                    <a:lnTo>
                      <a:pt x="6876" y="2583"/>
                    </a:lnTo>
                    <a:lnTo>
                      <a:pt x="6865" y="2591"/>
                    </a:lnTo>
                    <a:lnTo>
                      <a:pt x="6879" y="2598"/>
                    </a:lnTo>
                    <a:lnTo>
                      <a:pt x="6883" y="2594"/>
                    </a:lnTo>
                    <a:lnTo>
                      <a:pt x="6892" y="2583"/>
                    </a:lnTo>
                    <a:lnTo>
                      <a:pt x="6902" y="2561"/>
                    </a:lnTo>
                    <a:lnTo>
                      <a:pt x="6916" y="2567"/>
                    </a:lnTo>
                    <a:lnTo>
                      <a:pt x="6945" y="2553"/>
                    </a:lnTo>
                    <a:lnTo>
                      <a:pt x="6955" y="2553"/>
                    </a:lnTo>
                    <a:lnTo>
                      <a:pt x="6959" y="2546"/>
                    </a:lnTo>
                    <a:lnTo>
                      <a:pt x="6969" y="2537"/>
                    </a:lnTo>
                    <a:lnTo>
                      <a:pt x="6971" y="2550"/>
                    </a:lnTo>
                    <a:lnTo>
                      <a:pt x="6978" y="2537"/>
                    </a:lnTo>
                    <a:lnTo>
                      <a:pt x="6992" y="2543"/>
                    </a:lnTo>
                    <a:lnTo>
                      <a:pt x="6996" y="2543"/>
                    </a:lnTo>
                    <a:lnTo>
                      <a:pt x="7004" y="2522"/>
                    </a:lnTo>
                    <a:lnTo>
                      <a:pt x="7015" y="2511"/>
                    </a:lnTo>
                    <a:lnTo>
                      <a:pt x="7022" y="2502"/>
                    </a:lnTo>
                    <a:lnTo>
                      <a:pt x="7015" y="2492"/>
                    </a:lnTo>
                    <a:lnTo>
                      <a:pt x="7012" y="2492"/>
                    </a:lnTo>
                    <a:lnTo>
                      <a:pt x="7004" y="2505"/>
                    </a:lnTo>
                    <a:lnTo>
                      <a:pt x="6996" y="2508"/>
                    </a:lnTo>
                    <a:lnTo>
                      <a:pt x="6999" y="2495"/>
                    </a:lnTo>
                    <a:lnTo>
                      <a:pt x="6992" y="2486"/>
                    </a:lnTo>
                    <a:lnTo>
                      <a:pt x="6989" y="2495"/>
                    </a:lnTo>
                    <a:lnTo>
                      <a:pt x="6989" y="2498"/>
                    </a:lnTo>
                    <a:lnTo>
                      <a:pt x="6982" y="2498"/>
                    </a:lnTo>
                    <a:lnTo>
                      <a:pt x="6985" y="2511"/>
                    </a:lnTo>
                    <a:lnTo>
                      <a:pt x="6971" y="2505"/>
                    </a:lnTo>
                    <a:lnTo>
                      <a:pt x="6948" y="2519"/>
                    </a:lnTo>
                    <a:lnTo>
                      <a:pt x="6922" y="2516"/>
                    </a:lnTo>
                    <a:lnTo>
                      <a:pt x="6902" y="2498"/>
                    </a:lnTo>
                    <a:lnTo>
                      <a:pt x="6892" y="2489"/>
                    </a:lnTo>
                    <a:lnTo>
                      <a:pt x="6906" y="2495"/>
                    </a:lnTo>
                    <a:lnTo>
                      <a:pt x="6916" y="2498"/>
                    </a:lnTo>
                    <a:lnTo>
                      <a:pt x="6932" y="2508"/>
                    </a:lnTo>
                    <a:lnTo>
                      <a:pt x="6945" y="2511"/>
                    </a:lnTo>
                    <a:lnTo>
                      <a:pt x="6952" y="2505"/>
                    </a:lnTo>
                    <a:lnTo>
                      <a:pt x="6971" y="2484"/>
                    </a:lnTo>
                    <a:lnTo>
                      <a:pt x="6971" y="2471"/>
                    </a:lnTo>
                    <a:lnTo>
                      <a:pt x="6959" y="2474"/>
                    </a:lnTo>
                    <a:lnTo>
                      <a:pt x="6962" y="2465"/>
                    </a:lnTo>
                    <a:lnTo>
                      <a:pt x="6975" y="2465"/>
                    </a:lnTo>
                    <a:lnTo>
                      <a:pt x="6982" y="2454"/>
                    </a:lnTo>
                    <a:lnTo>
                      <a:pt x="6955" y="2444"/>
                    </a:lnTo>
                    <a:lnTo>
                      <a:pt x="6943" y="2444"/>
                    </a:lnTo>
                    <a:lnTo>
                      <a:pt x="6888" y="2433"/>
                    </a:lnTo>
                    <a:lnTo>
                      <a:pt x="6887" y="2427"/>
                    </a:lnTo>
                    <a:lnTo>
                      <a:pt x="6913" y="2433"/>
                    </a:lnTo>
                    <a:lnTo>
                      <a:pt x="6936" y="2433"/>
                    </a:lnTo>
                    <a:lnTo>
                      <a:pt x="6948" y="2430"/>
                    </a:lnTo>
                    <a:lnTo>
                      <a:pt x="6955" y="2430"/>
                    </a:lnTo>
                    <a:lnTo>
                      <a:pt x="6952" y="2420"/>
                    </a:lnTo>
                    <a:lnTo>
                      <a:pt x="6948" y="2409"/>
                    </a:lnTo>
                    <a:lnTo>
                      <a:pt x="6962" y="2409"/>
                    </a:lnTo>
                    <a:lnTo>
                      <a:pt x="6955" y="2414"/>
                    </a:lnTo>
                    <a:lnTo>
                      <a:pt x="6966" y="2427"/>
                    </a:lnTo>
                    <a:lnTo>
                      <a:pt x="6978" y="2430"/>
                    </a:lnTo>
                    <a:lnTo>
                      <a:pt x="6982" y="2417"/>
                    </a:lnTo>
                    <a:lnTo>
                      <a:pt x="6989" y="2427"/>
                    </a:lnTo>
                    <a:lnTo>
                      <a:pt x="6999" y="2430"/>
                    </a:lnTo>
                    <a:lnTo>
                      <a:pt x="7026" y="2430"/>
                    </a:lnTo>
                    <a:lnTo>
                      <a:pt x="7034" y="2420"/>
                    </a:lnTo>
                    <a:lnTo>
                      <a:pt x="7052" y="2387"/>
                    </a:lnTo>
                    <a:lnTo>
                      <a:pt x="7052" y="2375"/>
                    </a:lnTo>
                    <a:lnTo>
                      <a:pt x="7064" y="2379"/>
                    </a:lnTo>
                    <a:lnTo>
                      <a:pt x="7075" y="2369"/>
                    </a:lnTo>
                    <a:lnTo>
                      <a:pt x="7071" y="2358"/>
                    </a:lnTo>
                    <a:lnTo>
                      <a:pt x="7068" y="2335"/>
                    </a:lnTo>
                    <a:lnTo>
                      <a:pt x="7061" y="2324"/>
                    </a:lnTo>
                    <a:lnTo>
                      <a:pt x="7048" y="2315"/>
                    </a:lnTo>
                    <a:lnTo>
                      <a:pt x="7048" y="2321"/>
                    </a:lnTo>
                    <a:lnTo>
                      <a:pt x="7048" y="2331"/>
                    </a:lnTo>
                    <a:lnTo>
                      <a:pt x="7027" y="2331"/>
                    </a:lnTo>
                    <a:lnTo>
                      <a:pt x="7027" y="2342"/>
                    </a:lnTo>
                    <a:lnTo>
                      <a:pt x="7031" y="2363"/>
                    </a:lnTo>
                    <a:lnTo>
                      <a:pt x="7022" y="2375"/>
                    </a:lnTo>
                    <a:lnTo>
                      <a:pt x="7015" y="2369"/>
                    </a:lnTo>
                    <a:lnTo>
                      <a:pt x="7026" y="2358"/>
                    </a:lnTo>
                    <a:lnTo>
                      <a:pt x="7012" y="2355"/>
                    </a:lnTo>
                    <a:lnTo>
                      <a:pt x="7019" y="2342"/>
                    </a:lnTo>
                    <a:lnTo>
                      <a:pt x="7019" y="2331"/>
                    </a:lnTo>
                    <a:lnTo>
                      <a:pt x="7015" y="2321"/>
                    </a:lnTo>
                    <a:lnTo>
                      <a:pt x="7004" y="2318"/>
                    </a:lnTo>
                    <a:lnTo>
                      <a:pt x="6985" y="2324"/>
                    </a:lnTo>
                    <a:lnTo>
                      <a:pt x="6982" y="2335"/>
                    </a:lnTo>
                    <a:lnTo>
                      <a:pt x="6959" y="2331"/>
                    </a:lnTo>
                    <a:lnTo>
                      <a:pt x="6945" y="2339"/>
                    </a:lnTo>
                    <a:lnTo>
                      <a:pt x="6932" y="2342"/>
                    </a:lnTo>
                    <a:lnTo>
                      <a:pt x="6922" y="2345"/>
                    </a:lnTo>
                    <a:lnTo>
                      <a:pt x="6918" y="2334"/>
                    </a:lnTo>
                    <a:lnTo>
                      <a:pt x="6909" y="2321"/>
                    </a:lnTo>
                    <a:lnTo>
                      <a:pt x="6902" y="2311"/>
                    </a:lnTo>
                    <a:lnTo>
                      <a:pt x="6899" y="2300"/>
                    </a:lnTo>
                    <a:lnTo>
                      <a:pt x="6906" y="2291"/>
                    </a:lnTo>
                    <a:lnTo>
                      <a:pt x="6899" y="2283"/>
                    </a:lnTo>
                    <a:lnTo>
                      <a:pt x="6906" y="2291"/>
                    </a:lnTo>
                    <a:lnTo>
                      <a:pt x="6906" y="2294"/>
                    </a:lnTo>
                    <a:lnTo>
                      <a:pt x="6906" y="2303"/>
                    </a:lnTo>
                    <a:lnTo>
                      <a:pt x="6916" y="2324"/>
                    </a:lnTo>
                    <a:lnTo>
                      <a:pt x="6929" y="2324"/>
                    </a:lnTo>
                    <a:lnTo>
                      <a:pt x="6943" y="2331"/>
                    </a:lnTo>
                    <a:lnTo>
                      <a:pt x="6969" y="2310"/>
                    </a:lnTo>
                    <a:lnTo>
                      <a:pt x="6955" y="2300"/>
                    </a:lnTo>
                    <a:lnTo>
                      <a:pt x="6969" y="2300"/>
                    </a:lnTo>
                    <a:lnTo>
                      <a:pt x="6985" y="2303"/>
                    </a:lnTo>
                    <a:lnTo>
                      <a:pt x="6975" y="2294"/>
                    </a:lnTo>
                    <a:lnTo>
                      <a:pt x="6989" y="2297"/>
                    </a:lnTo>
                    <a:lnTo>
                      <a:pt x="6999" y="2294"/>
                    </a:lnTo>
                    <a:lnTo>
                      <a:pt x="6999" y="2286"/>
                    </a:lnTo>
                    <a:lnTo>
                      <a:pt x="6989" y="2276"/>
                    </a:lnTo>
                    <a:lnTo>
                      <a:pt x="6975" y="2270"/>
                    </a:lnTo>
                    <a:lnTo>
                      <a:pt x="6989" y="2270"/>
                    </a:lnTo>
                    <a:lnTo>
                      <a:pt x="7012" y="2283"/>
                    </a:lnTo>
                    <a:lnTo>
                      <a:pt x="7027" y="2283"/>
                    </a:lnTo>
                    <a:lnTo>
                      <a:pt x="7015" y="2273"/>
                    </a:lnTo>
                    <a:lnTo>
                      <a:pt x="7008" y="2262"/>
                    </a:lnTo>
                    <a:lnTo>
                      <a:pt x="7031" y="2280"/>
                    </a:lnTo>
                    <a:lnTo>
                      <a:pt x="7041" y="2294"/>
                    </a:lnTo>
                    <a:lnTo>
                      <a:pt x="7041" y="2283"/>
                    </a:lnTo>
                    <a:lnTo>
                      <a:pt x="7019" y="2249"/>
                    </a:lnTo>
                    <a:lnTo>
                      <a:pt x="7019" y="2246"/>
                    </a:lnTo>
                    <a:lnTo>
                      <a:pt x="7004" y="2243"/>
                    </a:lnTo>
                    <a:lnTo>
                      <a:pt x="6996" y="2232"/>
                    </a:lnTo>
                    <a:lnTo>
                      <a:pt x="6992" y="2222"/>
                    </a:lnTo>
                    <a:lnTo>
                      <a:pt x="6985" y="2223"/>
                    </a:lnTo>
                    <a:lnTo>
                      <a:pt x="6992" y="2222"/>
                    </a:lnTo>
                    <a:lnTo>
                      <a:pt x="6992" y="2221"/>
                    </a:lnTo>
                    <a:lnTo>
                      <a:pt x="6993" y="2221"/>
                    </a:lnTo>
                    <a:lnTo>
                      <a:pt x="6991" y="2217"/>
                    </a:lnTo>
                    <a:lnTo>
                      <a:pt x="6996" y="2222"/>
                    </a:lnTo>
                    <a:lnTo>
                      <a:pt x="7008" y="2232"/>
                    </a:lnTo>
                    <a:lnTo>
                      <a:pt x="7012" y="2219"/>
                    </a:lnTo>
                    <a:lnTo>
                      <a:pt x="7015" y="2219"/>
                    </a:lnTo>
                    <a:lnTo>
                      <a:pt x="7008" y="2208"/>
                    </a:lnTo>
                    <a:lnTo>
                      <a:pt x="7000" y="2198"/>
                    </a:lnTo>
                    <a:lnTo>
                      <a:pt x="7008" y="2208"/>
                    </a:lnTo>
                    <a:lnTo>
                      <a:pt x="7015" y="2219"/>
                    </a:lnTo>
                    <a:lnTo>
                      <a:pt x="7038" y="2262"/>
                    </a:lnTo>
                    <a:lnTo>
                      <a:pt x="7045" y="2270"/>
                    </a:lnTo>
                    <a:lnTo>
                      <a:pt x="7054" y="2291"/>
                    </a:lnTo>
                    <a:lnTo>
                      <a:pt x="7068" y="2300"/>
                    </a:lnTo>
                    <a:lnTo>
                      <a:pt x="7064" y="2307"/>
                    </a:lnTo>
                    <a:lnTo>
                      <a:pt x="7075" y="2310"/>
                    </a:lnTo>
                    <a:lnTo>
                      <a:pt x="7087" y="2321"/>
                    </a:lnTo>
                    <a:lnTo>
                      <a:pt x="7094" y="2334"/>
                    </a:lnTo>
                    <a:lnTo>
                      <a:pt x="7094" y="2331"/>
                    </a:lnTo>
                    <a:lnTo>
                      <a:pt x="7087" y="2318"/>
                    </a:lnTo>
                    <a:lnTo>
                      <a:pt x="7057" y="2286"/>
                    </a:lnTo>
                    <a:lnTo>
                      <a:pt x="7041" y="2264"/>
                    </a:lnTo>
                    <a:lnTo>
                      <a:pt x="7022" y="2219"/>
                    </a:lnTo>
                    <a:lnTo>
                      <a:pt x="7019" y="2216"/>
                    </a:lnTo>
                    <a:lnTo>
                      <a:pt x="7018" y="2215"/>
                    </a:lnTo>
                    <a:lnTo>
                      <a:pt x="7019" y="2215"/>
                    </a:lnTo>
                    <a:lnTo>
                      <a:pt x="7000" y="2183"/>
                    </a:lnTo>
                    <a:lnTo>
                      <a:pt x="6989" y="2160"/>
                    </a:lnTo>
                    <a:lnTo>
                      <a:pt x="6952" y="2160"/>
                    </a:lnTo>
                    <a:lnTo>
                      <a:pt x="6943" y="2159"/>
                    </a:lnTo>
                    <a:lnTo>
                      <a:pt x="6943" y="2160"/>
                    </a:lnTo>
                    <a:lnTo>
                      <a:pt x="6943" y="2160"/>
                    </a:lnTo>
                    <a:lnTo>
                      <a:pt x="6939" y="2174"/>
                    </a:lnTo>
                    <a:lnTo>
                      <a:pt x="6942" y="2178"/>
                    </a:lnTo>
                    <a:lnTo>
                      <a:pt x="6933" y="2173"/>
                    </a:lnTo>
                    <a:lnTo>
                      <a:pt x="6922" y="2173"/>
                    </a:lnTo>
                    <a:lnTo>
                      <a:pt x="6910" y="2183"/>
                    </a:lnTo>
                    <a:lnTo>
                      <a:pt x="6913" y="2173"/>
                    </a:lnTo>
                    <a:lnTo>
                      <a:pt x="6903" y="2160"/>
                    </a:lnTo>
                    <a:lnTo>
                      <a:pt x="6889" y="2155"/>
                    </a:lnTo>
                    <a:lnTo>
                      <a:pt x="6880" y="2143"/>
                    </a:lnTo>
                    <a:lnTo>
                      <a:pt x="6876" y="2135"/>
                    </a:lnTo>
                    <a:lnTo>
                      <a:pt x="6862" y="2136"/>
                    </a:lnTo>
                    <a:lnTo>
                      <a:pt x="6850" y="2135"/>
                    </a:lnTo>
                    <a:lnTo>
                      <a:pt x="6839" y="2135"/>
                    </a:lnTo>
                    <a:lnTo>
                      <a:pt x="6817" y="2128"/>
                    </a:lnTo>
                    <a:lnTo>
                      <a:pt x="6782" y="2128"/>
                    </a:lnTo>
                    <a:lnTo>
                      <a:pt x="6780" y="2127"/>
                    </a:lnTo>
                    <a:lnTo>
                      <a:pt x="6783" y="2123"/>
                    </a:lnTo>
                    <a:lnTo>
                      <a:pt x="6793" y="2126"/>
                    </a:lnTo>
                    <a:lnTo>
                      <a:pt x="6820" y="2120"/>
                    </a:lnTo>
                    <a:lnTo>
                      <a:pt x="6834" y="2129"/>
                    </a:lnTo>
                    <a:lnTo>
                      <a:pt x="6839" y="2129"/>
                    </a:lnTo>
                    <a:lnTo>
                      <a:pt x="6839" y="2128"/>
                    </a:lnTo>
                    <a:lnTo>
                      <a:pt x="6839" y="2128"/>
                    </a:lnTo>
                    <a:lnTo>
                      <a:pt x="6839" y="2117"/>
                    </a:lnTo>
                    <a:lnTo>
                      <a:pt x="6850" y="2129"/>
                    </a:lnTo>
                    <a:lnTo>
                      <a:pt x="6862" y="2136"/>
                    </a:lnTo>
                    <a:lnTo>
                      <a:pt x="6872" y="2126"/>
                    </a:lnTo>
                    <a:lnTo>
                      <a:pt x="6883" y="2137"/>
                    </a:lnTo>
                    <a:lnTo>
                      <a:pt x="6895" y="2147"/>
                    </a:lnTo>
                    <a:lnTo>
                      <a:pt x="6909" y="2150"/>
                    </a:lnTo>
                    <a:lnTo>
                      <a:pt x="6918" y="2161"/>
                    </a:lnTo>
                    <a:lnTo>
                      <a:pt x="6925" y="2156"/>
                    </a:lnTo>
                    <a:lnTo>
                      <a:pt x="6932" y="2153"/>
                    </a:lnTo>
                    <a:lnTo>
                      <a:pt x="6933" y="2152"/>
                    </a:lnTo>
                    <a:lnTo>
                      <a:pt x="6933" y="2152"/>
                    </a:lnTo>
                    <a:lnTo>
                      <a:pt x="6936" y="2143"/>
                    </a:lnTo>
                    <a:lnTo>
                      <a:pt x="6933" y="2131"/>
                    </a:lnTo>
                    <a:lnTo>
                      <a:pt x="6919" y="2128"/>
                    </a:lnTo>
                    <a:lnTo>
                      <a:pt x="6917" y="2115"/>
                    </a:lnTo>
                    <a:lnTo>
                      <a:pt x="6903" y="2119"/>
                    </a:lnTo>
                    <a:lnTo>
                      <a:pt x="6880" y="2111"/>
                    </a:lnTo>
                    <a:lnTo>
                      <a:pt x="6869" y="2101"/>
                    </a:lnTo>
                    <a:lnTo>
                      <a:pt x="6845" y="2085"/>
                    </a:lnTo>
                    <a:lnTo>
                      <a:pt x="6857" y="2085"/>
                    </a:lnTo>
                    <a:lnTo>
                      <a:pt x="6879" y="2105"/>
                    </a:lnTo>
                    <a:lnTo>
                      <a:pt x="6902" y="2113"/>
                    </a:lnTo>
                    <a:lnTo>
                      <a:pt x="6909" y="2102"/>
                    </a:lnTo>
                    <a:lnTo>
                      <a:pt x="6909" y="2102"/>
                    </a:lnTo>
                    <a:lnTo>
                      <a:pt x="6910" y="2101"/>
                    </a:lnTo>
                    <a:lnTo>
                      <a:pt x="6900" y="2092"/>
                    </a:lnTo>
                    <a:lnTo>
                      <a:pt x="6902" y="2089"/>
                    </a:lnTo>
                    <a:lnTo>
                      <a:pt x="6916" y="2089"/>
                    </a:lnTo>
                    <a:lnTo>
                      <a:pt x="6925" y="2099"/>
                    </a:lnTo>
                    <a:lnTo>
                      <a:pt x="6926" y="2098"/>
                    </a:lnTo>
                    <a:lnTo>
                      <a:pt x="6926" y="2098"/>
                    </a:lnTo>
                    <a:lnTo>
                      <a:pt x="6929" y="2088"/>
                    </a:lnTo>
                    <a:lnTo>
                      <a:pt x="6922" y="2068"/>
                    </a:lnTo>
                    <a:lnTo>
                      <a:pt x="6913" y="2068"/>
                    </a:lnTo>
                    <a:lnTo>
                      <a:pt x="6901" y="2065"/>
                    </a:lnTo>
                    <a:lnTo>
                      <a:pt x="6906" y="2062"/>
                    </a:lnTo>
                    <a:lnTo>
                      <a:pt x="6905" y="2062"/>
                    </a:lnTo>
                    <a:lnTo>
                      <a:pt x="6906" y="2061"/>
                    </a:lnTo>
                    <a:lnTo>
                      <a:pt x="6892" y="2053"/>
                    </a:lnTo>
                    <a:lnTo>
                      <a:pt x="6880" y="2053"/>
                    </a:lnTo>
                    <a:lnTo>
                      <a:pt x="6869" y="2044"/>
                    </a:lnTo>
                    <a:lnTo>
                      <a:pt x="6866" y="2037"/>
                    </a:lnTo>
                    <a:lnTo>
                      <a:pt x="6839" y="2029"/>
                    </a:lnTo>
                    <a:lnTo>
                      <a:pt x="6831" y="2016"/>
                    </a:lnTo>
                    <a:lnTo>
                      <a:pt x="6820" y="2010"/>
                    </a:lnTo>
                    <a:lnTo>
                      <a:pt x="6809" y="2005"/>
                    </a:lnTo>
                    <a:lnTo>
                      <a:pt x="6804" y="1996"/>
                    </a:lnTo>
                    <a:lnTo>
                      <a:pt x="6780" y="1981"/>
                    </a:lnTo>
                    <a:lnTo>
                      <a:pt x="6773" y="1981"/>
                    </a:lnTo>
                    <a:lnTo>
                      <a:pt x="6779" y="1979"/>
                    </a:lnTo>
                    <a:lnTo>
                      <a:pt x="6793" y="1985"/>
                    </a:lnTo>
                    <a:lnTo>
                      <a:pt x="6806" y="1993"/>
                    </a:lnTo>
                    <a:lnTo>
                      <a:pt x="6820" y="2006"/>
                    </a:lnTo>
                    <a:lnTo>
                      <a:pt x="6830" y="2009"/>
                    </a:lnTo>
                    <a:lnTo>
                      <a:pt x="6839" y="2021"/>
                    </a:lnTo>
                    <a:lnTo>
                      <a:pt x="6850" y="2024"/>
                    </a:lnTo>
                    <a:lnTo>
                      <a:pt x="6872" y="2038"/>
                    </a:lnTo>
                    <a:lnTo>
                      <a:pt x="6887" y="2041"/>
                    </a:lnTo>
                    <a:lnTo>
                      <a:pt x="6887" y="2045"/>
                    </a:lnTo>
                    <a:lnTo>
                      <a:pt x="6899" y="2048"/>
                    </a:lnTo>
                    <a:lnTo>
                      <a:pt x="6906" y="2033"/>
                    </a:lnTo>
                    <a:lnTo>
                      <a:pt x="6906" y="2033"/>
                    </a:lnTo>
                    <a:lnTo>
                      <a:pt x="6906" y="2032"/>
                    </a:lnTo>
                    <a:lnTo>
                      <a:pt x="6906" y="2020"/>
                    </a:lnTo>
                    <a:lnTo>
                      <a:pt x="6897" y="2010"/>
                    </a:lnTo>
                    <a:lnTo>
                      <a:pt x="6909" y="2011"/>
                    </a:lnTo>
                    <a:lnTo>
                      <a:pt x="6909" y="2010"/>
                    </a:lnTo>
                    <a:lnTo>
                      <a:pt x="6910" y="2010"/>
                    </a:lnTo>
                    <a:lnTo>
                      <a:pt x="6910" y="1999"/>
                    </a:lnTo>
                    <a:lnTo>
                      <a:pt x="6883" y="1989"/>
                    </a:lnTo>
                    <a:lnTo>
                      <a:pt x="6873" y="1989"/>
                    </a:lnTo>
                    <a:lnTo>
                      <a:pt x="6873" y="1986"/>
                    </a:lnTo>
                    <a:lnTo>
                      <a:pt x="6861" y="1986"/>
                    </a:lnTo>
                    <a:lnTo>
                      <a:pt x="6861" y="1981"/>
                    </a:lnTo>
                    <a:lnTo>
                      <a:pt x="6850" y="1972"/>
                    </a:lnTo>
                    <a:lnTo>
                      <a:pt x="6846" y="1965"/>
                    </a:lnTo>
                    <a:lnTo>
                      <a:pt x="6824" y="1972"/>
                    </a:lnTo>
                    <a:lnTo>
                      <a:pt x="6820" y="1968"/>
                    </a:lnTo>
                    <a:lnTo>
                      <a:pt x="6806" y="1968"/>
                    </a:lnTo>
                    <a:lnTo>
                      <a:pt x="6801" y="1968"/>
                    </a:lnTo>
                    <a:lnTo>
                      <a:pt x="6780" y="1951"/>
                    </a:lnTo>
                    <a:lnTo>
                      <a:pt x="6780" y="1941"/>
                    </a:lnTo>
                    <a:lnTo>
                      <a:pt x="6767" y="1941"/>
                    </a:lnTo>
                    <a:lnTo>
                      <a:pt x="6753" y="1951"/>
                    </a:lnTo>
                    <a:lnTo>
                      <a:pt x="6744" y="1954"/>
                    </a:lnTo>
                    <a:lnTo>
                      <a:pt x="6734" y="1954"/>
                    </a:lnTo>
                    <a:lnTo>
                      <a:pt x="6727" y="1942"/>
                    </a:lnTo>
                    <a:lnTo>
                      <a:pt x="6733" y="1942"/>
                    </a:lnTo>
                    <a:lnTo>
                      <a:pt x="6733" y="1941"/>
                    </a:lnTo>
                    <a:lnTo>
                      <a:pt x="6734" y="1941"/>
                    </a:lnTo>
                    <a:lnTo>
                      <a:pt x="6730" y="1930"/>
                    </a:lnTo>
                    <a:lnTo>
                      <a:pt x="6737" y="1898"/>
                    </a:lnTo>
                    <a:lnTo>
                      <a:pt x="6744" y="1904"/>
                    </a:lnTo>
                    <a:lnTo>
                      <a:pt x="6747" y="1904"/>
                    </a:lnTo>
                    <a:lnTo>
                      <a:pt x="6751" y="1898"/>
                    </a:lnTo>
                    <a:lnTo>
                      <a:pt x="6751" y="1897"/>
                    </a:lnTo>
                    <a:lnTo>
                      <a:pt x="6751" y="1897"/>
                    </a:lnTo>
                    <a:lnTo>
                      <a:pt x="6748" y="1891"/>
                    </a:lnTo>
                    <a:lnTo>
                      <a:pt x="6760" y="1883"/>
                    </a:lnTo>
                    <a:lnTo>
                      <a:pt x="6760" y="1883"/>
                    </a:lnTo>
                    <a:lnTo>
                      <a:pt x="6760" y="1882"/>
                    </a:lnTo>
                    <a:lnTo>
                      <a:pt x="6757" y="1869"/>
                    </a:lnTo>
                    <a:lnTo>
                      <a:pt x="6753" y="1863"/>
                    </a:lnTo>
                    <a:lnTo>
                      <a:pt x="6752" y="1854"/>
                    </a:lnTo>
                    <a:lnTo>
                      <a:pt x="6756" y="1859"/>
                    </a:lnTo>
                    <a:lnTo>
                      <a:pt x="6760" y="1867"/>
                    </a:lnTo>
                    <a:lnTo>
                      <a:pt x="6767" y="1859"/>
                    </a:lnTo>
                    <a:lnTo>
                      <a:pt x="6767" y="1850"/>
                    </a:lnTo>
                    <a:lnTo>
                      <a:pt x="6753" y="1840"/>
                    </a:lnTo>
                    <a:lnTo>
                      <a:pt x="6767" y="1850"/>
                    </a:lnTo>
                    <a:lnTo>
                      <a:pt x="6767" y="1859"/>
                    </a:lnTo>
                    <a:lnTo>
                      <a:pt x="6760" y="1867"/>
                    </a:lnTo>
                    <a:lnTo>
                      <a:pt x="6763" y="1880"/>
                    </a:lnTo>
                    <a:lnTo>
                      <a:pt x="6753" y="1891"/>
                    </a:lnTo>
                    <a:lnTo>
                      <a:pt x="6751" y="1904"/>
                    </a:lnTo>
                    <a:lnTo>
                      <a:pt x="6744" y="1912"/>
                    </a:lnTo>
                    <a:lnTo>
                      <a:pt x="6740" y="1915"/>
                    </a:lnTo>
                    <a:lnTo>
                      <a:pt x="6737" y="1925"/>
                    </a:lnTo>
                    <a:lnTo>
                      <a:pt x="6740" y="1936"/>
                    </a:lnTo>
                    <a:lnTo>
                      <a:pt x="6751" y="1949"/>
                    </a:lnTo>
                    <a:lnTo>
                      <a:pt x="6760" y="1936"/>
                    </a:lnTo>
                    <a:lnTo>
                      <a:pt x="6760" y="1928"/>
                    </a:lnTo>
                    <a:lnTo>
                      <a:pt x="6774" y="1925"/>
                    </a:lnTo>
                    <a:lnTo>
                      <a:pt x="6779" y="1936"/>
                    </a:lnTo>
                    <a:lnTo>
                      <a:pt x="6790" y="1946"/>
                    </a:lnTo>
                    <a:lnTo>
                      <a:pt x="6804" y="1955"/>
                    </a:lnTo>
                    <a:lnTo>
                      <a:pt x="6804" y="1942"/>
                    </a:lnTo>
                    <a:lnTo>
                      <a:pt x="6804" y="1936"/>
                    </a:lnTo>
                    <a:lnTo>
                      <a:pt x="6809" y="1949"/>
                    </a:lnTo>
                    <a:lnTo>
                      <a:pt x="6820" y="1958"/>
                    </a:lnTo>
                    <a:lnTo>
                      <a:pt x="6834" y="1955"/>
                    </a:lnTo>
                    <a:lnTo>
                      <a:pt x="6846" y="1955"/>
                    </a:lnTo>
                    <a:lnTo>
                      <a:pt x="6857" y="1966"/>
                    </a:lnTo>
                    <a:lnTo>
                      <a:pt x="6860" y="1963"/>
                    </a:lnTo>
                    <a:lnTo>
                      <a:pt x="6872" y="1963"/>
                    </a:lnTo>
                    <a:lnTo>
                      <a:pt x="6883" y="1973"/>
                    </a:lnTo>
                    <a:lnTo>
                      <a:pt x="6887" y="1963"/>
                    </a:lnTo>
                    <a:lnTo>
                      <a:pt x="6872" y="1942"/>
                    </a:lnTo>
                    <a:lnTo>
                      <a:pt x="6860" y="1936"/>
                    </a:lnTo>
                    <a:lnTo>
                      <a:pt x="6846" y="1928"/>
                    </a:lnTo>
                    <a:lnTo>
                      <a:pt x="6830" y="1918"/>
                    </a:lnTo>
                    <a:lnTo>
                      <a:pt x="6823" y="1910"/>
                    </a:lnTo>
                    <a:lnTo>
                      <a:pt x="6813" y="1888"/>
                    </a:lnTo>
                    <a:lnTo>
                      <a:pt x="6813" y="1880"/>
                    </a:lnTo>
                    <a:lnTo>
                      <a:pt x="6816" y="1891"/>
                    </a:lnTo>
                    <a:lnTo>
                      <a:pt x="6830" y="1912"/>
                    </a:lnTo>
                    <a:lnTo>
                      <a:pt x="6843" y="1922"/>
                    </a:lnTo>
                    <a:lnTo>
                      <a:pt x="6853" y="1925"/>
                    </a:lnTo>
                    <a:lnTo>
                      <a:pt x="6860" y="1931"/>
                    </a:lnTo>
                    <a:lnTo>
                      <a:pt x="6865" y="1922"/>
                    </a:lnTo>
                    <a:lnTo>
                      <a:pt x="6843" y="1901"/>
                    </a:lnTo>
                    <a:lnTo>
                      <a:pt x="6835" y="1877"/>
                    </a:lnTo>
                    <a:lnTo>
                      <a:pt x="6830" y="1864"/>
                    </a:lnTo>
                    <a:lnTo>
                      <a:pt x="6834" y="1856"/>
                    </a:lnTo>
                    <a:lnTo>
                      <a:pt x="6830" y="1843"/>
                    </a:lnTo>
                    <a:lnTo>
                      <a:pt x="6830" y="1822"/>
                    </a:lnTo>
                    <a:lnTo>
                      <a:pt x="6820" y="1816"/>
                    </a:lnTo>
                    <a:lnTo>
                      <a:pt x="6823" y="1816"/>
                    </a:lnTo>
                    <a:lnTo>
                      <a:pt x="6835" y="1816"/>
                    </a:lnTo>
                    <a:lnTo>
                      <a:pt x="6839" y="1816"/>
                    </a:lnTo>
                    <a:lnTo>
                      <a:pt x="6830" y="1811"/>
                    </a:lnTo>
                    <a:lnTo>
                      <a:pt x="6830" y="1799"/>
                    </a:lnTo>
                    <a:lnTo>
                      <a:pt x="6804" y="1784"/>
                    </a:lnTo>
                    <a:lnTo>
                      <a:pt x="6813" y="1781"/>
                    </a:lnTo>
                    <a:lnTo>
                      <a:pt x="6820" y="1781"/>
                    </a:lnTo>
                    <a:lnTo>
                      <a:pt x="6830" y="1781"/>
                    </a:lnTo>
                    <a:lnTo>
                      <a:pt x="6820" y="1771"/>
                    </a:lnTo>
                    <a:lnTo>
                      <a:pt x="6830" y="1775"/>
                    </a:lnTo>
                    <a:lnTo>
                      <a:pt x="6830" y="1760"/>
                    </a:lnTo>
                    <a:lnTo>
                      <a:pt x="6830" y="1754"/>
                    </a:lnTo>
                    <a:lnTo>
                      <a:pt x="6834" y="1747"/>
                    </a:lnTo>
                    <a:lnTo>
                      <a:pt x="6843" y="1760"/>
                    </a:lnTo>
                    <a:lnTo>
                      <a:pt x="6843" y="1741"/>
                    </a:lnTo>
                    <a:lnTo>
                      <a:pt x="6846" y="1736"/>
                    </a:lnTo>
                    <a:lnTo>
                      <a:pt x="6850" y="1747"/>
                    </a:lnTo>
                    <a:lnTo>
                      <a:pt x="6860" y="1744"/>
                    </a:lnTo>
                    <a:lnTo>
                      <a:pt x="6869" y="1733"/>
                    </a:lnTo>
                    <a:lnTo>
                      <a:pt x="6862" y="1720"/>
                    </a:lnTo>
                    <a:lnTo>
                      <a:pt x="6862" y="1714"/>
                    </a:lnTo>
                    <a:lnTo>
                      <a:pt x="6872" y="1711"/>
                    </a:lnTo>
                    <a:lnTo>
                      <a:pt x="6883" y="1709"/>
                    </a:lnTo>
                    <a:lnTo>
                      <a:pt x="6879" y="1720"/>
                    </a:lnTo>
                    <a:lnTo>
                      <a:pt x="6888" y="1711"/>
                    </a:lnTo>
                    <a:lnTo>
                      <a:pt x="6892" y="1714"/>
                    </a:lnTo>
                    <a:lnTo>
                      <a:pt x="6876" y="1738"/>
                    </a:lnTo>
                    <a:lnTo>
                      <a:pt x="6892" y="1738"/>
                    </a:lnTo>
                    <a:lnTo>
                      <a:pt x="6883" y="1744"/>
                    </a:lnTo>
                    <a:lnTo>
                      <a:pt x="6869" y="1747"/>
                    </a:lnTo>
                    <a:lnTo>
                      <a:pt x="6860" y="1757"/>
                    </a:lnTo>
                    <a:lnTo>
                      <a:pt x="6853" y="1789"/>
                    </a:lnTo>
                    <a:lnTo>
                      <a:pt x="6862" y="1802"/>
                    </a:lnTo>
                    <a:lnTo>
                      <a:pt x="6865" y="1792"/>
                    </a:lnTo>
                    <a:lnTo>
                      <a:pt x="6872" y="1792"/>
                    </a:lnTo>
                    <a:lnTo>
                      <a:pt x="6872" y="1802"/>
                    </a:lnTo>
                    <a:lnTo>
                      <a:pt x="6872" y="1808"/>
                    </a:lnTo>
                    <a:lnTo>
                      <a:pt x="6862" y="1816"/>
                    </a:lnTo>
                    <a:lnTo>
                      <a:pt x="6850" y="1819"/>
                    </a:lnTo>
                    <a:lnTo>
                      <a:pt x="6850" y="1840"/>
                    </a:lnTo>
                    <a:lnTo>
                      <a:pt x="6853" y="1832"/>
                    </a:lnTo>
                    <a:lnTo>
                      <a:pt x="6862" y="1822"/>
                    </a:lnTo>
                    <a:lnTo>
                      <a:pt x="6865" y="1819"/>
                    </a:lnTo>
                    <a:lnTo>
                      <a:pt x="6876" y="1832"/>
                    </a:lnTo>
                    <a:lnTo>
                      <a:pt x="6887" y="1832"/>
                    </a:lnTo>
                    <a:lnTo>
                      <a:pt x="6879" y="1840"/>
                    </a:lnTo>
                    <a:lnTo>
                      <a:pt x="6887" y="1853"/>
                    </a:lnTo>
                    <a:lnTo>
                      <a:pt x="6872" y="1843"/>
                    </a:lnTo>
                    <a:lnTo>
                      <a:pt x="6862" y="1846"/>
                    </a:lnTo>
                    <a:lnTo>
                      <a:pt x="6860" y="1859"/>
                    </a:lnTo>
                    <a:lnTo>
                      <a:pt x="6865" y="1870"/>
                    </a:lnTo>
                    <a:lnTo>
                      <a:pt x="6865" y="1859"/>
                    </a:lnTo>
                    <a:lnTo>
                      <a:pt x="6879" y="1856"/>
                    </a:lnTo>
                    <a:lnTo>
                      <a:pt x="6887" y="1859"/>
                    </a:lnTo>
                    <a:lnTo>
                      <a:pt x="6888" y="1870"/>
                    </a:lnTo>
                    <a:lnTo>
                      <a:pt x="6906" y="1874"/>
                    </a:lnTo>
                    <a:lnTo>
                      <a:pt x="6916" y="1870"/>
                    </a:lnTo>
                    <a:lnTo>
                      <a:pt x="6909" y="1880"/>
                    </a:lnTo>
                    <a:lnTo>
                      <a:pt x="6879" y="1877"/>
                    </a:lnTo>
                    <a:lnTo>
                      <a:pt x="6876" y="1888"/>
                    </a:lnTo>
                    <a:lnTo>
                      <a:pt x="6888" y="1883"/>
                    </a:lnTo>
                    <a:lnTo>
                      <a:pt x="6883" y="1904"/>
                    </a:lnTo>
                    <a:lnTo>
                      <a:pt x="6883" y="1915"/>
                    </a:lnTo>
                    <a:lnTo>
                      <a:pt x="6892" y="1928"/>
                    </a:lnTo>
                    <a:lnTo>
                      <a:pt x="6888" y="1915"/>
                    </a:lnTo>
                    <a:lnTo>
                      <a:pt x="6902" y="1922"/>
                    </a:lnTo>
                    <a:lnTo>
                      <a:pt x="6913" y="1931"/>
                    </a:lnTo>
                    <a:lnTo>
                      <a:pt x="6925" y="1934"/>
                    </a:lnTo>
                    <a:lnTo>
                      <a:pt x="6922" y="1925"/>
                    </a:lnTo>
                    <a:lnTo>
                      <a:pt x="6925" y="1912"/>
                    </a:lnTo>
                    <a:lnTo>
                      <a:pt x="6925" y="1925"/>
                    </a:lnTo>
                    <a:lnTo>
                      <a:pt x="6932" y="1928"/>
                    </a:lnTo>
                    <a:lnTo>
                      <a:pt x="6943" y="1907"/>
                    </a:lnTo>
                    <a:lnTo>
                      <a:pt x="6943" y="1928"/>
                    </a:lnTo>
                    <a:lnTo>
                      <a:pt x="6948" y="1931"/>
                    </a:lnTo>
                    <a:lnTo>
                      <a:pt x="6939" y="1942"/>
                    </a:lnTo>
                    <a:lnTo>
                      <a:pt x="6943" y="1952"/>
                    </a:lnTo>
                    <a:lnTo>
                      <a:pt x="6952" y="1946"/>
                    </a:lnTo>
                    <a:lnTo>
                      <a:pt x="6959" y="1955"/>
                    </a:lnTo>
                    <a:lnTo>
                      <a:pt x="6969" y="1949"/>
                    </a:lnTo>
                    <a:lnTo>
                      <a:pt x="6966" y="1962"/>
                    </a:lnTo>
                    <a:lnTo>
                      <a:pt x="6955" y="1973"/>
                    </a:lnTo>
                    <a:lnTo>
                      <a:pt x="6955" y="1979"/>
                    </a:lnTo>
                    <a:lnTo>
                      <a:pt x="6982" y="1973"/>
                    </a:lnTo>
                    <a:lnTo>
                      <a:pt x="6992" y="1973"/>
                    </a:lnTo>
                    <a:lnTo>
                      <a:pt x="6982" y="1982"/>
                    </a:lnTo>
                    <a:lnTo>
                      <a:pt x="6992" y="1990"/>
                    </a:lnTo>
                    <a:lnTo>
                      <a:pt x="6989" y="2003"/>
                    </a:lnTo>
                    <a:lnTo>
                      <a:pt x="6978" y="2003"/>
                    </a:lnTo>
                    <a:lnTo>
                      <a:pt x="6975" y="2024"/>
                    </a:lnTo>
                    <a:lnTo>
                      <a:pt x="6969" y="2041"/>
                    </a:lnTo>
                    <a:lnTo>
                      <a:pt x="6966" y="2065"/>
                    </a:lnTo>
                    <a:lnTo>
                      <a:pt x="6969" y="2078"/>
                    </a:lnTo>
                    <a:lnTo>
                      <a:pt x="6966" y="2081"/>
                    </a:lnTo>
                    <a:lnTo>
                      <a:pt x="6966" y="2102"/>
                    </a:lnTo>
                    <a:lnTo>
                      <a:pt x="6978" y="2117"/>
                    </a:lnTo>
                    <a:lnTo>
                      <a:pt x="6989" y="2096"/>
                    </a:lnTo>
                    <a:lnTo>
                      <a:pt x="6989" y="2078"/>
                    </a:lnTo>
                    <a:lnTo>
                      <a:pt x="6989" y="2065"/>
                    </a:lnTo>
                    <a:lnTo>
                      <a:pt x="6996" y="2054"/>
                    </a:lnTo>
                    <a:lnTo>
                      <a:pt x="6999" y="2045"/>
                    </a:lnTo>
                    <a:lnTo>
                      <a:pt x="7008" y="2051"/>
                    </a:lnTo>
                    <a:lnTo>
                      <a:pt x="7012" y="2051"/>
                    </a:lnTo>
                    <a:lnTo>
                      <a:pt x="7015" y="2038"/>
                    </a:lnTo>
                    <a:lnTo>
                      <a:pt x="7012" y="2017"/>
                    </a:lnTo>
                    <a:lnTo>
                      <a:pt x="7019" y="1997"/>
                    </a:lnTo>
                    <a:lnTo>
                      <a:pt x="7026" y="1979"/>
                    </a:lnTo>
                    <a:lnTo>
                      <a:pt x="7026" y="1969"/>
                    </a:lnTo>
                    <a:lnTo>
                      <a:pt x="7027" y="1952"/>
                    </a:lnTo>
                    <a:lnTo>
                      <a:pt x="7027" y="1942"/>
                    </a:lnTo>
                    <a:lnTo>
                      <a:pt x="7034" y="1931"/>
                    </a:lnTo>
                    <a:lnTo>
                      <a:pt x="7041" y="1910"/>
                    </a:lnTo>
                    <a:lnTo>
                      <a:pt x="7048" y="1912"/>
                    </a:lnTo>
                    <a:lnTo>
                      <a:pt x="7054" y="1891"/>
                    </a:lnTo>
                    <a:lnTo>
                      <a:pt x="7041" y="1880"/>
                    </a:lnTo>
                    <a:lnTo>
                      <a:pt x="7048" y="1877"/>
                    </a:lnTo>
                    <a:lnTo>
                      <a:pt x="7052" y="1874"/>
                    </a:lnTo>
                    <a:lnTo>
                      <a:pt x="7024" y="1879"/>
                    </a:lnTo>
                    <a:lnTo>
                      <a:pt x="7052" y="1874"/>
                    </a:lnTo>
                    <a:lnTo>
                      <a:pt x="7054" y="1870"/>
                    </a:lnTo>
                    <a:lnTo>
                      <a:pt x="7057" y="1870"/>
                    </a:lnTo>
                    <a:lnTo>
                      <a:pt x="7048" y="1850"/>
                    </a:lnTo>
                    <a:lnTo>
                      <a:pt x="7034" y="1853"/>
                    </a:lnTo>
                    <a:lnTo>
                      <a:pt x="7031" y="1856"/>
                    </a:lnTo>
                    <a:lnTo>
                      <a:pt x="7041" y="1843"/>
                    </a:lnTo>
                    <a:lnTo>
                      <a:pt x="7034" y="1840"/>
                    </a:lnTo>
                    <a:lnTo>
                      <a:pt x="7034" y="1832"/>
                    </a:lnTo>
                    <a:lnTo>
                      <a:pt x="7038" y="1819"/>
                    </a:lnTo>
                    <a:lnTo>
                      <a:pt x="7034" y="1813"/>
                    </a:lnTo>
                    <a:lnTo>
                      <a:pt x="7022" y="1816"/>
                    </a:lnTo>
                    <a:lnTo>
                      <a:pt x="6999" y="1799"/>
                    </a:lnTo>
                    <a:lnTo>
                      <a:pt x="6996" y="1786"/>
                    </a:lnTo>
                    <a:lnTo>
                      <a:pt x="6982" y="1778"/>
                    </a:lnTo>
                    <a:lnTo>
                      <a:pt x="6975" y="1762"/>
                    </a:lnTo>
                    <a:lnTo>
                      <a:pt x="6971" y="1751"/>
                    </a:lnTo>
                    <a:lnTo>
                      <a:pt x="6966" y="1738"/>
                    </a:lnTo>
                    <a:lnTo>
                      <a:pt x="6952" y="1730"/>
                    </a:lnTo>
                    <a:lnTo>
                      <a:pt x="6943" y="1720"/>
                    </a:lnTo>
                    <a:lnTo>
                      <a:pt x="6936" y="1709"/>
                    </a:lnTo>
                    <a:lnTo>
                      <a:pt x="6936" y="1699"/>
                    </a:lnTo>
                    <a:lnTo>
                      <a:pt x="6929" y="1687"/>
                    </a:lnTo>
                    <a:lnTo>
                      <a:pt x="6932" y="1682"/>
                    </a:lnTo>
                    <a:lnTo>
                      <a:pt x="6939" y="1669"/>
                    </a:lnTo>
                    <a:lnTo>
                      <a:pt x="6939" y="1658"/>
                    </a:lnTo>
                    <a:lnTo>
                      <a:pt x="6945" y="1655"/>
                    </a:lnTo>
                    <a:lnTo>
                      <a:pt x="6943" y="1651"/>
                    </a:lnTo>
                    <a:lnTo>
                      <a:pt x="6945" y="1655"/>
                    </a:lnTo>
                    <a:lnTo>
                      <a:pt x="6955" y="1642"/>
                    </a:lnTo>
                    <a:lnTo>
                      <a:pt x="6969" y="1639"/>
                    </a:lnTo>
                    <a:lnTo>
                      <a:pt x="6982" y="1631"/>
                    </a:lnTo>
                    <a:lnTo>
                      <a:pt x="6982" y="1618"/>
                    </a:lnTo>
                    <a:lnTo>
                      <a:pt x="6989" y="1610"/>
                    </a:lnTo>
                    <a:lnTo>
                      <a:pt x="6985" y="1621"/>
                    </a:lnTo>
                    <a:lnTo>
                      <a:pt x="6985" y="1631"/>
                    </a:lnTo>
                    <a:lnTo>
                      <a:pt x="6971" y="1639"/>
                    </a:lnTo>
                    <a:lnTo>
                      <a:pt x="6969" y="1642"/>
                    </a:lnTo>
                    <a:lnTo>
                      <a:pt x="6959" y="1645"/>
                    </a:lnTo>
                    <a:lnTo>
                      <a:pt x="6948" y="1655"/>
                    </a:lnTo>
                    <a:lnTo>
                      <a:pt x="6943" y="1666"/>
                    </a:lnTo>
                    <a:lnTo>
                      <a:pt x="6939" y="1682"/>
                    </a:lnTo>
                    <a:lnTo>
                      <a:pt x="6936" y="1687"/>
                    </a:lnTo>
                    <a:lnTo>
                      <a:pt x="6936" y="1690"/>
                    </a:lnTo>
                    <a:lnTo>
                      <a:pt x="6943" y="1703"/>
                    </a:lnTo>
                    <a:lnTo>
                      <a:pt x="6943" y="1709"/>
                    </a:lnTo>
                    <a:lnTo>
                      <a:pt x="6966" y="1727"/>
                    </a:lnTo>
                    <a:lnTo>
                      <a:pt x="6975" y="1730"/>
                    </a:lnTo>
                    <a:lnTo>
                      <a:pt x="6989" y="1736"/>
                    </a:lnTo>
                    <a:lnTo>
                      <a:pt x="7008" y="1751"/>
                    </a:lnTo>
                    <a:lnTo>
                      <a:pt x="7022" y="1744"/>
                    </a:lnTo>
                    <a:lnTo>
                      <a:pt x="7045" y="1744"/>
                    </a:lnTo>
                    <a:lnTo>
                      <a:pt x="7052" y="1757"/>
                    </a:lnTo>
                    <a:lnTo>
                      <a:pt x="7045" y="1775"/>
                    </a:lnTo>
                    <a:lnTo>
                      <a:pt x="7048" y="1786"/>
                    </a:lnTo>
                    <a:lnTo>
                      <a:pt x="7057" y="1784"/>
                    </a:lnTo>
                    <a:lnTo>
                      <a:pt x="7064" y="1778"/>
                    </a:lnTo>
                    <a:lnTo>
                      <a:pt x="7068" y="1765"/>
                    </a:lnTo>
                    <a:lnTo>
                      <a:pt x="7075" y="1754"/>
                    </a:lnTo>
                    <a:lnTo>
                      <a:pt x="7082" y="1733"/>
                    </a:lnTo>
                    <a:lnTo>
                      <a:pt x="7087" y="1720"/>
                    </a:lnTo>
                    <a:lnTo>
                      <a:pt x="7082" y="1720"/>
                    </a:lnTo>
                    <a:lnTo>
                      <a:pt x="7082" y="1714"/>
                    </a:lnTo>
                    <a:lnTo>
                      <a:pt x="7091" y="1703"/>
                    </a:lnTo>
                    <a:lnTo>
                      <a:pt x="7105" y="1703"/>
                    </a:lnTo>
                    <a:lnTo>
                      <a:pt x="7098" y="1693"/>
                    </a:lnTo>
                    <a:lnTo>
                      <a:pt x="7105" y="1682"/>
                    </a:lnTo>
                    <a:lnTo>
                      <a:pt x="7101" y="1672"/>
                    </a:lnTo>
                    <a:lnTo>
                      <a:pt x="7110" y="1666"/>
                    </a:lnTo>
                    <a:lnTo>
                      <a:pt x="7114" y="1655"/>
                    </a:lnTo>
                    <a:lnTo>
                      <a:pt x="7121" y="1642"/>
                    </a:lnTo>
                    <a:lnTo>
                      <a:pt x="7128" y="1634"/>
                    </a:lnTo>
                    <a:lnTo>
                      <a:pt x="7121" y="1621"/>
                    </a:lnTo>
                    <a:lnTo>
                      <a:pt x="7124" y="1612"/>
                    </a:lnTo>
                    <a:lnTo>
                      <a:pt x="7121" y="1594"/>
                    </a:lnTo>
                    <a:lnTo>
                      <a:pt x="7117" y="1583"/>
                    </a:lnTo>
                    <a:lnTo>
                      <a:pt x="7121" y="1583"/>
                    </a:lnTo>
                    <a:lnTo>
                      <a:pt x="7124" y="1570"/>
                    </a:lnTo>
                    <a:lnTo>
                      <a:pt x="7131" y="1580"/>
                    </a:lnTo>
                    <a:lnTo>
                      <a:pt x="7128" y="1591"/>
                    </a:lnTo>
                    <a:lnTo>
                      <a:pt x="7131" y="1612"/>
                    </a:lnTo>
                    <a:lnTo>
                      <a:pt x="7135" y="1600"/>
                    </a:lnTo>
                    <a:lnTo>
                      <a:pt x="7131" y="1570"/>
                    </a:lnTo>
                    <a:lnTo>
                      <a:pt x="7128" y="1559"/>
                    </a:lnTo>
                    <a:lnTo>
                      <a:pt x="7128" y="1525"/>
                    </a:lnTo>
                    <a:lnTo>
                      <a:pt x="7124" y="1511"/>
                    </a:lnTo>
                    <a:lnTo>
                      <a:pt x="7098" y="1508"/>
                    </a:lnTo>
                    <a:lnTo>
                      <a:pt x="7087" y="1511"/>
                    </a:lnTo>
                    <a:lnTo>
                      <a:pt x="7078" y="1508"/>
                    </a:lnTo>
                    <a:lnTo>
                      <a:pt x="7078" y="1477"/>
                    </a:lnTo>
                    <a:lnTo>
                      <a:pt x="7084" y="1465"/>
                    </a:lnTo>
                    <a:lnTo>
                      <a:pt x="7087" y="1465"/>
                    </a:lnTo>
                    <a:lnTo>
                      <a:pt x="7101" y="1457"/>
                    </a:lnTo>
                    <a:lnTo>
                      <a:pt x="7098" y="1447"/>
                    </a:lnTo>
                    <a:lnTo>
                      <a:pt x="7105" y="1433"/>
                    </a:lnTo>
                    <a:lnTo>
                      <a:pt x="7105" y="1420"/>
                    </a:lnTo>
                    <a:lnTo>
                      <a:pt x="7105" y="1409"/>
                    </a:lnTo>
                    <a:lnTo>
                      <a:pt x="7105" y="1409"/>
                    </a:lnTo>
                    <a:lnTo>
                      <a:pt x="7094" y="1381"/>
                    </a:lnTo>
                    <a:lnTo>
                      <a:pt x="7084" y="1372"/>
                    </a:lnTo>
                    <a:lnTo>
                      <a:pt x="7082" y="1361"/>
                    </a:lnTo>
                    <a:lnTo>
                      <a:pt x="7084" y="1357"/>
                    </a:lnTo>
                    <a:lnTo>
                      <a:pt x="7087" y="1369"/>
                    </a:lnTo>
                    <a:lnTo>
                      <a:pt x="7098" y="1375"/>
                    </a:lnTo>
                    <a:lnTo>
                      <a:pt x="7105" y="1393"/>
                    </a:lnTo>
                    <a:lnTo>
                      <a:pt x="7108" y="1426"/>
                    </a:lnTo>
                    <a:lnTo>
                      <a:pt x="7101" y="1450"/>
                    </a:lnTo>
                    <a:lnTo>
                      <a:pt x="7108" y="1450"/>
                    </a:lnTo>
                    <a:lnTo>
                      <a:pt x="7105" y="1465"/>
                    </a:lnTo>
                    <a:lnTo>
                      <a:pt x="7105" y="1474"/>
                    </a:lnTo>
                    <a:lnTo>
                      <a:pt x="7108" y="1477"/>
                    </a:lnTo>
                    <a:lnTo>
                      <a:pt x="7131" y="1471"/>
                    </a:lnTo>
                    <a:lnTo>
                      <a:pt x="7117" y="1480"/>
                    </a:lnTo>
                    <a:lnTo>
                      <a:pt x="7144" y="1471"/>
                    </a:lnTo>
                    <a:lnTo>
                      <a:pt x="7188" y="1447"/>
                    </a:lnTo>
                    <a:lnTo>
                      <a:pt x="7191" y="1447"/>
                    </a:lnTo>
                    <a:lnTo>
                      <a:pt x="7207" y="1437"/>
                    </a:lnTo>
                    <a:lnTo>
                      <a:pt x="7217" y="1433"/>
                    </a:lnTo>
                    <a:lnTo>
                      <a:pt x="7244" y="1420"/>
                    </a:lnTo>
                    <a:lnTo>
                      <a:pt x="7256" y="1413"/>
                    </a:lnTo>
                    <a:lnTo>
                      <a:pt x="7270" y="1409"/>
                    </a:lnTo>
                    <a:lnTo>
                      <a:pt x="7279" y="1405"/>
                    </a:lnTo>
                    <a:lnTo>
                      <a:pt x="7302" y="1389"/>
                    </a:lnTo>
                    <a:lnTo>
                      <a:pt x="7306" y="1381"/>
                    </a:lnTo>
                    <a:lnTo>
                      <a:pt x="7320" y="1378"/>
                    </a:lnTo>
                    <a:lnTo>
                      <a:pt x="7342" y="1361"/>
                    </a:lnTo>
                    <a:lnTo>
                      <a:pt x="7357" y="1354"/>
                    </a:lnTo>
                    <a:lnTo>
                      <a:pt x="7372" y="1335"/>
                    </a:lnTo>
                    <a:lnTo>
                      <a:pt x="7358" y="1341"/>
                    </a:lnTo>
                    <a:lnTo>
                      <a:pt x="7350" y="1348"/>
                    </a:lnTo>
                    <a:lnTo>
                      <a:pt x="7342" y="1345"/>
                    </a:lnTo>
                    <a:lnTo>
                      <a:pt x="7332" y="1348"/>
                    </a:lnTo>
                    <a:lnTo>
                      <a:pt x="7320" y="1354"/>
                    </a:lnTo>
                    <a:lnTo>
                      <a:pt x="7302" y="1375"/>
                    </a:lnTo>
                    <a:lnTo>
                      <a:pt x="7297" y="1378"/>
                    </a:lnTo>
                    <a:lnTo>
                      <a:pt x="7283" y="1381"/>
                    </a:lnTo>
                    <a:lnTo>
                      <a:pt x="7293" y="1369"/>
                    </a:lnTo>
                    <a:lnTo>
                      <a:pt x="7306" y="1361"/>
                    </a:lnTo>
                    <a:lnTo>
                      <a:pt x="7306" y="1348"/>
                    </a:lnTo>
                    <a:lnTo>
                      <a:pt x="7316" y="1330"/>
                    </a:lnTo>
                    <a:lnTo>
                      <a:pt x="7279" y="1369"/>
                    </a:lnTo>
                    <a:lnTo>
                      <a:pt x="7256" y="1378"/>
                    </a:lnTo>
                    <a:lnTo>
                      <a:pt x="7219" y="1386"/>
                    </a:lnTo>
                    <a:lnTo>
                      <a:pt x="7210" y="1389"/>
                    </a:lnTo>
                    <a:lnTo>
                      <a:pt x="7203" y="1399"/>
                    </a:lnTo>
                    <a:lnTo>
                      <a:pt x="7191" y="1399"/>
                    </a:lnTo>
                    <a:lnTo>
                      <a:pt x="7166" y="1410"/>
                    </a:lnTo>
                    <a:lnTo>
                      <a:pt x="7158" y="1410"/>
                    </a:lnTo>
                    <a:lnTo>
                      <a:pt x="7144" y="1417"/>
                    </a:lnTo>
                    <a:lnTo>
                      <a:pt x="7147" y="1429"/>
                    </a:lnTo>
                    <a:lnTo>
                      <a:pt x="7135" y="1426"/>
                    </a:lnTo>
                    <a:lnTo>
                      <a:pt x="7131" y="1437"/>
                    </a:lnTo>
                    <a:lnTo>
                      <a:pt x="7108" y="1450"/>
                    </a:lnTo>
                    <a:lnTo>
                      <a:pt x="7110" y="1437"/>
                    </a:lnTo>
                    <a:lnTo>
                      <a:pt x="7124" y="1436"/>
                    </a:lnTo>
                    <a:lnTo>
                      <a:pt x="7128" y="1423"/>
                    </a:lnTo>
                    <a:lnTo>
                      <a:pt x="7137" y="1399"/>
                    </a:lnTo>
                    <a:lnTo>
                      <a:pt x="7136" y="1399"/>
                    </a:lnTo>
                    <a:lnTo>
                      <a:pt x="7128" y="1386"/>
                    </a:lnTo>
                    <a:lnTo>
                      <a:pt x="7128" y="1385"/>
                    </a:lnTo>
                    <a:lnTo>
                      <a:pt x="7128" y="1386"/>
                    </a:lnTo>
                    <a:lnTo>
                      <a:pt x="7137" y="1399"/>
                    </a:lnTo>
                    <a:lnTo>
                      <a:pt x="7151" y="1393"/>
                    </a:lnTo>
                    <a:lnTo>
                      <a:pt x="7173" y="1372"/>
                    </a:lnTo>
                    <a:lnTo>
                      <a:pt x="7188" y="1365"/>
                    </a:lnTo>
                    <a:lnTo>
                      <a:pt x="7193" y="1354"/>
                    </a:lnTo>
                    <a:lnTo>
                      <a:pt x="7200" y="1357"/>
                    </a:lnTo>
                    <a:lnTo>
                      <a:pt x="7219" y="1335"/>
                    </a:lnTo>
                    <a:lnTo>
                      <a:pt x="7233" y="1333"/>
                    </a:lnTo>
                    <a:lnTo>
                      <a:pt x="7244" y="1327"/>
                    </a:lnTo>
                    <a:lnTo>
                      <a:pt x="7256" y="1327"/>
                    </a:lnTo>
                    <a:lnTo>
                      <a:pt x="7263" y="1321"/>
                    </a:lnTo>
                    <a:lnTo>
                      <a:pt x="7300" y="1314"/>
                    </a:lnTo>
                    <a:lnTo>
                      <a:pt x="7300" y="1306"/>
                    </a:lnTo>
                    <a:lnTo>
                      <a:pt x="7297" y="1300"/>
                    </a:lnTo>
                    <a:lnTo>
                      <a:pt x="7302" y="1300"/>
                    </a:lnTo>
                    <a:lnTo>
                      <a:pt x="7302" y="1306"/>
                    </a:lnTo>
                    <a:lnTo>
                      <a:pt x="7316" y="1306"/>
                    </a:lnTo>
                    <a:lnTo>
                      <a:pt x="7339" y="1294"/>
                    </a:lnTo>
                    <a:lnTo>
                      <a:pt x="7362" y="1286"/>
                    </a:lnTo>
                    <a:lnTo>
                      <a:pt x="7372" y="1287"/>
                    </a:lnTo>
                    <a:lnTo>
                      <a:pt x="7369" y="1282"/>
                    </a:lnTo>
                    <a:lnTo>
                      <a:pt x="7369" y="1279"/>
                    </a:lnTo>
                    <a:lnTo>
                      <a:pt x="7372" y="1270"/>
                    </a:lnTo>
                    <a:lnTo>
                      <a:pt x="7369" y="1258"/>
                    </a:lnTo>
                    <a:lnTo>
                      <a:pt x="7369" y="1258"/>
                    </a:lnTo>
                    <a:lnTo>
                      <a:pt x="7369" y="1258"/>
                    </a:lnTo>
                    <a:lnTo>
                      <a:pt x="7372" y="1270"/>
                    </a:lnTo>
                    <a:lnTo>
                      <a:pt x="7369" y="1279"/>
                    </a:lnTo>
                    <a:lnTo>
                      <a:pt x="7369" y="1282"/>
                    </a:lnTo>
                    <a:lnTo>
                      <a:pt x="7372" y="1287"/>
                    </a:lnTo>
                    <a:lnTo>
                      <a:pt x="7383" y="1282"/>
                    </a:lnTo>
                    <a:lnTo>
                      <a:pt x="7418" y="1260"/>
                    </a:lnTo>
                    <a:lnTo>
                      <a:pt x="7418" y="1249"/>
                    </a:lnTo>
                    <a:lnTo>
                      <a:pt x="7415" y="1236"/>
                    </a:lnTo>
                    <a:lnTo>
                      <a:pt x="7415" y="1225"/>
                    </a:lnTo>
                    <a:lnTo>
                      <a:pt x="7406" y="1212"/>
                    </a:lnTo>
                    <a:lnTo>
                      <a:pt x="7411" y="1204"/>
                    </a:lnTo>
                    <a:lnTo>
                      <a:pt x="7409" y="1191"/>
                    </a:lnTo>
                    <a:lnTo>
                      <a:pt x="7418" y="1204"/>
                    </a:lnTo>
                    <a:lnTo>
                      <a:pt x="7422" y="1198"/>
                    </a:lnTo>
                    <a:lnTo>
                      <a:pt x="7425" y="1210"/>
                    </a:lnTo>
                    <a:lnTo>
                      <a:pt x="7432" y="1204"/>
                    </a:lnTo>
                    <a:lnTo>
                      <a:pt x="7441" y="1207"/>
                    </a:lnTo>
                    <a:lnTo>
                      <a:pt x="7445" y="1198"/>
                    </a:lnTo>
                    <a:lnTo>
                      <a:pt x="7441" y="1207"/>
                    </a:lnTo>
                    <a:lnTo>
                      <a:pt x="7452" y="1210"/>
                    </a:lnTo>
                    <a:lnTo>
                      <a:pt x="7459" y="1228"/>
                    </a:lnTo>
                    <a:lnTo>
                      <a:pt x="7459" y="1234"/>
                    </a:lnTo>
                    <a:lnTo>
                      <a:pt x="7466" y="1222"/>
                    </a:lnTo>
                    <a:lnTo>
                      <a:pt x="7478" y="1222"/>
                    </a:lnTo>
                    <a:lnTo>
                      <a:pt x="7485" y="1204"/>
                    </a:lnTo>
                    <a:lnTo>
                      <a:pt x="7497" y="1194"/>
                    </a:lnTo>
                    <a:lnTo>
                      <a:pt x="7501" y="1185"/>
                    </a:lnTo>
                    <a:lnTo>
                      <a:pt x="7515" y="1177"/>
                    </a:lnTo>
                    <a:lnTo>
                      <a:pt x="7515" y="1188"/>
                    </a:lnTo>
                    <a:lnTo>
                      <a:pt x="7522" y="1210"/>
                    </a:lnTo>
                    <a:lnTo>
                      <a:pt x="7534" y="1207"/>
                    </a:lnTo>
                    <a:lnTo>
                      <a:pt x="7545" y="1201"/>
                    </a:lnTo>
                    <a:lnTo>
                      <a:pt x="7548" y="1188"/>
                    </a:lnTo>
                    <a:lnTo>
                      <a:pt x="7554" y="1188"/>
                    </a:lnTo>
                    <a:lnTo>
                      <a:pt x="7587" y="1170"/>
                    </a:lnTo>
                    <a:lnTo>
                      <a:pt x="7605" y="1167"/>
                    </a:lnTo>
                    <a:lnTo>
                      <a:pt x="7610" y="1156"/>
                    </a:lnTo>
                    <a:lnTo>
                      <a:pt x="7605" y="1135"/>
                    </a:lnTo>
                    <a:lnTo>
                      <a:pt x="7587" y="1113"/>
                    </a:lnTo>
                    <a:lnTo>
                      <a:pt x="7575" y="1108"/>
                    </a:lnTo>
                    <a:lnTo>
                      <a:pt x="7561" y="1102"/>
                    </a:lnTo>
                    <a:lnTo>
                      <a:pt x="7548" y="1105"/>
                    </a:lnTo>
                    <a:lnTo>
                      <a:pt x="7561" y="1108"/>
                    </a:lnTo>
                    <a:lnTo>
                      <a:pt x="7575" y="1113"/>
                    </a:lnTo>
                    <a:lnTo>
                      <a:pt x="7580" y="1126"/>
                    </a:lnTo>
                    <a:lnTo>
                      <a:pt x="7591" y="1126"/>
                    </a:lnTo>
                    <a:lnTo>
                      <a:pt x="7598" y="1143"/>
                    </a:lnTo>
                    <a:lnTo>
                      <a:pt x="7584" y="1153"/>
                    </a:lnTo>
                    <a:lnTo>
                      <a:pt x="7561" y="1170"/>
                    </a:lnTo>
                    <a:lnTo>
                      <a:pt x="7548" y="1167"/>
                    </a:lnTo>
                    <a:lnTo>
                      <a:pt x="7538" y="1167"/>
                    </a:lnTo>
                    <a:lnTo>
                      <a:pt x="7527" y="1164"/>
                    </a:lnTo>
                    <a:lnTo>
                      <a:pt x="7519" y="1143"/>
                    </a:lnTo>
                    <a:lnTo>
                      <a:pt x="7504" y="1140"/>
                    </a:lnTo>
                    <a:lnTo>
                      <a:pt x="7494" y="1135"/>
                    </a:lnTo>
                    <a:lnTo>
                      <a:pt x="7494" y="1126"/>
                    </a:lnTo>
                    <a:lnTo>
                      <a:pt x="7504" y="1132"/>
                    </a:lnTo>
                    <a:lnTo>
                      <a:pt x="7494" y="1119"/>
                    </a:lnTo>
                    <a:lnTo>
                      <a:pt x="7471" y="1099"/>
                    </a:lnTo>
                    <a:lnTo>
                      <a:pt x="7459" y="1095"/>
                    </a:lnTo>
                    <a:lnTo>
                      <a:pt x="7445" y="1102"/>
                    </a:lnTo>
                    <a:lnTo>
                      <a:pt x="7436" y="1095"/>
                    </a:lnTo>
                    <a:lnTo>
                      <a:pt x="7425" y="1086"/>
                    </a:lnTo>
                    <a:lnTo>
                      <a:pt x="7439" y="1086"/>
                    </a:lnTo>
                    <a:lnTo>
                      <a:pt x="7436" y="1075"/>
                    </a:lnTo>
                    <a:lnTo>
                      <a:pt x="7445" y="1062"/>
                    </a:lnTo>
                    <a:lnTo>
                      <a:pt x="7441" y="1060"/>
                    </a:lnTo>
                    <a:lnTo>
                      <a:pt x="7448" y="1047"/>
                    </a:lnTo>
                    <a:lnTo>
                      <a:pt x="7471" y="1035"/>
                    </a:lnTo>
                    <a:lnTo>
                      <a:pt x="7475" y="1023"/>
                    </a:lnTo>
                    <a:lnTo>
                      <a:pt x="7462" y="1023"/>
                    </a:lnTo>
                    <a:lnTo>
                      <a:pt x="7466" y="1027"/>
                    </a:lnTo>
                    <a:lnTo>
                      <a:pt x="7452" y="1030"/>
                    </a:lnTo>
                    <a:lnTo>
                      <a:pt x="7441" y="1020"/>
                    </a:lnTo>
                    <a:lnTo>
                      <a:pt x="7439" y="1009"/>
                    </a:lnTo>
                    <a:lnTo>
                      <a:pt x="7429" y="1006"/>
                    </a:lnTo>
                    <a:lnTo>
                      <a:pt x="7432" y="993"/>
                    </a:lnTo>
                    <a:lnTo>
                      <a:pt x="7431" y="993"/>
                    </a:lnTo>
                    <a:lnTo>
                      <a:pt x="7431" y="993"/>
                    </a:lnTo>
                    <a:lnTo>
                      <a:pt x="7432" y="993"/>
                    </a:lnTo>
                    <a:lnTo>
                      <a:pt x="7432" y="985"/>
                    </a:lnTo>
                    <a:lnTo>
                      <a:pt x="7439" y="960"/>
                    </a:lnTo>
                    <a:lnTo>
                      <a:pt x="7432" y="958"/>
                    </a:lnTo>
                    <a:lnTo>
                      <a:pt x="7441" y="948"/>
                    </a:lnTo>
                    <a:lnTo>
                      <a:pt x="7445" y="936"/>
                    </a:lnTo>
                    <a:lnTo>
                      <a:pt x="7441" y="924"/>
                    </a:lnTo>
                    <a:lnTo>
                      <a:pt x="7441" y="912"/>
                    </a:lnTo>
                    <a:lnTo>
                      <a:pt x="7455" y="904"/>
                    </a:lnTo>
                    <a:lnTo>
                      <a:pt x="7466" y="883"/>
                    </a:lnTo>
                    <a:lnTo>
                      <a:pt x="7459" y="873"/>
                    </a:lnTo>
                    <a:lnTo>
                      <a:pt x="7475" y="849"/>
                    </a:lnTo>
                    <a:lnTo>
                      <a:pt x="7466" y="846"/>
                    </a:lnTo>
                    <a:lnTo>
                      <a:pt x="7466" y="836"/>
                    </a:lnTo>
                    <a:lnTo>
                      <a:pt x="7467" y="825"/>
                    </a:lnTo>
                    <a:lnTo>
                      <a:pt x="7489" y="801"/>
                    </a:lnTo>
                    <a:lnTo>
                      <a:pt x="7494" y="822"/>
                    </a:lnTo>
                    <a:lnTo>
                      <a:pt x="7501" y="809"/>
                    </a:lnTo>
                    <a:lnTo>
                      <a:pt x="7504" y="798"/>
                    </a:lnTo>
                    <a:lnTo>
                      <a:pt x="7508" y="801"/>
                    </a:lnTo>
                    <a:lnTo>
                      <a:pt x="7519" y="822"/>
                    </a:lnTo>
                    <a:lnTo>
                      <a:pt x="7522" y="809"/>
                    </a:lnTo>
                    <a:lnTo>
                      <a:pt x="7504" y="777"/>
                    </a:lnTo>
                    <a:lnTo>
                      <a:pt x="7501" y="781"/>
                    </a:lnTo>
                    <a:lnTo>
                      <a:pt x="7501" y="771"/>
                    </a:lnTo>
                    <a:lnTo>
                      <a:pt x="7508" y="760"/>
                    </a:lnTo>
                    <a:lnTo>
                      <a:pt x="7504" y="771"/>
                    </a:lnTo>
                    <a:lnTo>
                      <a:pt x="7524" y="808"/>
                    </a:lnTo>
                    <a:lnTo>
                      <a:pt x="7527" y="798"/>
                    </a:lnTo>
                    <a:lnTo>
                      <a:pt x="7519" y="785"/>
                    </a:lnTo>
                    <a:lnTo>
                      <a:pt x="7522" y="771"/>
                    </a:lnTo>
                    <a:lnTo>
                      <a:pt x="7527" y="768"/>
                    </a:lnTo>
                    <a:lnTo>
                      <a:pt x="7534" y="781"/>
                    </a:lnTo>
                    <a:lnTo>
                      <a:pt x="7531" y="789"/>
                    </a:lnTo>
                    <a:lnTo>
                      <a:pt x="7545" y="795"/>
                    </a:lnTo>
                    <a:lnTo>
                      <a:pt x="7538" y="774"/>
                    </a:lnTo>
                    <a:lnTo>
                      <a:pt x="7538" y="761"/>
                    </a:lnTo>
                    <a:lnTo>
                      <a:pt x="7541" y="760"/>
                    </a:lnTo>
                    <a:lnTo>
                      <a:pt x="7541" y="771"/>
                    </a:lnTo>
                    <a:lnTo>
                      <a:pt x="7545" y="784"/>
                    </a:lnTo>
                    <a:lnTo>
                      <a:pt x="7554" y="789"/>
                    </a:lnTo>
                    <a:lnTo>
                      <a:pt x="7554" y="777"/>
                    </a:lnTo>
                    <a:lnTo>
                      <a:pt x="7554" y="765"/>
                    </a:lnTo>
                    <a:lnTo>
                      <a:pt x="7557" y="757"/>
                    </a:lnTo>
                    <a:lnTo>
                      <a:pt x="7571" y="757"/>
                    </a:lnTo>
                    <a:lnTo>
                      <a:pt x="7584" y="761"/>
                    </a:lnTo>
                    <a:lnTo>
                      <a:pt x="7587" y="750"/>
                    </a:lnTo>
                    <a:lnTo>
                      <a:pt x="7598" y="737"/>
                    </a:lnTo>
                    <a:lnTo>
                      <a:pt x="7594" y="726"/>
                    </a:lnTo>
                    <a:lnTo>
                      <a:pt x="7594" y="713"/>
                    </a:lnTo>
                    <a:lnTo>
                      <a:pt x="7594" y="705"/>
                    </a:lnTo>
                    <a:lnTo>
                      <a:pt x="7598" y="693"/>
                    </a:lnTo>
                    <a:lnTo>
                      <a:pt x="7598" y="681"/>
                    </a:lnTo>
                    <a:lnTo>
                      <a:pt x="7591" y="672"/>
                    </a:lnTo>
                    <a:lnTo>
                      <a:pt x="7607" y="662"/>
                    </a:lnTo>
                    <a:lnTo>
                      <a:pt x="7605" y="645"/>
                    </a:lnTo>
                    <a:lnTo>
                      <a:pt x="7614" y="654"/>
                    </a:lnTo>
                    <a:lnTo>
                      <a:pt x="7614" y="666"/>
                    </a:lnTo>
                    <a:lnTo>
                      <a:pt x="7624" y="662"/>
                    </a:lnTo>
                    <a:lnTo>
                      <a:pt x="7624" y="675"/>
                    </a:lnTo>
                    <a:lnTo>
                      <a:pt x="7617" y="681"/>
                    </a:lnTo>
                    <a:lnTo>
                      <a:pt x="7640" y="681"/>
                    </a:lnTo>
                    <a:lnTo>
                      <a:pt x="7659" y="686"/>
                    </a:lnTo>
                    <a:lnTo>
                      <a:pt x="7651" y="675"/>
                    </a:lnTo>
                    <a:lnTo>
                      <a:pt x="7651" y="666"/>
                    </a:lnTo>
                    <a:lnTo>
                      <a:pt x="7654" y="654"/>
                    </a:lnTo>
                    <a:lnTo>
                      <a:pt x="7651" y="645"/>
                    </a:lnTo>
                    <a:lnTo>
                      <a:pt x="7663" y="654"/>
                    </a:lnTo>
                    <a:lnTo>
                      <a:pt x="7673" y="645"/>
                    </a:lnTo>
                    <a:lnTo>
                      <a:pt x="7670" y="634"/>
                    </a:lnTo>
                    <a:lnTo>
                      <a:pt x="7703" y="642"/>
                    </a:lnTo>
                    <a:lnTo>
                      <a:pt x="7710" y="654"/>
                    </a:lnTo>
                    <a:lnTo>
                      <a:pt x="7716" y="642"/>
                    </a:lnTo>
                    <a:lnTo>
                      <a:pt x="7710" y="634"/>
                    </a:lnTo>
                    <a:lnTo>
                      <a:pt x="7719" y="627"/>
                    </a:lnTo>
                    <a:lnTo>
                      <a:pt x="7723" y="635"/>
                    </a:lnTo>
                    <a:lnTo>
                      <a:pt x="7723" y="627"/>
                    </a:lnTo>
                    <a:lnTo>
                      <a:pt x="7726" y="635"/>
                    </a:lnTo>
                    <a:lnTo>
                      <a:pt x="7730" y="627"/>
                    </a:lnTo>
                    <a:lnTo>
                      <a:pt x="7726" y="614"/>
                    </a:lnTo>
                    <a:lnTo>
                      <a:pt x="7733" y="603"/>
                    </a:lnTo>
                    <a:lnTo>
                      <a:pt x="7742" y="614"/>
                    </a:lnTo>
                    <a:lnTo>
                      <a:pt x="7749" y="614"/>
                    </a:lnTo>
                    <a:lnTo>
                      <a:pt x="7753" y="603"/>
                    </a:lnTo>
                    <a:lnTo>
                      <a:pt x="7763" y="603"/>
                    </a:lnTo>
                    <a:lnTo>
                      <a:pt x="7763" y="594"/>
                    </a:lnTo>
                    <a:lnTo>
                      <a:pt x="7772" y="587"/>
                    </a:lnTo>
                    <a:lnTo>
                      <a:pt x="7776" y="587"/>
                    </a:lnTo>
                    <a:lnTo>
                      <a:pt x="7776" y="582"/>
                    </a:lnTo>
                    <a:lnTo>
                      <a:pt x="7786" y="582"/>
                    </a:lnTo>
                    <a:lnTo>
                      <a:pt x="7779" y="573"/>
                    </a:lnTo>
                    <a:lnTo>
                      <a:pt x="7798" y="573"/>
                    </a:lnTo>
                    <a:lnTo>
                      <a:pt x="7809" y="566"/>
                    </a:lnTo>
                    <a:lnTo>
                      <a:pt x="7823" y="546"/>
                    </a:lnTo>
                    <a:lnTo>
                      <a:pt x="7823" y="534"/>
                    </a:lnTo>
                    <a:lnTo>
                      <a:pt x="7809" y="525"/>
                    </a:lnTo>
                    <a:lnTo>
                      <a:pt x="7813" y="528"/>
                    </a:lnTo>
                    <a:lnTo>
                      <a:pt x="7805" y="539"/>
                    </a:lnTo>
                    <a:lnTo>
                      <a:pt x="7793" y="531"/>
                    </a:lnTo>
                    <a:lnTo>
                      <a:pt x="7809" y="512"/>
                    </a:lnTo>
                    <a:lnTo>
                      <a:pt x="7786" y="491"/>
                    </a:lnTo>
                    <a:lnTo>
                      <a:pt x="7786" y="488"/>
                    </a:lnTo>
                    <a:lnTo>
                      <a:pt x="7783" y="488"/>
                    </a:lnTo>
                    <a:lnTo>
                      <a:pt x="7776" y="485"/>
                    </a:lnTo>
                    <a:lnTo>
                      <a:pt x="7767" y="485"/>
                    </a:lnTo>
                    <a:lnTo>
                      <a:pt x="7756" y="498"/>
                    </a:lnTo>
                    <a:lnTo>
                      <a:pt x="7742" y="485"/>
                    </a:lnTo>
                    <a:lnTo>
                      <a:pt x="7737" y="474"/>
                    </a:lnTo>
                    <a:lnTo>
                      <a:pt x="7737" y="464"/>
                    </a:lnTo>
                    <a:lnTo>
                      <a:pt x="7726" y="453"/>
                    </a:lnTo>
                    <a:lnTo>
                      <a:pt x="7723" y="443"/>
                    </a:lnTo>
                    <a:lnTo>
                      <a:pt x="7726" y="432"/>
                    </a:lnTo>
                    <a:lnTo>
                      <a:pt x="7719" y="426"/>
                    </a:lnTo>
                    <a:lnTo>
                      <a:pt x="7707" y="429"/>
                    </a:lnTo>
                    <a:lnTo>
                      <a:pt x="7696" y="429"/>
                    </a:lnTo>
                    <a:lnTo>
                      <a:pt x="7684" y="423"/>
                    </a:lnTo>
                    <a:lnTo>
                      <a:pt x="7670" y="423"/>
                    </a:lnTo>
                    <a:lnTo>
                      <a:pt x="7666" y="413"/>
                    </a:lnTo>
                    <a:lnTo>
                      <a:pt x="7666" y="405"/>
                    </a:lnTo>
                    <a:lnTo>
                      <a:pt x="7659" y="392"/>
                    </a:lnTo>
                    <a:lnTo>
                      <a:pt x="7659" y="381"/>
                    </a:lnTo>
                    <a:lnTo>
                      <a:pt x="7647" y="344"/>
                    </a:lnTo>
                    <a:lnTo>
                      <a:pt x="7594" y="200"/>
                    </a:lnTo>
                    <a:lnTo>
                      <a:pt x="7584" y="197"/>
                    </a:lnTo>
                    <a:lnTo>
                      <a:pt x="7557" y="183"/>
                    </a:lnTo>
                    <a:lnTo>
                      <a:pt x="7534" y="173"/>
                    </a:lnTo>
                    <a:lnTo>
                      <a:pt x="7522" y="170"/>
                    </a:lnTo>
                    <a:lnTo>
                      <a:pt x="7508" y="173"/>
                    </a:lnTo>
                    <a:lnTo>
                      <a:pt x="7497" y="184"/>
                    </a:lnTo>
                    <a:lnTo>
                      <a:pt x="7485" y="191"/>
                    </a:lnTo>
                    <a:lnTo>
                      <a:pt x="7475" y="204"/>
                    </a:lnTo>
                    <a:lnTo>
                      <a:pt x="7466" y="207"/>
                    </a:lnTo>
                    <a:lnTo>
                      <a:pt x="7452" y="218"/>
                    </a:lnTo>
                    <a:lnTo>
                      <a:pt x="7439" y="215"/>
                    </a:lnTo>
                    <a:lnTo>
                      <a:pt x="7425" y="207"/>
                    </a:lnTo>
                    <a:lnTo>
                      <a:pt x="7418" y="183"/>
                    </a:lnTo>
                    <a:lnTo>
                      <a:pt x="7406" y="183"/>
                    </a:lnTo>
                    <a:lnTo>
                      <a:pt x="7395" y="184"/>
                    </a:lnTo>
                    <a:lnTo>
                      <a:pt x="7339" y="335"/>
                    </a:lnTo>
                    <a:lnTo>
                      <a:pt x="7346" y="381"/>
                    </a:lnTo>
                    <a:lnTo>
                      <a:pt x="7335" y="395"/>
                    </a:lnTo>
                    <a:lnTo>
                      <a:pt x="7328" y="429"/>
                    </a:lnTo>
                    <a:lnTo>
                      <a:pt x="7335" y="440"/>
                    </a:lnTo>
                    <a:lnTo>
                      <a:pt x="7335" y="461"/>
                    </a:lnTo>
                    <a:lnTo>
                      <a:pt x="7350" y="471"/>
                    </a:lnTo>
                    <a:lnTo>
                      <a:pt x="7332" y="495"/>
                    </a:lnTo>
                    <a:lnTo>
                      <a:pt x="7339" y="504"/>
                    </a:lnTo>
                    <a:lnTo>
                      <a:pt x="7320" y="525"/>
                    </a:lnTo>
                    <a:lnTo>
                      <a:pt x="7313" y="536"/>
                    </a:lnTo>
                    <a:lnTo>
                      <a:pt x="7309" y="549"/>
                    </a:lnTo>
                    <a:lnTo>
                      <a:pt x="7309" y="552"/>
                    </a:lnTo>
                    <a:lnTo>
                      <a:pt x="7320" y="573"/>
                    </a:lnTo>
                    <a:lnTo>
                      <a:pt x="7309" y="566"/>
                    </a:lnTo>
                    <a:lnTo>
                      <a:pt x="7306" y="570"/>
                    </a:lnTo>
                    <a:lnTo>
                      <a:pt x="7302" y="579"/>
                    </a:lnTo>
                    <a:lnTo>
                      <a:pt x="7306" y="590"/>
                    </a:lnTo>
                    <a:lnTo>
                      <a:pt x="7293" y="594"/>
                    </a:lnTo>
                    <a:lnTo>
                      <a:pt x="7283" y="590"/>
                    </a:lnTo>
                    <a:lnTo>
                      <a:pt x="7274" y="600"/>
                    </a:lnTo>
                    <a:lnTo>
                      <a:pt x="7260" y="611"/>
                    </a:lnTo>
                    <a:lnTo>
                      <a:pt x="7249" y="610"/>
                    </a:lnTo>
                    <a:lnTo>
                      <a:pt x="7237" y="618"/>
                    </a:lnTo>
                    <a:lnTo>
                      <a:pt x="7237" y="627"/>
                    </a:lnTo>
                    <a:lnTo>
                      <a:pt x="7233" y="651"/>
                    </a:lnTo>
                    <a:lnTo>
                      <a:pt x="7233" y="659"/>
                    </a:lnTo>
                    <a:lnTo>
                      <a:pt x="7233" y="662"/>
                    </a:lnTo>
                    <a:lnTo>
                      <a:pt x="7233" y="662"/>
                    </a:lnTo>
                    <a:lnTo>
                      <a:pt x="7041" y="709"/>
                    </a:lnTo>
                    <a:lnTo>
                      <a:pt x="7001" y="718"/>
                    </a:lnTo>
                    <a:lnTo>
                      <a:pt x="6996" y="716"/>
                    </a:lnTo>
                    <a:lnTo>
                      <a:pt x="6994" y="720"/>
                    </a:lnTo>
                    <a:lnTo>
                      <a:pt x="6902" y="744"/>
                    </a:lnTo>
                    <a:lnTo>
                      <a:pt x="6816" y="760"/>
                    </a:lnTo>
                    <a:lnTo>
                      <a:pt x="6806" y="760"/>
                    </a:lnTo>
                    <a:lnTo>
                      <a:pt x="6779" y="771"/>
                    </a:lnTo>
                    <a:lnTo>
                      <a:pt x="6737" y="813"/>
                    </a:lnTo>
                    <a:lnTo>
                      <a:pt x="6700" y="873"/>
                    </a:lnTo>
                    <a:lnTo>
                      <a:pt x="6700" y="884"/>
                    </a:lnTo>
                    <a:lnTo>
                      <a:pt x="6681" y="910"/>
                    </a:lnTo>
                    <a:lnTo>
                      <a:pt x="6677" y="915"/>
                    </a:lnTo>
                    <a:lnTo>
                      <a:pt x="6665" y="928"/>
                    </a:lnTo>
                    <a:lnTo>
                      <a:pt x="6640" y="948"/>
                    </a:lnTo>
                    <a:lnTo>
                      <a:pt x="6640" y="958"/>
                    </a:lnTo>
                    <a:lnTo>
                      <a:pt x="6651" y="966"/>
                    </a:lnTo>
                    <a:lnTo>
                      <a:pt x="6654" y="972"/>
                    </a:lnTo>
                    <a:lnTo>
                      <a:pt x="6651" y="960"/>
                    </a:lnTo>
                    <a:lnTo>
                      <a:pt x="6665" y="955"/>
                    </a:lnTo>
                    <a:lnTo>
                      <a:pt x="6665" y="972"/>
                    </a:lnTo>
                    <a:lnTo>
                      <a:pt x="6681" y="963"/>
                    </a:lnTo>
                    <a:lnTo>
                      <a:pt x="6674" y="976"/>
                    </a:lnTo>
                    <a:lnTo>
                      <a:pt x="6670" y="985"/>
                    </a:lnTo>
                    <a:lnTo>
                      <a:pt x="6661" y="990"/>
                    </a:lnTo>
                    <a:lnTo>
                      <a:pt x="6670" y="1011"/>
                    </a:lnTo>
                    <a:lnTo>
                      <a:pt x="6674" y="1020"/>
                    </a:lnTo>
                    <a:lnTo>
                      <a:pt x="6677" y="1030"/>
                    </a:lnTo>
                    <a:lnTo>
                      <a:pt x="6681" y="1041"/>
                    </a:lnTo>
                    <a:lnTo>
                      <a:pt x="6670" y="1054"/>
                    </a:lnTo>
                    <a:lnTo>
                      <a:pt x="6658" y="1054"/>
                    </a:lnTo>
                    <a:lnTo>
                      <a:pt x="6644" y="1065"/>
                    </a:lnTo>
                    <a:lnTo>
                      <a:pt x="6631" y="1075"/>
                    </a:lnTo>
                    <a:lnTo>
                      <a:pt x="6624" y="1086"/>
                    </a:lnTo>
                    <a:lnTo>
                      <a:pt x="6614" y="1099"/>
                    </a:lnTo>
                    <a:lnTo>
                      <a:pt x="6601" y="1105"/>
                    </a:lnTo>
                    <a:lnTo>
                      <a:pt x="6594" y="1113"/>
                    </a:lnTo>
                    <a:lnTo>
                      <a:pt x="6585" y="1110"/>
                    </a:lnTo>
                    <a:lnTo>
                      <a:pt x="6559" y="1113"/>
                    </a:lnTo>
                    <a:lnTo>
                      <a:pt x="6534" y="1116"/>
                    </a:lnTo>
                    <a:lnTo>
                      <a:pt x="6508" y="1132"/>
                    </a:lnTo>
                    <a:lnTo>
                      <a:pt x="6478" y="1119"/>
                    </a:lnTo>
                    <a:lnTo>
                      <a:pt x="6429" y="1119"/>
                    </a:lnTo>
                    <a:lnTo>
                      <a:pt x="6383" y="1129"/>
                    </a:lnTo>
                    <a:lnTo>
                      <a:pt x="6357" y="1137"/>
                    </a:lnTo>
                    <a:lnTo>
                      <a:pt x="6346" y="1147"/>
                    </a:lnTo>
                    <a:lnTo>
                      <a:pt x="6334" y="1150"/>
                    </a:lnTo>
                    <a:lnTo>
                      <a:pt x="6320" y="1156"/>
                    </a:lnTo>
                    <a:lnTo>
                      <a:pt x="6311" y="1161"/>
                    </a:lnTo>
                    <a:lnTo>
                      <a:pt x="6316" y="1183"/>
                    </a:lnTo>
                    <a:lnTo>
                      <a:pt x="6313" y="1191"/>
                    </a:lnTo>
                    <a:lnTo>
                      <a:pt x="6339" y="1194"/>
                    </a:lnTo>
                    <a:lnTo>
                      <a:pt x="6339" y="1201"/>
                    </a:lnTo>
                    <a:lnTo>
                      <a:pt x="6337" y="1207"/>
                    </a:lnTo>
                    <a:lnTo>
                      <a:pt x="6350" y="1231"/>
                    </a:lnTo>
                    <a:lnTo>
                      <a:pt x="6350" y="1242"/>
                    </a:lnTo>
                    <a:lnTo>
                      <a:pt x="6330" y="1263"/>
                    </a:lnTo>
                    <a:lnTo>
                      <a:pt x="6323" y="1276"/>
                    </a:lnTo>
                    <a:lnTo>
                      <a:pt x="6313" y="1286"/>
                    </a:lnTo>
                    <a:lnTo>
                      <a:pt x="6300" y="1300"/>
                    </a:lnTo>
                    <a:lnTo>
                      <a:pt x="6281" y="1321"/>
                    </a:lnTo>
                    <a:lnTo>
                      <a:pt x="6255" y="1348"/>
                    </a:lnTo>
                    <a:lnTo>
                      <a:pt x="6247" y="1351"/>
                    </a:lnTo>
                    <a:lnTo>
                      <a:pt x="6247" y="1351"/>
                    </a:lnTo>
                    <a:lnTo>
                      <a:pt x="6207" y="1378"/>
                    </a:lnTo>
                    <a:lnTo>
                      <a:pt x="6207" y="1375"/>
                    </a:lnTo>
                    <a:lnTo>
                      <a:pt x="6195" y="1386"/>
                    </a:lnTo>
                    <a:lnTo>
                      <a:pt x="6172" y="1405"/>
                    </a:lnTo>
                    <a:lnTo>
                      <a:pt x="6154" y="1413"/>
                    </a:lnTo>
                    <a:lnTo>
                      <a:pt x="6082" y="1453"/>
                    </a:lnTo>
                    <a:lnTo>
                      <a:pt x="6059" y="1468"/>
                    </a:lnTo>
                    <a:lnTo>
                      <a:pt x="6045" y="1477"/>
                    </a:lnTo>
                    <a:lnTo>
                      <a:pt x="6034" y="1485"/>
                    </a:lnTo>
                    <a:lnTo>
                      <a:pt x="6022" y="1504"/>
                    </a:lnTo>
                    <a:lnTo>
                      <a:pt x="5999" y="1522"/>
                    </a:lnTo>
                    <a:lnTo>
                      <a:pt x="5976" y="1525"/>
                    </a:lnTo>
                    <a:lnTo>
                      <a:pt x="5962" y="1525"/>
                    </a:lnTo>
                    <a:lnTo>
                      <a:pt x="5936" y="1535"/>
                    </a:lnTo>
                    <a:lnTo>
                      <a:pt x="5925" y="1543"/>
                    </a:lnTo>
                    <a:lnTo>
                      <a:pt x="5913" y="1546"/>
                    </a:lnTo>
                    <a:lnTo>
                      <a:pt x="5902" y="1556"/>
                    </a:lnTo>
                    <a:lnTo>
                      <a:pt x="5890" y="1552"/>
                    </a:lnTo>
                    <a:lnTo>
                      <a:pt x="5876" y="1546"/>
                    </a:lnTo>
                    <a:lnTo>
                      <a:pt x="5850" y="1546"/>
                    </a:lnTo>
                    <a:lnTo>
                      <a:pt x="5841" y="1556"/>
                    </a:lnTo>
                    <a:lnTo>
                      <a:pt x="5827" y="1556"/>
                    </a:lnTo>
                    <a:lnTo>
                      <a:pt x="5841" y="1543"/>
                    </a:lnTo>
                    <a:lnTo>
                      <a:pt x="5860" y="1540"/>
                    </a:lnTo>
                    <a:lnTo>
                      <a:pt x="5846" y="1528"/>
                    </a:lnTo>
                    <a:lnTo>
                      <a:pt x="5837" y="1540"/>
                    </a:lnTo>
                    <a:lnTo>
                      <a:pt x="5823" y="1536"/>
                    </a:lnTo>
                    <a:lnTo>
                      <a:pt x="5811" y="1528"/>
                    </a:lnTo>
                    <a:lnTo>
                      <a:pt x="5793" y="1525"/>
                    </a:lnTo>
                    <a:lnTo>
                      <a:pt x="5784" y="1522"/>
                    </a:lnTo>
                    <a:lnTo>
                      <a:pt x="5758" y="1519"/>
                    </a:lnTo>
                    <a:lnTo>
                      <a:pt x="5755" y="1512"/>
                    </a:lnTo>
                    <a:lnTo>
                      <a:pt x="5755" y="1512"/>
                    </a:lnTo>
                    <a:lnTo>
                      <a:pt x="5760" y="1492"/>
                    </a:lnTo>
                    <a:lnTo>
                      <a:pt x="5784" y="1460"/>
                    </a:lnTo>
                    <a:lnTo>
                      <a:pt x="5784" y="1426"/>
                    </a:lnTo>
                    <a:lnTo>
                      <a:pt x="5788" y="1413"/>
                    </a:lnTo>
                    <a:lnTo>
                      <a:pt x="5790" y="1410"/>
                    </a:lnTo>
                    <a:lnTo>
                      <a:pt x="5790" y="1409"/>
                    </a:lnTo>
                    <a:lnTo>
                      <a:pt x="5807" y="1399"/>
                    </a:lnTo>
                    <a:lnTo>
                      <a:pt x="5814" y="1386"/>
                    </a:lnTo>
                    <a:lnTo>
                      <a:pt x="5814" y="1362"/>
                    </a:lnTo>
                    <a:lnTo>
                      <a:pt x="5823" y="1354"/>
                    </a:lnTo>
                    <a:lnTo>
                      <a:pt x="5823" y="1345"/>
                    </a:lnTo>
                    <a:lnTo>
                      <a:pt x="5837" y="1338"/>
                    </a:lnTo>
                    <a:lnTo>
                      <a:pt x="5843" y="1345"/>
                    </a:lnTo>
                    <a:lnTo>
                      <a:pt x="5846" y="1357"/>
                    </a:lnTo>
                    <a:lnTo>
                      <a:pt x="5843" y="1361"/>
                    </a:lnTo>
                    <a:lnTo>
                      <a:pt x="5853" y="1357"/>
                    </a:lnTo>
                    <a:lnTo>
                      <a:pt x="5860" y="1345"/>
                    </a:lnTo>
                    <a:lnTo>
                      <a:pt x="5864" y="1321"/>
                    </a:lnTo>
                    <a:lnTo>
                      <a:pt x="5860" y="1311"/>
                    </a:lnTo>
                    <a:lnTo>
                      <a:pt x="5860" y="1287"/>
                    </a:lnTo>
                    <a:lnTo>
                      <a:pt x="5864" y="1286"/>
                    </a:lnTo>
                    <a:lnTo>
                      <a:pt x="5864" y="1276"/>
                    </a:lnTo>
                    <a:lnTo>
                      <a:pt x="5850" y="1258"/>
                    </a:lnTo>
                    <a:lnTo>
                      <a:pt x="5843" y="1246"/>
                    </a:lnTo>
                    <a:lnTo>
                      <a:pt x="5837" y="1222"/>
                    </a:lnTo>
                    <a:lnTo>
                      <a:pt x="5830" y="1201"/>
                    </a:lnTo>
                    <a:lnTo>
                      <a:pt x="5823" y="1188"/>
                    </a:lnTo>
                    <a:lnTo>
                      <a:pt x="5811" y="1147"/>
                    </a:lnTo>
                    <a:lnTo>
                      <a:pt x="5797" y="1126"/>
                    </a:lnTo>
                    <a:lnTo>
                      <a:pt x="5784" y="1113"/>
                    </a:lnTo>
                    <a:lnTo>
                      <a:pt x="5774" y="1110"/>
                    </a:lnTo>
                    <a:lnTo>
                      <a:pt x="5760" y="1108"/>
                    </a:lnTo>
                    <a:lnTo>
                      <a:pt x="5740" y="1119"/>
                    </a:lnTo>
                    <a:lnTo>
                      <a:pt x="5732" y="1126"/>
                    </a:lnTo>
                    <a:lnTo>
                      <a:pt x="5718" y="1135"/>
                    </a:lnTo>
                    <a:lnTo>
                      <a:pt x="5705" y="1137"/>
                    </a:lnTo>
                    <a:lnTo>
                      <a:pt x="5707" y="1150"/>
                    </a:lnTo>
                    <a:lnTo>
                      <a:pt x="5702" y="1167"/>
                    </a:lnTo>
                    <a:lnTo>
                      <a:pt x="5691" y="1177"/>
                    </a:lnTo>
                    <a:lnTo>
                      <a:pt x="5684" y="1188"/>
                    </a:lnTo>
                    <a:lnTo>
                      <a:pt x="5675" y="1201"/>
                    </a:lnTo>
                    <a:lnTo>
                      <a:pt x="5665" y="1194"/>
                    </a:lnTo>
                    <a:lnTo>
                      <a:pt x="5651" y="1194"/>
                    </a:lnTo>
                    <a:lnTo>
                      <a:pt x="5635" y="1183"/>
                    </a:lnTo>
                    <a:lnTo>
                      <a:pt x="5635" y="1164"/>
                    </a:lnTo>
                    <a:lnTo>
                      <a:pt x="5638" y="1140"/>
                    </a:lnTo>
                    <a:lnTo>
                      <a:pt x="5649" y="1135"/>
                    </a:lnTo>
                    <a:lnTo>
                      <a:pt x="5661" y="1132"/>
                    </a:lnTo>
                    <a:lnTo>
                      <a:pt x="5675" y="1113"/>
                    </a:lnTo>
                    <a:lnTo>
                      <a:pt x="5675" y="1092"/>
                    </a:lnTo>
                    <a:lnTo>
                      <a:pt x="5677" y="1081"/>
                    </a:lnTo>
                    <a:lnTo>
                      <a:pt x="5691" y="1075"/>
                    </a:lnTo>
                    <a:lnTo>
                      <a:pt x="5702" y="1065"/>
                    </a:lnTo>
                    <a:lnTo>
                      <a:pt x="5698" y="1030"/>
                    </a:lnTo>
                    <a:lnTo>
                      <a:pt x="5698" y="1009"/>
                    </a:lnTo>
                    <a:lnTo>
                      <a:pt x="5691" y="985"/>
                    </a:lnTo>
                    <a:lnTo>
                      <a:pt x="5688" y="976"/>
                    </a:lnTo>
                    <a:lnTo>
                      <a:pt x="5675" y="966"/>
                    </a:lnTo>
                    <a:lnTo>
                      <a:pt x="5668" y="958"/>
                    </a:lnTo>
                    <a:lnTo>
                      <a:pt x="5672" y="942"/>
                    </a:lnTo>
                    <a:lnTo>
                      <a:pt x="5684" y="942"/>
                    </a:lnTo>
                    <a:lnTo>
                      <a:pt x="5684" y="931"/>
                    </a:lnTo>
                    <a:lnTo>
                      <a:pt x="5677" y="928"/>
                    </a:lnTo>
                    <a:lnTo>
                      <a:pt x="5668" y="915"/>
                    </a:lnTo>
                    <a:lnTo>
                      <a:pt x="5665" y="907"/>
                    </a:lnTo>
                    <a:lnTo>
                      <a:pt x="5651" y="897"/>
                    </a:lnTo>
                    <a:lnTo>
                      <a:pt x="5638" y="897"/>
                    </a:lnTo>
                    <a:lnTo>
                      <a:pt x="5624" y="891"/>
                    </a:lnTo>
                    <a:lnTo>
                      <a:pt x="5601" y="884"/>
                    </a:lnTo>
                    <a:lnTo>
                      <a:pt x="5589" y="880"/>
                    </a:lnTo>
                    <a:lnTo>
                      <a:pt x="5575" y="880"/>
                    </a:lnTo>
                    <a:lnTo>
                      <a:pt x="5566" y="876"/>
                    </a:lnTo>
                    <a:lnTo>
                      <a:pt x="5559" y="867"/>
                    </a:lnTo>
                    <a:lnTo>
                      <a:pt x="5545" y="860"/>
                    </a:lnTo>
                    <a:lnTo>
                      <a:pt x="5536" y="859"/>
                    </a:lnTo>
                    <a:lnTo>
                      <a:pt x="5522" y="859"/>
                    </a:lnTo>
                    <a:lnTo>
                      <a:pt x="5512" y="859"/>
                    </a:lnTo>
                    <a:lnTo>
                      <a:pt x="5499" y="852"/>
                    </a:lnTo>
                    <a:lnTo>
                      <a:pt x="5489" y="849"/>
                    </a:lnTo>
                    <a:lnTo>
                      <a:pt x="5476" y="840"/>
                    </a:lnTo>
                    <a:lnTo>
                      <a:pt x="5466" y="849"/>
                    </a:lnTo>
                    <a:lnTo>
                      <a:pt x="5453" y="856"/>
                    </a:lnTo>
                    <a:lnTo>
                      <a:pt x="5446" y="867"/>
                    </a:lnTo>
                    <a:lnTo>
                      <a:pt x="5436" y="880"/>
                    </a:lnTo>
                    <a:lnTo>
                      <a:pt x="5436" y="891"/>
                    </a:lnTo>
                    <a:lnTo>
                      <a:pt x="5439" y="900"/>
                    </a:lnTo>
                    <a:lnTo>
                      <a:pt x="5453" y="910"/>
                    </a:lnTo>
                    <a:lnTo>
                      <a:pt x="5453" y="918"/>
                    </a:lnTo>
                    <a:lnTo>
                      <a:pt x="5436" y="918"/>
                    </a:lnTo>
                    <a:lnTo>
                      <a:pt x="5424" y="924"/>
                    </a:lnTo>
                    <a:lnTo>
                      <a:pt x="5413" y="934"/>
                    </a:lnTo>
                    <a:lnTo>
                      <a:pt x="5402" y="942"/>
                    </a:lnTo>
                    <a:lnTo>
                      <a:pt x="5409" y="979"/>
                    </a:lnTo>
                    <a:lnTo>
                      <a:pt x="5409" y="990"/>
                    </a:lnTo>
                    <a:lnTo>
                      <a:pt x="5406" y="999"/>
                    </a:lnTo>
                    <a:lnTo>
                      <a:pt x="5402" y="1011"/>
                    </a:lnTo>
                    <a:lnTo>
                      <a:pt x="5394" y="1023"/>
                    </a:lnTo>
                    <a:lnTo>
                      <a:pt x="5397" y="1011"/>
                    </a:lnTo>
                    <a:lnTo>
                      <a:pt x="5397" y="990"/>
                    </a:lnTo>
                    <a:lnTo>
                      <a:pt x="5394" y="990"/>
                    </a:lnTo>
                    <a:lnTo>
                      <a:pt x="5390" y="1014"/>
                    </a:lnTo>
                    <a:lnTo>
                      <a:pt x="5380" y="1023"/>
                    </a:lnTo>
                    <a:lnTo>
                      <a:pt x="5380" y="1014"/>
                    </a:lnTo>
                    <a:lnTo>
                      <a:pt x="5383" y="1003"/>
                    </a:lnTo>
                    <a:lnTo>
                      <a:pt x="5376" y="990"/>
                    </a:lnTo>
                    <a:lnTo>
                      <a:pt x="5380" y="985"/>
                    </a:lnTo>
                    <a:lnTo>
                      <a:pt x="5383" y="952"/>
                    </a:lnTo>
                    <a:lnTo>
                      <a:pt x="5374" y="960"/>
                    </a:lnTo>
                    <a:lnTo>
                      <a:pt x="5367" y="972"/>
                    </a:lnTo>
                    <a:lnTo>
                      <a:pt x="5360" y="982"/>
                    </a:lnTo>
                    <a:lnTo>
                      <a:pt x="5357" y="993"/>
                    </a:lnTo>
                    <a:lnTo>
                      <a:pt x="5350" y="1003"/>
                    </a:lnTo>
                    <a:lnTo>
                      <a:pt x="5337" y="999"/>
                    </a:lnTo>
                    <a:lnTo>
                      <a:pt x="5320" y="1020"/>
                    </a:lnTo>
                    <a:lnTo>
                      <a:pt x="5323" y="1030"/>
                    </a:lnTo>
                    <a:lnTo>
                      <a:pt x="5314" y="1041"/>
                    </a:lnTo>
                    <a:lnTo>
                      <a:pt x="5300" y="1051"/>
                    </a:lnTo>
                    <a:lnTo>
                      <a:pt x="5307" y="1071"/>
                    </a:lnTo>
                    <a:lnTo>
                      <a:pt x="5304" y="1089"/>
                    </a:lnTo>
                    <a:lnTo>
                      <a:pt x="5307" y="1102"/>
                    </a:lnTo>
                    <a:lnTo>
                      <a:pt x="5307" y="1113"/>
                    </a:lnTo>
                    <a:lnTo>
                      <a:pt x="5293" y="1147"/>
                    </a:lnTo>
                    <a:lnTo>
                      <a:pt x="5281" y="1156"/>
                    </a:lnTo>
                    <a:lnTo>
                      <a:pt x="5281" y="1167"/>
                    </a:lnTo>
                    <a:lnTo>
                      <a:pt x="5288" y="1177"/>
                    </a:lnTo>
                    <a:lnTo>
                      <a:pt x="5297" y="1210"/>
                    </a:lnTo>
                    <a:lnTo>
                      <a:pt x="5292" y="1222"/>
                    </a:lnTo>
                    <a:lnTo>
                      <a:pt x="5284" y="1234"/>
                    </a:lnTo>
                    <a:lnTo>
                      <a:pt x="5288" y="1242"/>
                    </a:lnTo>
                    <a:lnTo>
                      <a:pt x="5320" y="1303"/>
                    </a:lnTo>
                    <a:lnTo>
                      <a:pt x="5334" y="1297"/>
                    </a:lnTo>
                    <a:lnTo>
                      <a:pt x="5323" y="1310"/>
                    </a:lnTo>
                    <a:lnTo>
                      <a:pt x="5341" y="1341"/>
                    </a:lnTo>
                    <a:lnTo>
                      <a:pt x="5350" y="1386"/>
                    </a:lnTo>
                    <a:lnTo>
                      <a:pt x="5350" y="1420"/>
                    </a:lnTo>
                    <a:lnTo>
                      <a:pt x="5341" y="1460"/>
                    </a:lnTo>
                    <a:lnTo>
                      <a:pt x="5337" y="1471"/>
                    </a:lnTo>
                    <a:lnTo>
                      <a:pt x="5323" y="1492"/>
                    </a:lnTo>
                    <a:lnTo>
                      <a:pt x="5314" y="1525"/>
                    </a:lnTo>
                    <a:lnTo>
                      <a:pt x="5307" y="1536"/>
                    </a:lnTo>
                    <a:lnTo>
                      <a:pt x="5300" y="1549"/>
                    </a:lnTo>
                    <a:lnTo>
                      <a:pt x="5288" y="1559"/>
                    </a:lnTo>
                    <a:lnTo>
                      <a:pt x="5284" y="1560"/>
                    </a:lnTo>
                    <a:lnTo>
                      <a:pt x="5284" y="1560"/>
                    </a:lnTo>
                    <a:lnTo>
                      <a:pt x="5258" y="1580"/>
                    </a:lnTo>
                    <a:lnTo>
                      <a:pt x="5235" y="1591"/>
                    </a:lnTo>
                    <a:lnTo>
                      <a:pt x="5221" y="1594"/>
                    </a:lnTo>
                    <a:lnTo>
                      <a:pt x="5205" y="1591"/>
                    </a:lnTo>
                    <a:lnTo>
                      <a:pt x="5188" y="1580"/>
                    </a:lnTo>
                    <a:lnTo>
                      <a:pt x="5175" y="1560"/>
                    </a:lnTo>
                    <a:lnTo>
                      <a:pt x="5172" y="1552"/>
                    </a:lnTo>
                    <a:lnTo>
                      <a:pt x="5165" y="1540"/>
                    </a:lnTo>
                    <a:lnTo>
                      <a:pt x="5161" y="1522"/>
                    </a:lnTo>
                    <a:lnTo>
                      <a:pt x="5152" y="1512"/>
                    </a:lnTo>
                    <a:lnTo>
                      <a:pt x="5138" y="1492"/>
                    </a:lnTo>
                    <a:lnTo>
                      <a:pt x="5135" y="1484"/>
                    </a:lnTo>
                    <a:lnTo>
                      <a:pt x="5135" y="1460"/>
                    </a:lnTo>
                    <a:lnTo>
                      <a:pt x="5135" y="1450"/>
                    </a:lnTo>
                    <a:lnTo>
                      <a:pt x="5135" y="1450"/>
                    </a:lnTo>
                    <a:lnTo>
                      <a:pt x="5131" y="1426"/>
                    </a:lnTo>
                    <a:lnTo>
                      <a:pt x="5135" y="1413"/>
                    </a:lnTo>
                    <a:lnTo>
                      <a:pt x="5135" y="1405"/>
                    </a:lnTo>
                    <a:lnTo>
                      <a:pt x="5131" y="1393"/>
                    </a:lnTo>
                    <a:lnTo>
                      <a:pt x="5123" y="1381"/>
                    </a:lnTo>
                    <a:lnTo>
                      <a:pt x="5123" y="1372"/>
                    </a:lnTo>
                    <a:lnTo>
                      <a:pt x="5112" y="1361"/>
                    </a:lnTo>
                    <a:lnTo>
                      <a:pt x="5115" y="1351"/>
                    </a:lnTo>
                    <a:lnTo>
                      <a:pt x="5108" y="1324"/>
                    </a:lnTo>
                    <a:lnTo>
                      <a:pt x="5108" y="1303"/>
                    </a:lnTo>
                    <a:lnTo>
                      <a:pt x="5119" y="1282"/>
                    </a:lnTo>
                    <a:lnTo>
                      <a:pt x="5115" y="1270"/>
                    </a:lnTo>
                    <a:lnTo>
                      <a:pt x="5119" y="1258"/>
                    </a:lnTo>
                    <a:lnTo>
                      <a:pt x="5126" y="1246"/>
                    </a:lnTo>
                    <a:lnTo>
                      <a:pt x="5126" y="1236"/>
                    </a:lnTo>
                    <a:lnTo>
                      <a:pt x="5119" y="1212"/>
                    </a:lnTo>
                    <a:lnTo>
                      <a:pt x="5119" y="1201"/>
                    </a:lnTo>
                    <a:lnTo>
                      <a:pt x="5126" y="1180"/>
                    </a:lnTo>
                    <a:lnTo>
                      <a:pt x="5131" y="1167"/>
                    </a:lnTo>
                    <a:lnTo>
                      <a:pt x="5142" y="1159"/>
                    </a:lnTo>
                    <a:lnTo>
                      <a:pt x="5145" y="1153"/>
                    </a:lnTo>
                    <a:lnTo>
                      <a:pt x="5135" y="1132"/>
                    </a:lnTo>
                    <a:lnTo>
                      <a:pt x="5138" y="1119"/>
                    </a:lnTo>
                    <a:lnTo>
                      <a:pt x="5142" y="1099"/>
                    </a:lnTo>
                    <a:lnTo>
                      <a:pt x="5154" y="1065"/>
                    </a:lnTo>
                    <a:lnTo>
                      <a:pt x="5154" y="1057"/>
                    </a:lnTo>
                    <a:lnTo>
                      <a:pt x="5152" y="1044"/>
                    </a:lnTo>
                    <a:lnTo>
                      <a:pt x="5138" y="1035"/>
                    </a:lnTo>
                    <a:lnTo>
                      <a:pt x="5128" y="1041"/>
                    </a:lnTo>
                    <a:lnTo>
                      <a:pt x="5115" y="1047"/>
                    </a:lnTo>
                    <a:lnTo>
                      <a:pt x="5108" y="1057"/>
                    </a:lnTo>
                    <a:lnTo>
                      <a:pt x="5105" y="1068"/>
                    </a:lnTo>
                    <a:lnTo>
                      <a:pt x="5100" y="1081"/>
                    </a:lnTo>
                    <a:lnTo>
                      <a:pt x="5086" y="1089"/>
                    </a:lnTo>
                    <a:lnTo>
                      <a:pt x="5079" y="1099"/>
                    </a:lnTo>
                    <a:lnTo>
                      <a:pt x="5070" y="1099"/>
                    </a:lnTo>
                    <a:lnTo>
                      <a:pt x="5066" y="1086"/>
                    </a:lnTo>
                    <a:lnTo>
                      <a:pt x="5070" y="1075"/>
                    </a:lnTo>
                    <a:lnTo>
                      <a:pt x="5079" y="1051"/>
                    </a:lnTo>
                    <a:lnTo>
                      <a:pt x="5086" y="1038"/>
                    </a:lnTo>
                    <a:lnTo>
                      <a:pt x="5089" y="1030"/>
                    </a:lnTo>
                    <a:lnTo>
                      <a:pt x="5100" y="1023"/>
                    </a:lnTo>
                    <a:lnTo>
                      <a:pt x="5112" y="1017"/>
                    </a:lnTo>
                    <a:lnTo>
                      <a:pt x="5112" y="1009"/>
                    </a:lnTo>
                    <a:lnTo>
                      <a:pt x="5115" y="999"/>
                    </a:lnTo>
                    <a:lnTo>
                      <a:pt x="5115" y="987"/>
                    </a:lnTo>
                    <a:lnTo>
                      <a:pt x="5128" y="969"/>
                    </a:lnTo>
                    <a:lnTo>
                      <a:pt x="5145" y="936"/>
                    </a:lnTo>
                    <a:lnTo>
                      <a:pt x="5152" y="915"/>
                    </a:lnTo>
                    <a:lnTo>
                      <a:pt x="5158" y="904"/>
                    </a:lnTo>
                    <a:lnTo>
                      <a:pt x="5168" y="891"/>
                    </a:lnTo>
                    <a:lnTo>
                      <a:pt x="5175" y="870"/>
                    </a:lnTo>
                    <a:lnTo>
                      <a:pt x="5184" y="856"/>
                    </a:lnTo>
                    <a:lnTo>
                      <a:pt x="5179" y="867"/>
                    </a:lnTo>
                    <a:lnTo>
                      <a:pt x="5184" y="876"/>
                    </a:lnTo>
                    <a:lnTo>
                      <a:pt x="5191" y="888"/>
                    </a:lnTo>
                    <a:lnTo>
                      <a:pt x="5202" y="880"/>
                    </a:lnTo>
                    <a:lnTo>
                      <a:pt x="5205" y="873"/>
                    </a:lnTo>
                    <a:lnTo>
                      <a:pt x="5218" y="860"/>
                    </a:lnTo>
                    <a:lnTo>
                      <a:pt x="5228" y="856"/>
                    </a:lnTo>
                    <a:lnTo>
                      <a:pt x="5240" y="859"/>
                    </a:lnTo>
                    <a:lnTo>
                      <a:pt x="5237" y="870"/>
                    </a:lnTo>
                    <a:lnTo>
                      <a:pt x="5228" y="880"/>
                    </a:lnTo>
                    <a:lnTo>
                      <a:pt x="5221" y="891"/>
                    </a:lnTo>
                    <a:lnTo>
                      <a:pt x="5235" y="894"/>
                    </a:lnTo>
                    <a:lnTo>
                      <a:pt x="5240" y="883"/>
                    </a:lnTo>
                    <a:lnTo>
                      <a:pt x="5255" y="870"/>
                    </a:lnTo>
                    <a:lnTo>
                      <a:pt x="5265" y="860"/>
                    </a:lnTo>
                    <a:lnTo>
                      <a:pt x="5267" y="849"/>
                    </a:lnTo>
                    <a:lnTo>
                      <a:pt x="5274" y="840"/>
                    </a:lnTo>
                    <a:lnTo>
                      <a:pt x="5284" y="835"/>
                    </a:lnTo>
                    <a:lnTo>
                      <a:pt x="5297" y="832"/>
                    </a:lnTo>
                    <a:lnTo>
                      <a:pt x="5307" y="835"/>
                    </a:lnTo>
                    <a:lnTo>
                      <a:pt x="5330" y="825"/>
                    </a:lnTo>
                    <a:lnTo>
                      <a:pt x="5344" y="825"/>
                    </a:lnTo>
                    <a:lnTo>
                      <a:pt x="5357" y="819"/>
                    </a:lnTo>
                    <a:lnTo>
                      <a:pt x="5367" y="805"/>
                    </a:lnTo>
                    <a:lnTo>
                      <a:pt x="5390" y="801"/>
                    </a:lnTo>
                    <a:lnTo>
                      <a:pt x="5402" y="805"/>
                    </a:lnTo>
                    <a:lnTo>
                      <a:pt x="5413" y="801"/>
                    </a:lnTo>
                    <a:lnTo>
                      <a:pt x="5439" y="809"/>
                    </a:lnTo>
                    <a:lnTo>
                      <a:pt x="5462" y="829"/>
                    </a:lnTo>
                    <a:lnTo>
                      <a:pt x="5476" y="835"/>
                    </a:lnTo>
                    <a:lnTo>
                      <a:pt x="5476" y="813"/>
                    </a:lnTo>
                    <a:lnTo>
                      <a:pt x="5480" y="801"/>
                    </a:lnTo>
                    <a:lnTo>
                      <a:pt x="5489" y="798"/>
                    </a:lnTo>
                    <a:lnTo>
                      <a:pt x="5503" y="805"/>
                    </a:lnTo>
                    <a:lnTo>
                      <a:pt x="5515" y="801"/>
                    </a:lnTo>
                    <a:lnTo>
                      <a:pt x="5571" y="801"/>
                    </a:lnTo>
                    <a:lnTo>
                      <a:pt x="5582" y="798"/>
                    </a:lnTo>
                    <a:lnTo>
                      <a:pt x="5575" y="789"/>
                    </a:lnTo>
                    <a:lnTo>
                      <a:pt x="5563" y="784"/>
                    </a:lnTo>
                    <a:lnTo>
                      <a:pt x="5563" y="774"/>
                    </a:lnTo>
                    <a:lnTo>
                      <a:pt x="5549" y="768"/>
                    </a:lnTo>
                    <a:lnTo>
                      <a:pt x="5545" y="768"/>
                    </a:lnTo>
                    <a:lnTo>
                      <a:pt x="5536" y="760"/>
                    </a:lnTo>
                    <a:lnTo>
                      <a:pt x="5536" y="747"/>
                    </a:lnTo>
                    <a:lnTo>
                      <a:pt x="5529" y="737"/>
                    </a:lnTo>
                    <a:lnTo>
                      <a:pt x="5522" y="726"/>
                    </a:lnTo>
                    <a:lnTo>
                      <a:pt x="5512" y="713"/>
                    </a:lnTo>
                    <a:lnTo>
                      <a:pt x="5503" y="717"/>
                    </a:lnTo>
                    <a:lnTo>
                      <a:pt x="5503" y="720"/>
                    </a:lnTo>
                    <a:lnTo>
                      <a:pt x="5496" y="729"/>
                    </a:lnTo>
                    <a:lnTo>
                      <a:pt x="5483" y="733"/>
                    </a:lnTo>
                    <a:lnTo>
                      <a:pt x="5476" y="723"/>
                    </a:lnTo>
                    <a:lnTo>
                      <a:pt x="5453" y="733"/>
                    </a:lnTo>
                    <a:lnTo>
                      <a:pt x="5427" y="729"/>
                    </a:lnTo>
                    <a:lnTo>
                      <a:pt x="5424" y="720"/>
                    </a:lnTo>
                    <a:lnTo>
                      <a:pt x="5420" y="678"/>
                    </a:lnTo>
                    <a:lnTo>
                      <a:pt x="5397" y="685"/>
                    </a:lnTo>
                    <a:lnTo>
                      <a:pt x="5387" y="686"/>
                    </a:lnTo>
                    <a:lnTo>
                      <a:pt x="5364" y="699"/>
                    </a:lnTo>
                    <a:lnTo>
                      <a:pt x="5350" y="702"/>
                    </a:lnTo>
                    <a:lnTo>
                      <a:pt x="5300" y="705"/>
                    </a:lnTo>
                    <a:lnTo>
                      <a:pt x="5292" y="710"/>
                    </a:lnTo>
                    <a:lnTo>
                      <a:pt x="5270" y="713"/>
                    </a:lnTo>
                    <a:lnTo>
                      <a:pt x="5258" y="726"/>
                    </a:lnTo>
                    <a:lnTo>
                      <a:pt x="5235" y="737"/>
                    </a:lnTo>
                    <a:lnTo>
                      <a:pt x="5214" y="761"/>
                    </a:lnTo>
                    <a:lnTo>
                      <a:pt x="5205" y="757"/>
                    </a:lnTo>
                    <a:lnTo>
                      <a:pt x="5191" y="760"/>
                    </a:lnTo>
                    <a:lnTo>
                      <a:pt x="5179" y="757"/>
                    </a:lnTo>
                    <a:lnTo>
                      <a:pt x="5168" y="747"/>
                    </a:lnTo>
                    <a:lnTo>
                      <a:pt x="5138" y="757"/>
                    </a:lnTo>
                    <a:lnTo>
                      <a:pt x="5128" y="757"/>
                    </a:lnTo>
                    <a:lnTo>
                      <a:pt x="5115" y="750"/>
                    </a:lnTo>
                    <a:lnTo>
                      <a:pt x="5108" y="741"/>
                    </a:lnTo>
                    <a:lnTo>
                      <a:pt x="5086" y="720"/>
                    </a:lnTo>
                    <a:lnTo>
                      <a:pt x="5079" y="709"/>
                    </a:lnTo>
                    <a:lnTo>
                      <a:pt x="5070" y="705"/>
                    </a:lnTo>
                    <a:lnTo>
                      <a:pt x="5056" y="696"/>
                    </a:lnTo>
                    <a:lnTo>
                      <a:pt x="5043" y="693"/>
                    </a:lnTo>
                    <a:lnTo>
                      <a:pt x="5019" y="693"/>
                    </a:lnTo>
                    <a:lnTo>
                      <a:pt x="5006" y="696"/>
                    </a:lnTo>
                    <a:lnTo>
                      <a:pt x="4999" y="709"/>
                    </a:lnTo>
                    <a:lnTo>
                      <a:pt x="4992" y="710"/>
                    </a:lnTo>
                    <a:lnTo>
                      <a:pt x="5003" y="689"/>
                    </a:lnTo>
                    <a:lnTo>
                      <a:pt x="4992" y="699"/>
                    </a:lnTo>
                    <a:lnTo>
                      <a:pt x="4980" y="705"/>
                    </a:lnTo>
                    <a:lnTo>
                      <a:pt x="4976" y="717"/>
                    </a:lnTo>
                    <a:lnTo>
                      <a:pt x="4973" y="720"/>
                    </a:lnTo>
                    <a:lnTo>
                      <a:pt x="4969" y="710"/>
                    </a:lnTo>
                    <a:lnTo>
                      <a:pt x="4969" y="686"/>
                    </a:lnTo>
                    <a:lnTo>
                      <a:pt x="4950" y="666"/>
                    </a:lnTo>
                    <a:lnTo>
                      <a:pt x="4943" y="662"/>
                    </a:lnTo>
                    <a:lnTo>
                      <a:pt x="4934" y="651"/>
                    </a:lnTo>
                    <a:lnTo>
                      <a:pt x="4909" y="678"/>
                    </a:lnTo>
                    <a:lnTo>
                      <a:pt x="4904" y="686"/>
                    </a:lnTo>
                    <a:lnTo>
                      <a:pt x="4878" y="696"/>
                    </a:lnTo>
                    <a:lnTo>
                      <a:pt x="4864" y="709"/>
                    </a:lnTo>
                    <a:lnTo>
                      <a:pt x="4853" y="717"/>
                    </a:lnTo>
                    <a:lnTo>
                      <a:pt x="4841" y="720"/>
                    </a:lnTo>
                    <a:lnTo>
                      <a:pt x="4827" y="723"/>
                    </a:lnTo>
                    <a:lnTo>
                      <a:pt x="4818" y="726"/>
                    </a:lnTo>
                    <a:lnTo>
                      <a:pt x="4804" y="726"/>
                    </a:lnTo>
                    <a:lnTo>
                      <a:pt x="4792" y="733"/>
                    </a:lnTo>
                    <a:lnTo>
                      <a:pt x="4769" y="753"/>
                    </a:lnTo>
                    <a:lnTo>
                      <a:pt x="4732" y="768"/>
                    </a:lnTo>
                    <a:lnTo>
                      <a:pt x="4721" y="774"/>
                    </a:lnTo>
                    <a:lnTo>
                      <a:pt x="4702" y="774"/>
                    </a:lnTo>
                    <a:lnTo>
                      <a:pt x="4688" y="768"/>
                    </a:lnTo>
                    <a:lnTo>
                      <a:pt x="4675" y="765"/>
                    </a:lnTo>
                    <a:lnTo>
                      <a:pt x="4665" y="771"/>
                    </a:lnTo>
                    <a:lnTo>
                      <a:pt x="4652" y="771"/>
                    </a:lnTo>
                    <a:lnTo>
                      <a:pt x="4656" y="765"/>
                    </a:lnTo>
                    <a:lnTo>
                      <a:pt x="4658" y="753"/>
                    </a:lnTo>
                    <a:lnTo>
                      <a:pt x="4658" y="744"/>
                    </a:lnTo>
                    <a:lnTo>
                      <a:pt x="4668" y="733"/>
                    </a:lnTo>
                    <a:lnTo>
                      <a:pt x="4668" y="720"/>
                    </a:lnTo>
                    <a:lnTo>
                      <a:pt x="4658" y="710"/>
                    </a:lnTo>
                    <a:lnTo>
                      <a:pt x="4642" y="720"/>
                    </a:lnTo>
                    <a:lnTo>
                      <a:pt x="4630" y="726"/>
                    </a:lnTo>
                    <a:lnTo>
                      <a:pt x="4619" y="733"/>
                    </a:lnTo>
                    <a:lnTo>
                      <a:pt x="4605" y="737"/>
                    </a:lnTo>
                    <a:lnTo>
                      <a:pt x="4582" y="750"/>
                    </a:lnTo>
                    <a:lnTo>
                      <a:pt x="4533" y="765"/>
                    </a:lnTo>
                    <a:lnTo>
                      <a:pt x="4522" y="768"/>
                    </a:lnTo>
                    <a:lnTo>
                      <a:pt x="4510" y="765"/>
                    </a:lnTo>
                    <a:lnTo>
                      <a:pt x="4496" y="757"/>
                    </a:lnTo>
                    <a:lnTo>
                      <a:pt x="4494" y="760"/>
                    </a:lnTo>
                    <a:lnTo>
                      <a:pt x="4491" y="761"/>
                    </a:lnTo>
                    <a:lnTo>
                      <a:pt x="4487" y="774"/>
                    </a:lnTo>
                    <a:lnTo>
                      <a:pt x="4491" y="761"/>
                    </a:lnTo>
                    <a:lnTo>
                      <a:pt x="4494" y="760"/>
                    </a:lnTo>
                    <a:lnTo>
                      <a:pt x="4496" y="757"/>
                    </a:lnTo>
                    <a:lnTo>
                      <a:pt x="4503" y="747"/>
                    </a:lnTo>
                    <a:lnTo>
                      <a:pt x="4540" y="720"/>
                    </a:lnTo>
                    <a:lnTo>
                      <a:pt x="4549" y="710"/>
                    </a:lnTo>
                    <a:lnTo>
                      <a:pt x="4559" y="702"/>
                    </a:lnTo>
                    <a:lnTo>
                      <a:pt x="4570" y="693"/>
                    </a:lnTo>
                    <a:lnTo>
                      <a:pt x="4603" y="659"/>
                    </a:lnTo>
                    <a:lnTo>
                      <a:pt x="4615" y="642"/>
                    </a:lnTo>
                    <a:lnTo>
                      <a:pt x="4661" y="600"/>
                    </a:lnTo>
                    <a:lnTo>
                      <a:pt x="4698" y="582"/>
                    </a:lnTo>
                    <a:lnTo>
                      <a:pt x="4721" y="573"/>
                    </a:lnTo>
                    <a:lnTo>
                      <a:pt x="4735" y="566"/>
                    </a:lnTo>
                    <a:lnTo>
                      <a:pt x="4774" y="549"/>
                    </a:lnTo>
                    <a:lnTo>
                      <a:pt x="4785" y="542"/>
                    </a:lnTo>
                    <a:lnTo>
                      <a:pt x="4797" y="534"/>
                    </a:lnTo>
                    <a:lnTo>
                      <a:pt x="4807" y="525"/>
                    </a:lnTo>
                    <a:lnTo>
                      <a:pt x="4781" y="525"/>
                    </a:lnTo>
                    <a:lnTo>
                      <a:pt x="4769" y="531"/>
                    </a:lnTo>
                    <a:lnTo>
                      <a:pt x="4755" y="525"/>
                    </a:lnTo>
                    <a:lnTo>
                      <a:pt x="4755" y="522"/>
                    </a:lnTo>
                    <a:lnTo>
                      <a:pt x="4740" y="509"/>
                    </a:lnTo>
                    <a:lnTo>
                      <a:pt x="4718" y="512"/>
                    </a:lnTo>
                    <a:lnTo>
                      <a:pt x="4705" y="515"/>
                    </a:lnTo>
                    <a:lnTo>
                      <a:pt x="4682" y="515"/>
                    </a:lnTo>
                    <a:lnTo>
                      <a:pt x="4668" y="518"/>
                    </a:lnTo>
                    <a:lnTo>
                      <a:pt x="4656" y="518"/>
                    </a:lnTo>
                    <a:lnTo>
                      <a:pt x="4652" y="507"/>
                    </a:lnTo>
                    <a:lnTo>
                      <a:pt x="4645" y="504"/>
                    </a:lnTo>
                    <a:lnTo>
                      <a:pt x="4645" y="498"/>
                    </a:lnTo>
                    <a:lnTo>
                      <a:pt x="4631" y="498"/>
                    </a:lnTo>
                    <a:lnTo>
                      <a:pt x="4608" y="512"/>
                    </a:lnTo>
                    <a:lnTo>
                      <a:pt x="4600" y="525"/>
                    </a:lnTo>
                    <a:lnTo>
                      <a:pt x="4573" y="534"/>
                    </a:lnTo>
                    <a:lnTo>
                      <a:pt x="4559" y="534"/>
                    </a:lnTo>
                    <a:lnTo>
                      <a:pt x="4536" y="522"/>
                    </a:lnTo>
                    <a:lnTo>
                      <a:pt x="4533" y="512"/>
                    </a:lnTo>
                    <a:lnTo>
                      <a:pt x="4499" y="501"/>
                    </a:lnTo>
                    <a:lnTo>
                      <a:pt x="4494" y="488"/>
                    </a:lnTo>
                    <a:lnTo>
                      <a:pt x="4480" y="485"/>
                    </a:lnTo>
                    <a:lnTo>
                      <a:pt x="4464" y="488"/>
                    </a:lnTo>
                    <a:lnTo>
                      <a:pt x="4461" y="504"/>
                    </a:lnTo>
                    <a:lnTo>
                      <a:pt x="4446" y="501"/>
                    </a:lnTo>
                    <a:lnTo>
                      <a:pt x="4439" y="491"/>
                    </a:lnTo>
                    <a:lnTo>
                      <a:pt x="4438" y="483"/>
                    </a:lnTo>
                    <a:lnTo>
                      <a:pt x="4427" y="471"/>
                    </a:lnTo>
                    <a:lnTo>
                      <a:pt x="4413" y="474"/>
                    </a:lnTo>
                    <a:lnTo>
                      <a:pt x="4417" y="461"/>
                    </a:lnTo>
                    <a:lnTo>
                      <a:pt x="4367" y="443"/>
                    </a:lnTo>
                    <a:lnTo>
                      <a:pt x="4341" y="443"/>
                    </a:lnTo>
                    <a:lnTo>
                      <a:pt x="4330" y="443"/>
                    </a:lnTo>
                    <a:lnTo>
                      <a:pt x="4325" y="447"/>
                    </a:lnTo>
                    <a:lnTo>
                      <a:pt x="4322" y="447"/>
                    </a:lnTo>
                    <a:lnTo>
                      <a:pt x="4314" y="450"/>
                    </a:lnTo>
                    <a:lnTo>
                      <a:pt x="4307" y="459"/>
                    </a:lnTo>
                    <a:lnTo>
                      <a:pt x="4277" y="464"/>
                    </a:lnTo>
                    <a:lnTo>
                      <a:pt x="4265" y="459"/>
                    </a:lnTo>
                    <a:lnTo>
                      <a:pt x="4262" y="450"/>
                    </a:lnTo>
                    <a:lnTo>
                      <a:pt x="4209" y="443"/>
                    </a:lnTo>
                    <a:lnTo>
                      <a:pt x="4195" y="434"/>
                    </a:lnTo>
                    <a:lnTo>
                      <a:pt x="4172" y="434"/>
                    </a:lnTo>
                    <a:lnTo>
                      <a:pt x="4160" y="432"/>
                    </a:lnTo>
                    <a:lnTo>
                      <a:pt x="4149" y="423"/>
                    </a:lnTo>
                    <a:lnTo>
                      <a:pt x="4152" y="405"/>
                    </a:lnTo>
                    <a:lnTo>
                      <a:pt x="4138" y="375"/>
                    </a:lnTo>
                    <a:lnTo>
                      <a:pt x="4133" y="338"/>
                    </a:lnTo>
                    <a:lnTo>
                      <a:pt x="4123" y="330"/>
                    </a:lnTo>
                    <a:lnTo>
                      <a:pt x="4100" y="327"/>
                    </a:lnTo>
                    <a:lnTo>
                      <a:pt x="4093" y="324"/>
                    </a:lnTo>
                    <a:lnTo>
                      <a:pt x="4093" y="378"/>
                    </a:lnTo>
                    <a:lnTo>
                      <a:pt x="4089" y="386"/>
                    </a:lnTo>
                    <a:lnTo>
                      <a:pt x="3994" y="389"/>
                    </a:lnTo>
                    <a:lnTo>
                      <a:pt x="3832" y="389"/>
                    </a:lnTo>
                    <a:lnTo>
                      <a:pt x="3723" y="389"/>
                    </a:lnTo>
                    <a:lnTo>
                      <a:pt x="3468" y="384"/>
                    </a:lnTo>
                    <a:lnTo>
                      <a:pt x="3172" y="371"/>
                    </a:lnTo>
                    <a:lnTo>
                      <a:pt x="2975" y="360"/>
                    </a:lnTo>
                    <a:lnTo>
                      <a:pt x="2885" y="354"/>
                    </a:lnTo>
                    <a:lnTo>
                      <a:pt x="2640" y="335"/>
                    </a:lnTo>
                    <a:lnTo>
                      <a:pt x="2445" y="314"/>
                    </a:lnTo>
                    <a:lnTo>
                      <a:pt x="2263" y="293"/>
                    </a:lnTo>
                    <a:lnTo>
                      <a:pt x="1978" y="258"/>
                    </a:lnTo>
                    <a:lnTo>
                      <a:pt x="1658" y="207"/>
                    </a:lnTo>
                    <a:lnTo>
                      <a:pt x="1475" y="173"/>
                    </a:lnTo>
                    <a:lnTo>
                      <a:pt x="1445" y="170"/>
                    </a:lnTo>
                    <a:lnTo>
                      <a:pt x="1353" y="153"/>
                    </a:lnTo>
                    <a:lnTo>
                      <a:pt x="1234" y="129"/>
                    </a:lnTo>
                    <a:lnTo>
                      <a:pt x="1012" y="84"/>
                    </a:lnTo>
                    <a:lnTo>
                      <a:pt x="820" y="37"/>
                    </a:lnTo>
                    <a:lnTo>
                      <a:pt x="651" y="0"/>
                    </a:lnTo>
                    <a:close/>
                    <a:moveTo>
                      <a:pt x="204" y="1835"/>
                    </a:moveTo>
                    <a:lnTo>
                      <a:pt x="204" y="1835"/>
                    </a:lnTo>
                    <a:lnTo>
                      <a:pt x="218" y="1835"/>
                    </a:lnTo>
                    <a:lnTo>
                      <a:pt x="227" y="1843"/>
                    </a:lnTo>
                    <a:lnTo>
                      <a:pt x="251" y="1846"/>
                    </a:lnTo>
                    <a:lnTo>
                      <a:pt x="248" y="1850"/>
                    </a:lnTo>
                    <a:lnTo>
                      <a:pt x="251" y="1850"/>
                    </a:lnTo>
                    <a:lnTo>
                      <a:pt x="248" y="1852"/>
                    </a:lnTo>
                    <a:lnTo>
                      <a:pt x="249" y="1852"/>
                    </a:lnTo>
                    <a:lnTo>
                      <a:pt x="248" y="1853"/>
                    </a:lnTo>
                    <a:lnTo>
                      <a:pt x="211" y="1837"/>
                    </a:lnTo>
                    <a:lnTo>
                      <a:pt x="199" y="1837"/>
                    </a:lnTo>
                    <a:lnTo>
                      <a:pt x="204" y="183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397" name="Freeform 55"/>
              <p:cNvSpPr>
                <a:spLocks/>
              </p:cNvSpPr>
              <p:nvPr/>
            </p:nvSpPr>
            <p:spPr bwMode="auto">
              <a:xfrm>
                <a:off x="7736066" y="1047955"/>
                <a:ext cx="28517" cy="31636"/>
              </a:xfrm>
              <a:custGeom>
                <a:avLst/>
                <a:gdLst>
                  <a:gd name="T0" fmla="*/ 15 w 30"/>
                  <a:gd name="T1" fmla="*/ 0 h 33"/>
                  <a:gd name="T2" fmla="*/ 15 w 30"/>
                  <a:gd name="T3" fmla="*/ 0 h 33"/>
                  <a:gd name="T4" fmla="*/ 0 w 30"/>
                  <a:gd name="T5" fmla="*/ 20 h 33"/>
                  <a:gd name="T6" fmla="*/ 4 w 30"/>
                  <a:gd name="T7" fmla="*/ 33 h 33"/>
                  <a:gd name="T8" fmla="*/ 30 w 30"/>
                  <a:gd name="T9" fmla="*/ 20 h 33"/>
                  <a:gd name="T10" fmla="*/ 30 w 30"/>
                  <a:gd name="T11" fmla="*/ 9 h 33"/>
                  <a:gd name="T12" fmla="*/ 18 w 30"/>
                  <a:gd name="T13" fmla="*/ 3 h 33"/>
                  <a:gd name="T14" fmla="*/ 15 w 30"/>
                  <a:gd name="T1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3">
                    <a:moveTo>
                      <a:pt x="15" y="0"/>
                    </a:moveTo>
                    <a:lnTo>
                      <a:pt x="15" y="0"/>
                    </a:lnTo>
                    <a:lnTo>
                      <a:pt x="0" y="20"/>
                    </a:lnTo>
                    <a:lnTo>
                      <a:pt x="4" y="33"/>
                    </a:lnTo>
                    <a:lnTo>
                      <a:pt x="30" y="20"/>
                    </a:lnTo>
                    <a:lnTo>
                      <a:pt x="30" y="9"/>
                    </a:lnTo>
                    <a:lnTo>
                      <a:pt x="18" y="3"/>
                    </a:lnTo>
                    <a:lnTo>
                      <a:pt x="1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400" name="Freeform 56"/>
              <p:cNvSpPr>
                <a:spLocks/>
              </p:cNvSpPr>
              <p:nvPr/>
            </p:nvSpPr>
            <p:spPr bwMode="auto">
              <a:xfrm>
                <a:off x="7907168" y="940395"/>
                <a:ext cx="15843" cy="30054"/>
              </a:xfrm>
              <a:custGeom>
                <a:avLst/>
                <a:gdLst>
                  <a:gd name="T0" fmla="*/ 0 w 16"/>
                  <a:gd name="T1" fmla="*/ 11 h 32"/>
                  <a:gd name="T2" fmla="*/ 0 w 16"/>
                  <a:gd name="T3" fmla="*/ 11 h 32"/>
                  <a:gd name="T4" fmla="*/ 0 w 16"/>
                  <a:gd name="T5" fmla="*/ 24 h 32"/>
                  <a:gd name="T6" fmla="*/ 7 w 16"/>
                  <a:gd name="T7" fmla="*/ 32 h 32"/>
                  <a:gd name="T8" fmla="*/ 16 w 16"/>
                  <a:gd name="T9" fmla="*/ 24 h 32"/>
                  <a:gd name="T10" fmla="*/ 16 w 16"/>
                  <a:gd name="T11" fmla="*/ 11 h 32"/>
                  <a:gd name="T12" fmla="*/ 7 w 16"/>
                  <a:gd name="T13" fmla="*/ 3 h 32"/>
                  <a:gd name="T14" fmla="*/ 7 w 16"/>
                  <a:gd name="T15" fmla="*/ 0 h 32"/>
                  <a:gd name="T16" fmla="*/ 0 w 16"/>
                  <a:gd name="T17" fmla="*/ 1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32">
                    <a:moveTo>
                      <a:pt x="0" y="11"/>
                    </a:moveTo>
                    <a:lnTo>
                      <a:pt x="0" y="11"/>
                    </a:lnTo>
                    <a:lnTo>
                      <a:pt x="0" y="24"/>
                    </a:lnTo>
                    <a:lnTo>
                      <a:pt x="7" y="32"/>
                    </a:lnTo>
                    <a:lnTo>
                      <a:pt x="16" y="24"/>
                    </a:lnTo>
                    <a:lnTo>
                      <a:pt x="16" y="11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0" y="11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sp>
        <p:nvSpPr>
          <p:cNvPr id="401" name="Oval 400"/>
          <p:cNvSpPr/>
          <p:nvPr/>
        </p:nvSpPr>
        <p:spPr>
          <a:xfrm>
            <a:off x="3652121" y="4602805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Oval 401"/>
          <p:cNvSpPr/>
          <p:nvPr/>
        </p:nvSpPr>
        <p:spPr>
          <a:xfrm>
            <a:off x="4117520" y="2582777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4" name="Oval 403"/>
          <p:cNvSpPr/>
          <p:nvPr/>
        </p:nvSpPr>
        <p:spPr>
          <a:xfrm>
            <a:off x="2710554" y="3452588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5" name="Oval 404"/>
          <p:cNvSpPr/>
          <p:nvPr/>
        </p:nvSpPr>
        <p:spPr>
          <a:xfrm>
            <a:off x="6371227" y="3313957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7" name="Oval 406"/>
          <p:cNvSpPr/>
          <p:nvPr/>
        </p:nvSpPr>
        <p:spPr>
          <a:xfrm>
            <a:off x="4759736" y="3123049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8" name="Oval 407"/>
          <p:cNvSpPr/>
          <p:nvPr/>
        </p:nvSpPr>
        <p:spPr>
          <a:xfrm>
            <a:off x="727753" y="3322806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Oval 409"/>
          <p:cNvSpPr/>
          <p:nvPr/>
        </p:nvSpPr>
        <p:spPr>
          <a:xfrm>
            <a:off x="872671" y="3822827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Oval 410"/>
          <p:cNvSpPr/>
          <p:nvPr/>
        </p:nvSpPr>
        <p:spPr>
          <a:xfrm>
            <a:off x="6693984" y="2753553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" name="Oval 413"/>
          <p:cNvSpPr/>
          <p:nvPr/>
        </p:nvSpPr>
        <p:spPr>
          <a:xfrm>
            <a:off x="4169210" y="3015627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5" name="Oval 414"/>
          <p:cNvSpPr/>
          <p:nvPr/>
        </p:nvSpPr>
        <p:spPr>
          <a:xfrm>
            <a:off x="6346433" y="3068252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6" name="Straight Connector 415"/>
          <p:cNvCxnSpPr>
            <a:stCxn id="404" idx="4"/>
            <a:endCxn id="422" idx="0"/>
          </p:cNvCxnSpPr>
          <p:nvPr/>
        </p:nvCxnSpPr>
        <p:spPr>
          <a:xfrm>
            <a:off x="2808979" y="3649438"/>
            <a:ext cx="4341236" cy="213323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NODES Projects Test Sites Geography</a:t>
            </a:r>
            <a:endParaRPr lang="en-US" dirty="0"/>
          </a:p>
        </p:txBody>
      </p:sp>
      <p:sp>
        <p:nvSpPr>
          <p:cNvPr id="317" name="Rectangle 316"/>
          <p:cNvSpPr/>
          <p:nvPr/>
        </p:nvSpPr>
        <p:spPr>
          <a:xfrm>
            <a:off x="5602747" y="1714521"/>
            <a:ext cx="1193321" cy="33855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Ames, IA</a:t>
            </a:r>
          </a:p>
        </p:txBody>
      </p:sp>
      <p:cxnSp>
        <p:nvCxnSpPr>
          <p:cNvPr id="364" name="Straight Connector 363"/>
          <p:cNvCxnSpPr>
            <a:stCxn id="407" idx="0"/>
            <a:endCxn id="427" idx="2"/>
          </p:cNvCxnSpPr>
          <p:nvPr/>
        </p:nvCxnSpPr>
        <p:spPr>
          <a:xfrm flipV="1">
            <a:off x="4858161" y="1323011"/>
            <a:ext cx="708007" cy="180003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>
            <a:stCxn id="414" idx="7"/>
            <a:endCxn id="317" idx="2"/>
          </p:cNvCxnSpPr>
          <p:nvPr/>
        </p:nvCxnSpPr>
        <p:spPr>
          <a:xfrm flipV="1">
            <a:off x="4337232" y="2053075"/>
            <a:ext cx="1862176" cy="99138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/>
          <p:cNvCxnSpPr>
            <a:stCxn id="401" idx="5"/>
            <a:endCxn id="471" idx="0"/>
          </p:cNvCxnSpPr>
          <p:nvPr/>
        </p:nvCxnSpPr>
        <p:spPr>
          <a:xfrm>
            <a:off x="3820143" y="4770827"/>
            <a:ext cx="1296949" cy="35386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Connector 412"/>
          <p:cNvCxnSpPr>
            <a:stCxn id="421" idx="0"/>
            <a:endCxn id="415" idx="5"/>
          </p:cNvCxnSpPr>
          <p:nvPr/>
        </p:nvCxnSpPr>
        <p:spPr>
          <a:xfrm flipH="1" flipV="1">
            <a:off x="6514455" y="3236274"/>
            <a:ext cx="1577129" cy="21997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1" name="Rectangle 420"/>
          <p:cNvSpPr/>
          <p:nvPr/>
        </p:nvSpPr>
        <p:spPr>
          <a:xfrm>
            <a:off x="7188941" y="3456246"/>
            <a:ext cx="1805286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n w="19050">
                  <a:noFill/>
                </a:ln>
              </a:rPr>
              <a:t>Philadelphia, PA</a:t>
            </a:r>
            <a:endParaRPr lang="en-US" sz="1600" dirty="0">
              <a:ln w="19050">
                <a:noFill/>
              </a:ln>
            </a:endParaRPr>
          </a:p>
        </p:txBody>
      </p:sp>
      <p:sp>
        <p:nvSpPr>
          <p:cNvPr id="422" name="Rectangle 421"/>
          <p:cNvSpPr/>
          <p:nvPr/>
        </p:nvSpPr>
        <p:spPr>
          <a:xfrm>
            <a:off x="6309318" y="5782677"/>
            <a:ext cx="1681793" cy="33855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Fort Collins, CO </a:t>
            </a:r>
            <a:endParaRPr lang="en-US" sz="1600" dirty="0"/>
          </a:p>
        </p:txBody>
      </p:sp>
      <p:cxnSp>
        <p:nvCxnSpPr>
          <p:cNvPr id="423" name="Straight Connector 422"/>
          <p:cNvCxnSpPr>
            <a:stCxn id="426" idx="0"/>
            <a:endCxn id="405" idx="5"/>
          </p:cNvCxnSpPr>
          <p:nvPr/>
        </p:nvCxnSpPr>
        <p:spPr>
          <a:xfrm flipH="1" flipV="1">
            <a:off x="6539249" y="3481979"/>
            <a:ext cx="1334318" cy="109913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Connector 423"/>
          <p:cNvCxnSpPr>
            <a:stCxn id="411" idx="5"/>
            <a:endCxn id="429" idx="1"/>
          </p:cNvCxnSpPr>
          <p:nvPr/>
        </p:nvCxnSpPr>
        <p:spPr>
          <a:xfrm>
            <a:off x="6862006" y="2921575"/>
            <a:ext cx="388904" cy="12488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6" name="Rectangle 425"/>
          <p:cNvSpPr/>
          <p:nvPr/>
        </p:nvSpPr>
        <p:spPr>
          <a:xfrm>
            <a:off x="6974045" y="4581111"/>
            <a:ext cx="1799043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Greenwood, DE</a:t>
            </a:r>
            <a:endParaRPr lang="en-US" sz="1600" dirty="0"/>
          </a:p>
        </p:txBody>
      </p:sp>
      <p:sp>
        <p:nvSpPr>
          <p:cNvPr id="427" name="Rectangle 426"/>
          <p:cNvSpPr/>
          <p:nvPr/>
        </p:nvSpPr>
        <p:spPr>
          <a:xfrm>
            <a:off x="4739220" y="984457"/>
            <a:ext cx="1653895" cy="3385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Champaign, IL</a:t>
            </a:r>
          </a:p>
        </p:txBody>
      </p:sp>
      <p:sp>
        <p:nvSpPr>
          <p:cNvPr id="429" name="Rectangle 428"/>
          <p:cNvSpPr/>
          <p:nvPr/>
        </p:nvSpPr>
        <p:spPr>
          <a:xfrm>
            <a:off x="7250910" y="2796616"/>
            <a:ext cx="1796262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East Hartford, CT</a:t>
            </a:r>
          </a:p>
        </p:txBody>
      </p:sp>
      <p:sp>
        <p:nvSpPr>
          <p:cNvPr id="430" name="Rectangle 429"/>
          <p:cNvSpPr/>
          <p:nvPr/>
        </p:nvSpPr>
        <p:spPr>
          <a:xfrm>
            <a:off x="2111897" y="5312532"/>
            <a:ext cx="1575197" cy="33855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San Diego, CA</a:t>
            </a:r>
            <a:endParaRPr lang="en-US" sz="1600" dirty="0"/>
          </a:p>
        </p:txBody>
      </p:sp>
      <p:cxnSp>
        <p:nvCxnSpPr>
          <p:cNvPr id="431" name="Straight Connector 430"/>
          <p:cNvCxnSpPr>
            <a:stCxn id="410" idx="4"/>
            <a:endCxn id="430" idx="0"/>
          </p:cNvCxnSpPr>
          <p:nvPr/>
        </p:nvCxnSpPr>
        <p:spPr>
          <a:xfrm>
            <a:off x="971096" y="4019677"/>
            <a:ext cx="1928400" cy="1292855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2" name="Rectangle 431"/>
          <p:cNvSpPr/>
          <p:nvPr/>
        </p:nvSpPr>
        <p:spPr>
          <a:xfrm>
            <a:off x="93796" y="5427566"/>
            <a:ext cx="1669808" cy="338554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San Ramon, CA</a:t>
            </a:r>
            <a:endParaRPr lang="en-US" sz="1600" dirty="0"/>
          </a:p>
        </p:txBody>
      </p:sp>
      <p:cxnSp>
        <p:nvCxnSpPr>
          <p:cNvPr id="433" name="Straight Connector 432"/>
          <p:cNvCxnSpPr>
            <a:stCxn id="408" idx="4"/>
            <a:endCxn id="432" idx="0"/>
          </p:cNvCxnSpPr>
          <p:nvPr/>
        </p:nvCxnSpPr>
        <p:spPr>
          <a:xfrm>
            <a:off x="826178" y="3519656"/>
            <a:ext cx="102522" cy="190791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Straight Connector 434"/>
          <p:cNvCxnSpPr>
            <a:stCxn id="468" idx="2"/>
            <a:endCxn id="402" idx="1"/>
          </p:cNvCxnSpPr>
          <p:nvPr/>
        </p:nvCxnSpPr>
        <p:spPr>
          <a:xfrm>
            <a:off x="3826995" y="1347269"/>
            <a:ext cx="319353" cy="126433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6" name="Rectangle 435"/>
          <p:cNvSpPr/>
          <p:nvPr/>
        </p:nvSpPr>
        <p:spPr>
          <a:xfrm>
            <a:off x="7265165" y="1020326"/>
            <a:ext cx="1324153" cy="33855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Rutland, VT</a:t>
            </a:r>
          </a:p>
        </p:txBody>
      </p:sp>
      <p:sp>
        <p:nvSpPr>
          <p:cNvPr id="437" name="Oval 436"/>
          <p:cNvSpPr/>
          <p:nvPr/>
        </p:nvSpPr>
        <p:spPr>
          <a:xfrm>
            <a:off x="6470883" y="2478238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8" name="Straight Connector 437"/>
          <p:cNvCxnSpPr>
            <a:stCxn id="436" idx="2"/>
            <a:endCxn id="437" idx="7"/>
          </p:cNvCxnSpPr>
          <p:nvPr/>
        </p:nvCxnSpPr>
        <p:spPr>
          <a:xfrm flipH="1">
            <a:off x="6638905" y="1358880"/>
            <a:ext cx="1288337" cy="1148186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" name="Oval 419"/>
          <p:cNvSpPr/>
          <p:nvPr/>
        </p:nvSpPr>
        <p:spPr>
          <a:xfrm>
            <a:off x="3131767" y="4116513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5" name="Straight Connector 424"/>
          <p:cNvCxnSpPr>
            <a:stCxn id="420" idx="5"/>
            <a:endCxn id="428" idx="0"/>
          </p:cNvCxnSpPr>
          <p:nvPr/>
        </p:nvCxnSpPr>
        <p:spPr>
          <a:xfrm>
            <a:off x="3299789" y="4284535"/>
            <a:ext cx="1174970" cy="1493638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Rectangle 427"/>
          <p:cNvSpPr/>
          <p:nvPr/>
        </p:nvSpPr>
        <p:spPr>
          <a:xfrm>
            <a:off x="3781170" y="5778173"/>
            <a:ext cx="1387178" cy="33855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Lubbock, TX</a:t>
            </a:r>
          </a:p>
        </p:txBody>
      </p:sp>
      <p:sp>
        <p:nvSpPr>
          <p:cNvPr id="440" name="Oval 439"/>
          <p:cNvSpPr/>
          <p:nvPr/>
        </p:nvSpPr>
        <p:spPr>
          <a:xfrm>
            <a:off x="2728650" y="3568015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1" name="Straight Connector 440"/>
          <p:cNvCxnSpPr>
            <a:stCxn id="464" idx="2"/>
            <a:endCxn id="440" idx="1"/>
          </p:cNvCxnSpPr>
          <p:nvPr/>
        </p:nvCxnSpPr>
        <p:spPr>
          <a:xfrm>
            <a:off x="846130" y="1374521"/>
            <a:ext cx="1911348" cy="222232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Oval 315"/>
          <p:cNvSpPr/>
          <p:nvPr/>
        </p:nvSpPr>
        <p:spPr>
          <a:xfrm>
            <a:off x="6508802" y="2483826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3" name="Straight Connector 402"/>
          <p:cNvCxnSpPr>
            <a:stCxn id="412" idx="1"/>
            <a:endCxn id="316" idx="6"/>
          </p:cNvCxnSpPr>
          <p:nvPr/>
        </p:nvCxnSpPr>
        <p:spPr>
          <a:xfrm flipH="1">
            <a:off x="6705652" y="2072928"/>
            <a:ext cx="809213" cy="509323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" name="Rectangle 411"/>
          <p:cNvSpPr/>
          <p:nvPr/>
        </p:nvSpPr>
        <p:spPr>
          <a:xfrm>
            <a:off x="7514865" y="1780540"/>
            <a:ext cx="1532306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South Burlington, VT</a:t>
            </a:r>
          </a:p>
        </p:txBody>
      </p:sp>
      <p:cxnSp>
        <p:nvCxnSpPr>
          <p:cNvPr id="418" name="Straight Connector 417"/>
          <p:cNvCxnSpPr>
            <a:stCxn id="444" idx="2"/>
            <a:endCxn id="419" idx="1"/>
          </p:cNvCxnSpPr>
          <p:nvPr/>
        </p:nvCxnSpPr>
        <p:spPr>
          <a:xfrm>
            <a:off x="2286451" y="1834347"/>
            <a:ext cx="1883178" cy="887349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" name="Oval 418"/>
          <p:cNvSpPr/>
          <p:nvPr/>
        </p:nvSpPr>
        <p:spPr>
          <a:xfrm>
            <a:off x="4140801" y="2692868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443" name="Group 442"/>
          <p:cNvGrpSpPr/>
          <p:nvPr/>
        </p:nvGrpSpPr>
        <p:grpSpPr>
          <a:xfrm>
            <a:off x="1419116" y="1403286"/>
            <a:ext cx="1734669" cy="431061"/>
            <a:chOff x="14118" y="2105121"/>
            <a:chExt cx="1045028" cy="861195"/>
          </a:xfrm>
        </p:grpSpPr>
        <p:sp>
          <p:nvSpPr>
            <p:cNvPr id="444" name="Rectangle 443"/>
            <p:cNvSpPr/>
            <p:nvPr/>
          </p:nvSpPr>
          <p:spPr>
            <a:xfrm>
              <a:off x="14118" y="2105121"/>
              <a:ext cx="1045028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22388" y="2157553"/>
              <a:ext cx="1030604" cy="676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Minneapolis, MN</a:t>
              </a:r>
              <a:endParaRPr lang="en-US" sz="1600" dirty="0"/>
            </a:p>
          </p:txBody>
        </p:sp>
      </p:grpSp>
      <p:sp>
        <p:nvSpPr>
          <p:cNvPr id="462" name="Rectangle 461"/>
          <p:cNvSpPr/>
          <p:nvPr/>
        </p:nvSpPr>
        <p:spPr>
          <a:xfrm>
            <a:off x="1458614" y="1461046"/>
            <a:ext cx="1640468" cy="29575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grpSp>
        <p:nvGrpSpPr>
          <p:cNvPr id="463" name="Group 462"/>
          <p:cNvGrpSpPr/>
          <p:nvPr/>
        </p:nvGrpSpPr>
        <p:grpSpPr>
          <a:xfrm>
            <a:off x="120658" y="967904"/>
            <a:ext cx="1450943" cy="406617"/>
            <a:chOff x="14118" y="2105121"/>
            <a:chExt cx="1045028" cy="861195"/>
          </a:xfrm>
        </p:grpSpPr>
        <p:sp>
          <p:nvSpPr>
            <p:cNvPr id="464" name="Rectangle 463"/>
            <p:cNvSpPr/>
            <p:nvPr/>
          </p:nvSpPr>
          <p:spPr>
            <a:xfrm>
              <a:off x="14118" y="2105121"/>
              <a:ext cx="1045028" cy="86119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5" name="TextBox 464"/>
            <p:cNvSpPr txBox="1"/>
            <p:nvPr/>
          </p:nvSpPr>
          <p:spPr>
            <a:xfrm>
              <a:off x="168932" y="2157553"/>
              <a:ext cx="737520" cy="676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Golden, CO</a:t>
              </a:r>
              <a:endParaRPr lang="en-US" dirty="0"/>
            </a:p>
          </p:txBody>
        </p:sp>
      </p:grpSp>
      <p:sp>
        <p:nvSpPr>
          <p:cNvPr id="466" name="Rectangle 465"/>
          <p:cNvSpPr/>
          <p:nvPr/>
        </p:nvSpPr>
        <p:spPr>
          <a:xfrm>
            <a:off x="183504" y="1016657"/>
            <a:ext cx="1275110" cy="29575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68" name="Rectangle 467"/>
          <p:cNvSpPr/>
          <p:nvPr/>
        </p:nvSpPr>
        <p:spPr>
          <a:xfrm>
            <a:off x="2993407" y="979350"/>
            <a:ext cx="1667175" cy="36791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Ramsey, MN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0" name="Rectangle 469"/>
          <p:cNvSpPr/>
          <p:nvPr/>
        </p:nvSpPr>
        <p:spPr>
          <a:xfrm>
            <a:off x="3085238" y="1029163"/>
            <a:ext cx="1493856" cy="265578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71" name="Rectangle 470"/>
          <p:cNvSpPr/>
          <p:nvPr/>
        </p:nvSpPr>
        <p:spPr>
          <a:xfrm>
            <a:off x="4319271" y="5124692"/>
            <a:ext cx="1595642" cy="45718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Cleburne, TX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2" name="Rectangle 471"/>
          <p:cNvSpPr/>
          <p:nvPr/>
        </p:nvSpPr>
        <p:spPr>
          <a:xfrm>
            <a:off x="4380551" y="5181821"/>
            <a:ext cx="1433806" cy="342299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77" name="Rectangle 476"/>
          <p:cNvSpPr/>
          <p:nvPr/>
        </p:nvSpPr>
        <p:spPr>
          <a:xfrm>
            <a:off x="7585876" y="1811814"/>
            <a:ext cx="1408351" cy="499748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79" name="Rectangle 478"/>
          <p:cNvSpPr/>
          <p:nvPr/>
        </p:nvSpPr>
        <p:spPr>
          <a:xfrm>
            <a:off x="7286967" y="2818798"/>
            <a:ext cx="1707260" cy="279017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80" name="Rectangle 479"/>
          <p:cNvSpPr/>
          <p:nvPr/>
        </p:nvSpPr>
        <p:spPr>
          <a:xfrm>
            <a:off x="7339600" y="2853875"/>
            <a:ext cx="1602500" cy="20622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81" name="Rectangle 480"/>
          <p:cNvSpPr/>
          <p:nvPr/>
        </p:nvSpPr>
        <p:spPr>
          <a:xfrm>
            <a:off x="7242793" y="3488554"/>
            <a:ext cx="1632494" cy="266146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83" name="Rectangle 482"/>
          <p:cNvSpPr/>
          <p:nvPr/>
        </p:nvSpPr>
        <p:spPr>
          <a:xfrm>
            <a:off x="7041329" y="4619338"/>
            <a:ext cx="1607722" cy="251013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84" name="Rectangle 483"/>
          <p:cNvSpPr/>
          <p:nvPr/>
        </p:nvSpPr>
        <p:spPr>
          <a:xfrm>
            <a:off x="6371684" y="5851655"/>
            <a:ext cx="1585210" cy="206220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85" name="Rectangle 484"/>
          <p:cNvSpPr/>
          <p:nvPr/>
        </p:nvSpPr>
        <p:spPr>
          <a:xfrm>
            <a:off x="6344461" y="5816173"/>
            <a:ext cx="1612433" cy="279017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87" name="Rectangle 486"/>
          <p:cNvSpPr/>
          <p:nvPr/>
        </p:nvSpPr>
        <p:spPr>
          <a:xfrm>
            <a:off x="2172312" y="5362236"/>
            <a:ext cx="1417431" cy="219481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488" name="Rectangle 487"/>
          <p:cNvSpPr/>
          <p:nvPr/>
        </p:nvSpPr>
        <p:spPr>
          <a:xfrm>
            <a:off x="7998889" y="5088418"/>
            <a:ext cx="953466" cy="20955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Category 1</a:t>
            </a:r>
            <a:endParaRPr lang="en-US" sz="1000" b="1" dirty="0"/>
          </a:p>
        </p:txBody>
      </p:sp>
      <p:sp>
        <p:nvSpPr>
          <p:cNvPr id="489" name="Rectangle 488"/>
          <p:cNvSpPr/>
          <p:nvPr/>
        </p:nvSpPr>
        <p:spPr>
          <a:xfrm>
            <a:off x="7998889" y="5297968"/>
            <a:ext cx="953466" cy="20955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Category 2</a:t>
            </a:r>
            <a:endParaRPr lang="en-US" sz="1000" b="1" dirty="0"/>
          </a:p>
        </p:txBody>
      </p:sp>
      <p:sp>
        <p:nvSpPr>
          <p:cNvPr id="490" name="Rectangle 489"/>
          <p:cNvSpPr/>
          <p:nvPr/>
        </p:nvSpPr>
        <p:spPr>
          <a:xfrm>
            <a:off x="7998889" y="5519174"/>
            <a:ext cx="953466" cy="20955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/>
              <a:t>Category 3</a:t>
            </a:r>
            <a:endParaRPr lang="en-US" sz="1000" b="1" dirty="0"/>
          </a:p>
        </p:txBody>
      </p:sp>
      <p:sp>
        <p:nvSpPr>
          <p:cNvPr id="439" name="Oval 438"/>
          <p:cNvSpPr/>
          <p:nvPr/>
        </p:nvSpPr>
        <p:spPr>
          <a:xfrm>
            <a:off x="742469" y="3754700"/>
            <a:ext cx="196850" cy="1968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Rectangle 441"/>
          <p:cNvSpPr/>
          <p:nvPr/>
        </p:nvSpPr>
        <p:spPr>
          <a:xfrm>
            <a:off x="1458614" y="5817621"/>
            <a:ext cx="1944200" cy="338554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Westminster, CA</a:t>
            </a:r>
            <a:endParaRPr lang="en-US" sz="1600" dirty="0"/>
          </a:p>
        </p:txBody>
      </p:sp>
      <p:cxnSp>
        <p:nvCxnSpPr>
          <p:cNvPr id="467" name="Straight Connector 466"/>
          <p:cNvCxnSpPr>
            <a:stCxn id="439" idx="4"/>
            <a:endCxn id="442" idx="0"/>
          </p:cNvCxnSpPr>
          <p:nvPr/>
        </p:nvCxnSpPr>
        <p:spPr>
          <a:xfrm>
            <a:off x="840894" y="3951550"/>
            <a:ext cx="1589820" cy="186607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9" name="Rectangle 468"/>
          <p:cNvSpPr/>
          <p:nvPr/>
        </p:nvSpPr>
        <p:spPr>
          <a:xfrm>
            <a:off x="1535741" y="5864100"/>
            <a:ext cx="1789945" cy="21948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8481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" grpId="0" animBg="1"/>
      <p:bldP spid="402" grpId="0" animBg="1"/>
      <p:bldP spid="404" grpId="0" animBg="1"/>
      <p:bldP spid="405" grpId="0" animBg="1"/>
      <p:bldP spid="407" grpId="0" animBg="1"/>
      <p:bldP spid="408" grpId="0" animBg="1"/>
      <p:bldP spid="410" grpId="0" animBg="1"/>
      <p:bldP spid="411" grpId="0" animBg="1"/>
      <p:bldP spid="414" grpId="0" animBg="1"/>
      <p:bldP spid="415" grpId="0" animBg="1"/>
      <p:bldP spid="317" grpId="0" animBg="1"/>
      <p:bldP spid="421" grpId="0" animBg="1"/>
      <p:bldP spid="422" grpId="0" animBg="1"/>
      <p:bldP spid="426" grpId="0" animBg="1"/>
      <p:bldP spid="427" grpId="0" animBg="1"/>
      <p:bldP spid="429" grpId="0" animBg="1"/>
      <p:bldP spid="430" grpId="0" animBg="1"/>
      <p:bldP spid="432" grpId="0" animBg="1"/>
      <p:bldP spid="436" grpId="0" animBg="1"/>
      <p:bldP spid="437" grpId="0" animBg="1"/>
      <p:bldP spid="420" grpId="0" animBg="1"/>
      <p:bldP spid="428" grpId="0" animBg="1"/>
      <p:bldP spid="440" grpId="0" animBg="1"/>
      <p:bldP spid="316" grpId="0" animBg="1"/>
      <p:bldP spid="412" grpId="0" animBg="1"/>
      <p:bldP spid="419" grpId="0" animBg="1"/>
      <p:bldP spid="462" grpId="0" animBg="1"/>
      <p:bldP spid="466" grpId="0" animBg="1"/>
      <p:bldP spid="468" grpId="0" animBg="1"/>
      <p:bldP spid="470" grpId="0" animBg="1"/>
      <p:bldP spid="471" grpId="0" animBg="1"/>
      <p:bldP spid="472" grpId="0" animBg="1"/>
      <p:bldP spid="477" grpId="0" animBg="1"/>
      <p:bldP spid="479" grpId="0" animBg="1"/>
      <p:bldP spid="480" grpId="0" animBg="1"/>
      <p:bldP spid="481" grpId="0" animBg="1"/>
      <p:bldP spid="483" grpId="0" animBg="1"/>
      <p:bldP spid="484" grpId="0" animBg="1"/>
      <p:bldP spid="485" grpId="0" animBg="1"/>
      <p:bldP spid="487" grpId="0" animBg="1"/>
      <p:bldP spid="488" grpId="0" animBg="1"/>
      <p:bldP spid="489" grpId="0" animBg="1"/>
      <p:bldP spid="490" grpId="0" animBg="1"/>
      <p:bldP spid="439" grpId="0" animBg="1"/>
      <p:bldP spid="442" grpId="0" animBg="1"/>
      <p:bldP spid="4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6" y="2623457"/>
            <a:ext cx="8040589" cy="3537859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4052" y="141547"/>
            <a:ext cx="8488517" cy="82435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n-lt"/>
                <a:ea typeface="+mj-ea"/>
                <a:cs typeface="Arial Narrow"/>
              </a:defRPr>
            </a:lvl1pPr>
          </a:lstStyle>
          <a:p>
            <a:r>
              <a:rPr lang="en-US" dirty="0" smtClean="0"/>
              <a:t>U.S. Power Grid of the Future </a:t>
            </a:r>
            <a:endParaRPr lang="en-US" dirty="0"/>
          </a:p>
        </p:txBody>
      </p:sp>
      <p:sp>
        <p:nvSpPr>
          <p:cNvPr id="6" name="Content Placeholder 8"/>
          <p:cNvSpPr txBox="1">
            <a:spLocks/>
          </p:cNvSpPr>
          <p:nvPr/>
        </p:nvSpPr>
        <p:spPr>
          <a:xfrm>
            <a:off x="234052" y="965899"/>
            <a:ext cx="8722040" cy="25092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6032" indent="-256032" algn="l" defTabSz="457200" rtl="0" eaLnBrk="1" latinLnBrk="0" hangingPunct="1">
              <a:spcBef>
                <a:spcPts val="600"/>
              </a:spcBef>
              <a:buClr>
                <a:schemeClr val="accent2"/>
              </a:buClr>
              <a:buSzPct val="120000"/>
              <a:buFont typeface="Lucida Grande"/>
              <a:buChar char="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2"/>
                </a:solidFill>
              </a:rPr>
              <a:t>Ubiquitous Sensing and Data Collection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Seamless Integration of DERs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Active </a:t>
            </a:r>
            <a:r>
              <a:rPr lang="en-US" b="1" dirty="0">
                <a:solidFill>
                  <a:schemeClr val="accent2"/>
                </a:solidFill>
              </a:rPr>
              <a:t>Customer </a:t>
            </a:r>
            <a:r>
              <a:rPr lang="en-US" b="1" dirty="0" smtClean="0">
                <a:solidFill>
                  <a:schemeClr val="accent2"/>
                </a:solidFill>
              </a:rPr>
              <a:t>Engagement</a:t>
            </a:r>
            <a:endParaRPr lang="en-US" dirty="0" smtClean="0"/>
          </a:p>
          <a:p>
            <a:r>
              <a:rPr lang="en-US" b="1" dirty="0" smtClean="0">
                <a:solidFill>
                  <a:schemeClr val="accent2"/>
                </a:solidFill>
              </a:rPr>
              <a:t>Strengthened Resiliency and Security</a:t>
            </a:r>
            <a:endParaRPr lang="en-US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57" y="3283251"/>
            <a:ext cx="8217058" cy="1849432"/>
          </a:xfr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 Nationwide Cheap Power Super Highway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8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Content Placeholder 10" descr="ARPA-E_Logo_graydot.png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10" y="4677427"/>
            <a:ext cx="3270738" cy="731533"/>
          </a:xfrm>
          <a:prstGeom prst="rect">
            <a:avLst/>
          </a:prstGeom>
        </p:spPr>
      </p:pic>
      <p:pic>
        <p:nvPicPr>
          <p:cNvPr id="6" name="Content Placeholder 9" descr="DOE_Logo_Black.PNG"/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537" y="4637706"/>
            <a:ext cx="3493477" cy="8463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7868" y="897467"/>
            <a:ext cx="8602133" cy="50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909734"/>
            <a:ext cx="9144000" cy="9482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1110" y="5764228"/>
            <a:ext cx="7780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E49C3D"/>
                </a:solidFill>
                <a:hlinkClick r:id="rId4"/>
              </a:rPr>
              <a:t>www.arpa-e.energy.gov</a:t>
            </a:r>
            <a:endParaRPr lang="en-US" sz="2400" dirty="0">
              <a:solidFill>
                <a:srgbClr val="E49C3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442911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Dr. Sonja Glavaski</a:t>
            </a:r>
          </a:p>
          <a:p>
            <a:pPr algn="ctr"/>
            <a:r>
              <a:rPr lang="en-US" sz="2400" dirty="0" smtClean="0"/>
              <a:t>Program Director</a:t>
            </a:r>
          </a:p>
          <a:p>
            <a:pPr algn="ctr"/>
            <a:r>
              <a:rPr lang="en-US" sz="2400" dirty="0" smtClean="0"/>
              <a:t>Advanced Research Projects Agency – Energy (ARPA-E)</a:t>
            </a:r>
          </a:p>
          <a:p>
            <a:pPr algn="ctr"/>
            <a:r>
              <a:rPr lang="en-US" sz="2400" dirty="0" smtClean="0"/>
              <a:t>U.S. Department of Energy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/>
              <a:t>s</a:t>
            </a:r>
            <a:r>
              <a:rPr lang="en-US" sz="2400" dirty="0" smtClean="0"/>
              <a:t>onja.glavaski@hq.doe.gov</a:t>
            </a:r>
          </a:p>
          <a:p>
            <a:pPr algn="ctr"/>
            <a:r>
              <a:rPr lang="en-US" sz="2400" dirty="0" smtClean="0"/>
              <a:t>202-287-6146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74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/>
          <p:cNvSpPr/>
          <p:nvPr/>
        </p:nvSpPr>
        <p:spPr>
          <a:xfrm>
            <a:off x="4656682" y="3730798"/>
            <a:ext cx="1714500" cy="1465423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2716363" y="4271719"/>
            <a:ext cx="1645920" cy="859323"/>
          </a:xfrm>
          <a:prstGeom prst="rect">
            <a:avLst/>
          </a:prstGeom>
          <a:solidFill>
            <a:schemeClr val="accent5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6586035" y="3702428"/>
            <a:ext cx="1433322" cy="1377660"/>
          </a:xfrm>
          <a:prstGeom prst="rect">
            <a:avLst/>
          </a:prstGeom>
          <a:solidFill>
            <a:schemeClr val="accent6">
              <a:lumMod val="90000"/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47320" y="1959028"/>
            <a:ext cx="353831" cy="3535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86035" y="1568803"/>
            <a:ext cx="1433322" cy="3285511"/>
            <a:chOff x="7103529" y="980693"/>
            <a:chExt cx="1623331" cy="4380681"/>
          </a:xfrm>
        </p:grpSpPr>
        <p:sp>
          <p:nvSpPr>
            <p:cNvPr id="135" name="Rectangle 134"/>
            <p:cNvSpPr/>
            <p:nvPr/>
          </p:nvSpPr>
          <p:spPr>
            <a:xfrm>
              <a:off x="7103529" y="980693"/>
              <a:ext cx="1623331" cy="2866997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7146634" y="3000907"/>
              <a:ext cx="685800" cy="795329"/>
              <a:chOff x="6989564" y="1999701"/>
              <a:chExt cx="685800" cy="795329"/>
            </a:xfrm>
          </p:grpSpPr>
          <p:pic>
            <p:nvPicPr>
              <p:cNvPr id="21" name="Picture 20" descr="DOE_ARPAE-DELTA_0610_charges.png"/>
              <p:cNvPicPr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9564" y="1999701"/>
                <a:ext cx="582535" cy="6858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6989564" y="2641142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charges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586729" y="2283014"/>
              <a:ext cx="732231" cy="699806"/>
              <a:chOff x="6797803" y="2259441"/>
              <a:chExt cx="685800" cy="605485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6797803" y="2731779"/>
                <a:ext cx="685800" cy="133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Nodes</a:t>
                </a:r>
              </a:p>
            </p:txBody>
          </p:sp>
          <p:pic>
            <p:nvPicPr>
              <p:cNvPr id="42" name="Picture 41"/>
              <p:cNvPicPr>
                <a:picLocks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35851" y="2259441"/>
                <a:ext cx="409706" cy="452194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8021691" y="2996392"/>
              <a:ext cx="698331" cy="818016"/>
              <a:chOff x="8293269" y="693854"/>
              <a:chExt cx="698331" cy="818016"/>
            </a:xfrm>
          </p:grpSpPr>
          <p:pic>
            <p:nvPicPr>
              <p:cNvPr id="25" name="Picture 24" descr="DOE_ARPAE-DELTA_0610_geni.png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93269" y="693854"/>
                <a:ext cx="582535" cy="6858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8305800" y="1357982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geni</a:t>
                </a: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7609944" y="4578163"/>
              <a:ext cx="685800" cy="783211"/>
              <a:chOff x="1065551" y="540548"/>
              <a:chExt cx="685800" cy="783211"/>
            </a:xfrm>
          </p:grpSpPr>
          <p:pic>
            <p:nvPicPr>
              <p:cNvPr id="50" name="Picture 49" descr="DOE_ARPAE-DELTA_0610_grids.png"/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7184" y="540548"/>
                <a:ext cx="582535" cy="6858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1065551" y="1169871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Grids</a:t>
                </a: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7609945" y="3784775"/>
              <a:ext cx="685800" cy="780988"/>
              <a:chOff x="1820968" y="590612"/>
              <a:chExt cx="685800" cy="780988"/>
            </a:xfrm>
          </p:grpSpPr>
          <p:pic>
            <p:nvPicPr>
              <p:cNvPr id="51" name="Picture 50" descr="DOE_ARPAE-DELTA_0610_heats.png"/>
              <p:cNvPicPr>
                <a:picLocks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72600" y="590612"/>
                <a:ext cx="582535" cy="6858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1" name="TextBox 60"/>
              <p:cNvSpPr txBox="1"/>
              <p:nvPr/>
            </p:nvSpPr>
            <p:spPr>
              <a:xfrm>
                <a:off x="1820968" y="1217712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Heats</a:t>
                </a:r>
              </a:p>
            </p:txBody>
          </p:sp>
        </p:grpSp>
        <p:grpSp>
          <p:nvGrpSpPr>
            <p:cNvPr id="140" name="Group 139"/>
            <p:cNvGrpSpPr/>
            <p:nvPr/>
          </p:nvGrpSpPr>
          <p:grpSpPr>
            <a:xfrm>
              <a:off x="7146634" y="1481534"/>
              <a:ext cx="685800" cy="726744"/>
              <a:chOff x="5710624" y="1802520"/>
              <a:chExt cx="685800" cy="726744"/>
            </a:xfrm>
          </p:grpSpPr>
          <p:sp>
            <p:nvSpPr>
              <p:cNvPr id="117" name="TextBox 116"/>
              <p:cNvSpPr txBox="1"/>
              <p:nvPr/>
            </p:nvSpPr>
            <p:spPr>
              <a:xfrm>
                <a:off x="5710624" y="2375376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IONICS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5710" y="1802520"/>
                <a:ext cx="549662" cy="511125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8031375" y="1489037"/>
              <a:ext cx="685800" cy="713618"/>
              <a:chOff x="7999283" y="1489037"/>
              <a:chExt cx="685800" cy="713618"/>
            </a:xfrm>
          </p:grpSpPr>
          <p:pic>
            <p:nvPicPr>
              <p:cNvPr id="116" name="Picture 115"/>
              <p:cNvPicPr>
                <a:picLocks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90723" y="1489037"/>
                <a:ext cx="427192" cy="50292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1" name="TextBox 140"/>
              <p:cNvSpPr txBox="1"/>
              <p:nvPr/>
            </p:nvSpPr>
            <p:spPr>
              <a:xfrm>
                <a:off x="7999283" y="2048767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GRID DATA</a:t>
                </a:r>
              </a:p>
            </p:txBody>
          </p:sp>
        </p:grpSp>
      </p:grpSp>
      <p:sp>
        <p:nvSpPr>
          <p:cNvPr id="134" name="Rectangle 133"/>
          <p:cNvSpPr/>
          <p:nvPr/>
        </p:nvSpPr>
        <p:spPr>
          <a:xfrm>
            <a:off x="4656682" y="1593765"/>
            <a:ext cx="1714500" cy="2125286"/>
          </a:xfrm>
          <a:prstGeom prst="rect">
            <a:avLst/>
          </a:prstGeom>
          <a:solidFill>
            <a:schemeClr val="tx2">
              <a:lumMod val="20000"/>
              <a:lumOff val="80000"/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004" y="202061"/>
            <a:ext cx="7438223" cy="618264"/>
          </a:xfrm>
        </p:spPr>
        <p:txBody>
          <a:bodyPr>
            <a:normAutofit/>
          </a:bodyPr>
          <a:lstStyle/>
          <a:p>
            <a:r>
              <a:rPr lang="en-US" sz="3200" dirty="0"/>
              <a:t>Focused Program Portfolio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1074861" y="1582406"/>
            <a:ext cx="1435757" cy="3604782"/>
            <a:chOff x="2542302" y="995819"/>
            <a:chExt cx="1636776" cy="4821454"/>
          </a:xfrm>
        </p:grpSpPr>
        <p:sp>
          <p:nvSpPr>
            <p:cNvPr id="172" name="Rectangle 171"/>
            <p:cNvSpPr/>
            <p:nvPr/>
          </p:nvSpPr>
          <p:spPr>
            <a:xfrm>
              <a:off x="2547438" y="3814408"/>
              <a:ext cx="1617697" cy="2002865"/>
            </a:xfrm>
            <a:prstGeom prst="rect">
              <a:avLst/>
            </a:prstGeom>
            <a:solidFill>
              <a:schemeClr val="accent6">
                <a:lumMod val="90000"/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543205" y="1109300"/>
              <a:ext cx="1617697" cy="2705108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42302" y="995819"/>
              <a:ext cx="1636776" cy="45720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0" bIns="0" rtlCol="0" anchor="ctr" anchorCtr="0">
              <a:noAutofit/>
            </a:bodyPr>
            <a:lstStyle/>
            <a:p>
              <a:pPr algn="ctr"/>
              <a:r>
                <a:rPr lang="en-US" sz="975" b="1" cap="all" dirty="0">
                  <a:solidFill>
                    <a:prstClr val="white"/>
                  </a:solidFill>
                  <a:cs typeface="Arial Narrow"/>
                </a:rPr>
                <a:t>Electricity </a:t>
              </a:r>
            </a:p>
            <a:p>
              <a:pPr algn="ctr"/>
              <a:r>
                <a:rPr lang="en-US" sz="975" b="1" cap="all" dirty="0">
                  <a:solidFill>
                    <a:prstClr val="white"/>
                  </a:solidFill>
                  <a:cs typeface="Arial Narrow"/>
                </a:rPr>
                <a:t>Generation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184502" y="1926070"/>
            <a:ext cx="1216474" cy="2922578"/>
            <a:chOff x="404903" y="1512444"/>
            <a:chExt cx="1621965" cy="3896771"/>
          </a:xfrm>
        </p:grpSpPr>
        <p:grpSp>
          <p:nvGrpSpPr>
            <p:cNvPr id="47" name="Group 46"/>
            <p:cNvGrpSpPr/>
            <p:nvPr/>
          </p:nvGrpSpPr>
          <p:grpSpPr>
            <a:xfrm>
              <a:off x="908305" y="2259309"/>
              <a:ext cx="696752" cy="762744"/>
              <a:chOff x="1757308" y="692613"/>
              <a:chExt cx="696752" cy="762744"/>
            </a:xfrm>
          </p:grpSpPr>
          <p:pic>
            <p:nvPicPr>
              <p:cNvPr id="16" name="Picture 15" descr="DOE_ARPAE-DELTA_0610_alpha.png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8260" y="692613"/>
                <a:ext cx="685800" cy="6858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757308" y="1301469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alpha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295191" y="2995338"/>
              <a:ext cx="731677" cy="793377"/>
              <a:chOff x="7616771" y="602307"/>
              <a:chExt cx="738245" cy="852737"/>
            </a:xfrm>
          </p:grpSpPr>
          <p:pic>
            <p:nvPicPr>
              <p:cNvPr id="24" name="Picture 23" descr="DOE_ARPAE-DELTA_0610_focus.png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16771" y="602307"/>
                <a:ext cx="738245" cy="738245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7642994" y="1289642"/>
                <a:ext cx="685800" cy="16540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focus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04903" y="3083904"/>
              <a:ext cx="733391" cy="719527"/>
              <a:chOff x="4849619" y="1207125"/>
              <a:chExt cx="685800" cy="661251"/>
            </a:xfrm>
          </p:grpSpPr>
          <p:pic>
            <p:nvPicPr>
              <p:cNvPr id="39" name="Picture 2" descr="P:\Communications and Outreach\Digital\Photo Library\Project &amp; Performer Photos\REBELS\REBELS Program Graphic_Final.png"/>
              <p:cNvPicPr>
                <a:picLocks noChangeAspect="1" noChangeArrowheads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945348" y="1207125"/>
                <a:ext cx="484988" cy="465074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4849619" y="1726952"/>
                <a:ext cx="685800" cy="14142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Rebels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269283" y="1512444"/>
              <a:ext cx="693944" cy="719770"/>
              <a:chOff x="6243342" y="1487484"/>
              <a:chExt cx="693944" cy="719770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6243342" y="2053366"/>
                <a:ext cx="693944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GENSETS</a:t>
                </a:r>
              </a:p>
            </p:txBody>
          </p:sp>
          <p:pic>
            <p:nvPicPr>
              <p:cNvPr id="1026" name="Picture 2" descr="P:\Communications and Outreach\Digital\Photo Library\Project &amp; Performer Photos\GENSETS\GENSETS-Graphic_FINAL.png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3094" y="1487484"/>
                <a:ext cx="544817" cy="524736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428698" y="1571237"/>
              <a:ext cx="685800" cy="660977"/>
              <a:chOff x="6858000" y="1036144"/>
              <a:chExt cx="685800" cy="660977"/>
            </a:xfrm>
          </p:grpSpPr>
          <p:sp>
            <p:nvSpPr>
              <p:cNvPr id="66" name="TextBox 65"/>
              <p:cNvSpPr txBox="1"/>
              <p:nvPr/>
            </p:nvSpPr>
            <p:spPr>
              <a:xfrm>
                <a:off x="6858000" y="1543233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Mosaic</a:t>
                </a:r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44475" y="1036144"/>
                <a:ext cx="482885" cy="474894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918915" y="4626004"/>
              <a:ext cx="685800" cy="783211"/>
              <a:chOff x="2587054" y="685800"/>
              <a:chExt cx="685800" cy="783211"/>
            </a:xfrm>
          </p:grpSpPr>
          <p:pic>
            <p:nvPicPr>
              <p:cNvPr id="52" name="Picture 51" descr="DOE_ARPAE-DELTA_0610_impacct.png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87054" y="685800"/>
                <a:ext cx="685800" cy="68580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2" name="TextBox 61"/>
              <p:cNvSpPr txBox="1"/>
              <p:nvPr/>
            </p:nvSpPr>
            <p:spPr>
              <a:xfrm>
                <a:off x="2587054" y="1315123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Impacct</a:t>
                </a: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826431" y="3848640"/>
              <a:ext cx="847412" cy="763440"/>
              <a:chOff x="4702442" y="728611"/>
              <a:chExt cx="847412" cy="763440"/>
            </a:xfrm>
          </p:grpSpPr>
          <p:pic>
            <p:nvPicPr>
              <p:cNvPr id="86" name="Picture 85" descr="DOE_ARPAE-DELTA_0610_solaradept.png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84316" y="728611"/>
                <a:ext cx="685800" cy="6858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4702442" y="1338163"/>
                <a:ext cx="84741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Solar Adept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4704900" y="1926310"/>
            <a:ext cx="1657611" cy="2938748"/>
            <a:chOff x="4652483" y="1497355"/>
            <a:chExt cx="2210148" cy="3918329"/>
          </a:xfrm>
        </p:grpSpPr>
        <p:grpSp>
          <p:nvGrpSpPr>
            <p:cNvPr id="105" name="Group 104"/>
            <p:cNvGrpSpPr/>
            <p:nvPr/>
          </p:nvGrpSpPr>
          <p:grpSpPr>
            <a:xfrm>
              <a:off x="4904360" y="3036828"/>
              <a:ext cx="685800" cy="745267"/>
              <a:chOff x="308924" y="671426"/>
              <a:chExt cx="685800" cy="745267"/>
            </a:xfrm>
          </p:grpSpPr>
          <p:pic>
            <p:nvPicPr>
              <p:cNvPr id="81" name="Picture 80" descr="DOE_ARPAE-DELTA_0610_range.png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8924" y="671426"/>
                <a:ext cx="685800" cy="685800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308924" y="1262805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Range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652483" y="4591871"/>
              <a:ext cx="2210148" cy="823813"/>
              <a:chOff x="4651478" y="4599515"/>
              <a:chExt cx="2210148" cy="823813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5566052" y="4602858"/>
                <a:ext cx="685800" cy="816460"/>
                <a:chOff x="2824498" y="712177"/>
                <a:chExt cx="685800" cy="816460"/>
              </a:xfrm>
            </p:grpSpPr>
            <p:pic>
              <p:nvPicPr>
                <p:cNvPr id="17" name="Picture 16" descr="DOE_ARPAE-DELTA_0610_amped.png"/>
                <p:cNvPicPr>
                  <a:picLocks noChangeAspect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24498" y="712177"/>
                  <a:ext cx="685800" cy="6858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8" name="TextBox 27"/>
                <p:cNvSpPr txBox="1"/>
                <p:nvPr/>
              </p:nvSpPr>
              <p:spPr>
                <a:xfrm>
                  <a:off x="2824498" y="1374749"/>
                  <a:ext cx="6858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amped</a:t>
                  </a:r>
                </a:p>
              </p:txBody>
            </p:sp>
          </p:grpSp>
          <p:grpSp>
            <p:nvGrpSpPr>
              <p:cNvPr id="1039" name="Group 1038"/>
              <p:cNvGrpSpPr/>
              <p:nvPr/>
            </p:nvGrpSpPr>
            <p:grpSpPr>
              <a:xfrm>
                <a:off x="6175826" y="4616584"/>
                <a:ext cx="685800" cy="806744"/>
                <a:chOff x="4631627" y="3759498"/>
                <a:chExt cx="685800" cy="806744"/>
              </a:xfrm>
            </p:grpSpPr>
            <p:pic>
              <p:nvPicPr>
                <p:cNvPr id="19" name="Picture 18" descr="DOE_ARPAE-DELTA_0610_beest.png"/>
                <p:cNvPicPr>
                  <a:picLocks noChangeAspect="1"/>
                </p:cNvPicPr>
                <p:nvPr/>
              </p:nvPicPr>
              <p:blipFill>
                <a:blip r:embed="rId1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31627" y="3759498"/>
                  <a:ext cx="685800" cy="6858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4631627" y="4412354"/>
                  <a:ext cx="6858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beest</a:t>
                  </a: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4651478" y="4599515"/>
                <a:ext cx="990600" cy="823146"/>
                <a:chOff x="4534583" y="4512463"/>
                <a:chExt cx="990600" cy="823146"/>
              </a:xfrm>
            </p:grpSpPr>
            <p:pic>
              <p:nvPicPr>
                <p:cNvPr id="23" name="Picture 22" descr="DOE_ARPAE-DELTA_0610_electrofuels.png"/>
                <p:cNvPicPr>
                  <a:picLocks noChangeAspect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2136" y="4512463"/>
                  <a:ext cx="675494" cy="67549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4" name="TextBox 33"/>
                <p:cNvSpPr txBox="1"/>
                <p:nvPr/>
              </p:nvSpPr>
              <p:spPr>
                <a:xfrm>
                  <a:off x="4534583" y="5181721"/>
                  <a:ext cx="9906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ElectroFuels</a:t>
                  </a:r>
                </a:p>
              </p:txBody>
            </p:sp>
          </p:grpSp>
        </p:grpSp>
        <p:grpSp>
          <p:nvGrpSpPr>
            <p:cNvPr id="71" name="Group 70"/>
            <p:cNvGrpSpPr/>
            <p:nvPr/>
          </p:nvGrpSpPr>
          <p:grpSpPr>
            <a:xfrm>
              <a:off x="4904360" y="3831122"/>
              <a:ext cx="685800" cy="782711"/>
              <a:chOff x="5625690" y="697927"/>
              <a:chExt cx="685800" cy="782711"/>
            </a:xfrm>
          </p:grpSpPr>
          <p:pic>
            <p:nvPicPr>
              <p:cNvPr id="56" name="Picture 55" descr="DOE_ARPAE-DELTA_0610_move.png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25690" y="697927"/>
                <a:ext cx="685800" cy="6858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5625690" y="1326750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Move</a:t>
                </a: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5960708" y="3047499"/>
              <a:ext cx="685800" cy="745255"/>
              <a:chOff x="3663670" y="663331"/>
              <a:chExt cx="685800" cy="745255"/>
            </a:xfrm>
          </p:grpSpPr>
          <p:pic>
            <p:nvPicPr>
              <p:cNvPr id="85" name="Picture 84" descr="DOE_ARPAE-DELTA_0610_remote.png"/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63670" y="663331"/>
                <a:ext cx="685800" cy="6858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3" name="TextBox 92"/>
              <p:cNvSpPr txBox="1"/>
              <p:nvPr/>
            </p:nvSpPr>
            <p:spPr>
              <a:xfrm>
                <a:off x="3663670" y="1254698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Remote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5968540" y="3817510"/>
              <a:ext cx="685800" cy="795341"/>
              <a:chOff x="7159397" y="706427"/>
              <a:chExt cx="685800" cy="795341"/>
            </a:xfrm>
          </p:grpSpPr>
          <p:pic>
            <p:nvPicPr>
              <p:cNvPr id="58" name="Picture 57" descr="DOE_ARPAE-DELTA_0610_petro.png"/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59397" y="706427"/>
                <a:ext cx="685800" cy="6858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7159397" y="1347880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Petro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5924644" y="2255559"/>
              <a:ext cx="757928" cy="758647"/>
              <a:chOff x="6547658" y="304275"/>
              <a:chExt cx="685800" cy="861415"/>
            </a:xfrm>
          </p:grpSpPr>
          <p:pic>
            <p:nvPicPr>
              <p:cNvPr id="88" name="Picture 87" descr="DOE_ARPAE-DELTA_0610_terra.png"/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47658" y="304275"/>
                <a:ext cx="685800" cy="7491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6547658" y="990956"/>
                <a:ext cx="685800" cy="174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TERRA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4904360" y="2347517"/>
              <a:ext cx="685800" cy="666496"/>
              <a:chOff x="6804119" y="5058901"/>
              <a:chExt cx="685800" cy="666496"/>
            </a:xfrm>
          </p:grpSpPr>
          <p:sp>
            <p:nvSpPr>
              <p:cNvPr id="97" name="TextBox 96"/>
              <p:cNvSpPr txBox="1"/>
              <p:nvPr/>
            </p:nvSpPr>
            <p:spPr>
              <a:xfrm>
                <a:off x="6804119" y="5571509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Transnet</a:t>
                </a:r>
              </a:p>
            </p:txBody>
          </p: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06760" y="5058901"/>
                <a:ext cx="480518" cy="475488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24" name="Group 123"/>
            <p:cNvGrpSpPr/>
            <p:nvPr/>
          </p:nvGrpSpPr>
          <p:grpSpPr>
            <a:xfrm>
              <a:off x="4904360" y="1497355"/>
              <a:ext cx="685800" cy="734859"/>
              <a:chOff x="7482064" y="4443854"/>
              <a:chExt cx="685800" cy="734859"/>
            </a:xfrm>
          </p:grpSpPr>
          <p:sp>
            <p:nvSpPr>
              <p:cNvPr id="130" name="TextBox 129"/>
              <p:cNvSpPr txBox="1"/>
              <p:nvPr/>
            </p:nvSpPr>
            <p:spPr>
              <a:xfrm>
                <a:off x="7482064" y="5024825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NEXTCAR</a:t>
                </a:r>
              </a:p>
            </p:txBody>
          </p:sp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55851" y="4443854"/>
                <a:ext cx="509414" cy="513130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</p:spPr>
          </p:pic>
        </p:grpSp>
        <p:grpSp>
          <p:nvGrpSpPr>
            <p:cNvPr id="137" name="Group 136"/>
            <p:cNvGrpSpPr/>
            <p:nvPr/>
          </p:nvGrpSpPr>
          <p:grpSpPr>
            <a:xfrm>
              <a:off x="5960708" y="1546576"/>
              <a:ext cx="685800" cy="685638"/>
              <a:chOff x="8382000" y="5082280"/>
              <a:chExt cx="685800" cy="685638"/>
            </a:xfrm>
          </p:grpSpPr>
          <p:sp>
            <p:nvSpPr>
              <p:cNvPr id="123" name="TextBox 122"/>
              <p:cNvSpPr txBox="1"/>
              <p:nvPr/>
            </p:nvSpPr>
            <p:spPr>
              <a:xfrm>
                <a:off x="8382000" y="5614030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750" b="1" cap="all" dirty="0">
                    <a:solidFill>
                      <a:srgbClr val="727272"/>
                    </a:solidFill>
                    <a:latin typeface="Arial Narrow"/>
                    <a:cs typeface="Arial Narrow"/>
                  </a:rPr>
                  <a:t>REFUEL</a:t>
                </a:r>
              </a:p>
            </p:txBody>
          </p:sp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28286" y="5082280"/>
                <a:ext cx="487114" cy="459788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07" name="Group 106"/>
          <p:cNvGrpSpPr/>
          <p:nvPr/>
        </p:nvGrpSpPr>
        <p:grpSpPr>
          <a:xfrm>
            <a:off x="2668232" y="1579083"/>
            <a:ext cx="1701317" cy="3287611"/>
            <a:chOff x="4160484" y="1006466"/>
            <a:chExt cx="2214188" cy="4383481"/>
          </a:xfrm>
        </p:grpSpPr>
        <p:sp>
          <p:nvSpPr>
            <p:cNvPr id="129" name="Rectangle 128"/>
            <p:cNvSpPr/>
            <p:nvPr/>
          </p:nvSpPr>
          <p:spPr>
            <a:xfrm>
              <a:off x="4234976" y="1335099"/>
              <a:ext cx="2139696" cy="3254123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34976" y="1006466"/>
              <a:ext cx="2139696" cy="45720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lIns="0" tIns="0" bIns="0" rtlCol="0" anchor="ctr" anchorCtr="0">
              <a:noAutofit/>
            </a:bodyPr>
            <a:lstStyle/>
            <a:p>
              <a:pPr algn="ctr"/>
              <a:r>
                <a:rPr lang="en-US" sz="975" b="1" cap="all" dirty="0">
                  <a:solidFill>
                    <a:prstClr val="white"/>
                  </a:solidFill>
                  <a:cs typeface="Arial Narrow"/>
                </a:rPr>
                <a:t>Efficiency &amp; </a:t>
              </a:r>
            </a:p>
            <a:p>
              <a:pPr algn="ctr"/>
              <a:r>
                <a:rPr lang="en-US" sz="975" b="1" cap="all" dirty="0">
                  <a:solidFill>
                    <a:prstClr val="white"/>
                  </a:solidFill>
                  <a:cs typeface="Arial Narrow"/>
                </a:rPr>
                <a:t>EMISSIONS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160484" y="1544407"/>
              <a:ext cx="2208109" cy="3845540"/>
              <a:chOff x="2160922" y="1554814"/>
              <a:chExt cx="2208109" cy="384554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506791" y="2999038"/>
                <a:ext cx="685800" cy="783576"/>
                <a:chOff x="3347892" y="686602"/>
                <a:chExt cx="685800" cy="783576"/>
              </a:xfrm>
            </p:grpSpPr>
            <p:pic>
              <p:nvPicPr>
                <p:cNvPr id="18" name="Picture 17" descr="DOE_ARPAE-DELTA_0610_arid.png"/>
                <p:cNvPicPr>
                  <a:picLocks noChangeAspect="1"/>
                </p:cNvPicPr>
                <p:nvPr/>
              </p:nvPicPr>
              <p:blipFill>
                <a:blip r:embed="rId2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47892" y="686602"/>
                  <a:ext cx="685800" cy="6858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3347892" y="1316290"/>
                  <a:ext cx="6858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arid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2426654" y="2215456"/>
                <a:ext cx="685800" cy="789569"/>
                <a:chOff x="6093508" y="750428"/>
                <a:chExt cx="685800" cy="789569"/>
              </a:xfrm>
            </p:grpSpPr>
            <p:pic>
              <p:nvPicPr>
                <p:cNvPr id="22" name="Picture 21" descr="DOE_ARPAE-DELTA_0610_delta.png"/>
                <p:cNvPicPr>
                  <a:picLocks noChangeAspect="1"/>
                </p:cNvPicPr>
                <p:nvPr/>
              </p:nvPicPr>
              <p:blipFill>
                <a:blip r:embed="rId2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3508" y="750428"/>
                  <a:ext cx="685800" cy="6858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6093508" y="1386109"/>
                  <a:ext cx="6858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delta</a:t>
                  </a:r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3506791" y="3762447"/>
                <a:ext cx="685800" cy="783992"/>
                <a:chOff x="3256972" y="622654"/>
                <a:chExt cx="685800" cy="783992"/>
              </a:xfrm>
            </p:grpSpPr>
            <p:pic>
              <p:nvPicPr>
                <p:cNvPr id="53" name="Picture 52" descr="DOE_ARPAE-DELTA_0610_metals.png"/>
                <p:cNvPicPr>
                  <a:picLocks noChangeAspect="1"/>
                </p:cNvPicPr>
                <p:nvPr/>
              </p:nvPicPr>
              <p:blipFill>
                <a:blip r:embed="rId3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56972" y="622654"/>
                  <a:ext cx="685800" cy="6858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4" name="TextBox 63"/>
                <p:cNvSpPr txBox="1"/>
                <p:nvPr/>
              </p:nvSpPr>
              <p:spPr>
                <a:xfrm>
                  <a:off x="3256972" y="1252758"/>
                  <a:ext cx="6858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Metals</a:t>
                  </a:r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2426655" y="3005026"/>
                <a:ext cx="685800" cy="766930"/>
                <a:chOff x="3927084" y="594265"/>
                <a:chExt cx="695937" cy="812542"/>
              </a:xfrm>
            </p:grpSpPr>
            <p:pic>
              <p:nvPicPr>
                <p:cNvPr id="54" name="Picture 53" descr="DOE_ARPAE-DELTA_0610_monitor.png"/>
                <p:cNvPicPr>
                  <a:picLocks noChangeAspect="1"/>
                </p:cNvPicPr>
                <p:nvPr/>
              </p:nvPicPr>
              <p:blipFill>
                <a:blip r:embed="rId3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7084" y="594265"/>
                  <a:ext cx="695937" cy="69593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65" name="TextBox 64"/>
                <p:cNvSpPr txBox="1"/>
                <p:nvPr/>
              </p:nvSpPr>
              <p:spPr>
                <a:xfrm>
                  <a:off x="3958025" y="1243767"/>
                  <a:ext cx="634055" cy="1630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Monitor</a:t>
                  </a:r>
                </a:p>
              </p:txBody>
            </p:sp>
          </p:grpSp>
          <p:grpSp>
            <p:nvGrpSpPr>
              <p:cNvPr id="100" name="Group 99"/>
              <p:cNvGrpSpPr/>
              <p:nvPr/>
            </p:nvGrpSpPr>
            <p:grpSpPr>
              <a:xfrm>
                <a:off x="2408562" y="3777951"/>
                <a:ext cx="721986" cy="801827"/>
                <a:chOff x="5859613" y="667130"/>
                <a:chExt cx="721986" cy="801827"/>
              </a:xfrm>
            </p:grpSpPr>
            <p:pic>
              <p:nvPicPr>
                <p:cNvPr id="87" name="Picture 86" descr="DOE_ARPAE-DELTA_0610_switches.png"/>
                <p:cNvPicPr>
                  <a:picLocks noChangeAspect="1"/>
                </p:cNvPicPr>
                <p:nvPr/>
              </p:nvPicPr>
              <p:blipFill>
                <a:blip r:embed="rId3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59613" y="667130"/>
                  <a:ext cx="721986" cy="721986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95" name="TextBox 94"/>
                <p:cNvSpPr txBox="1"/>
                <p:nvPr/>
              </p:nvSpPr>
              <p:spPr>
                <a:xfrm>
                  <a:off x="5877706" y="1315069"/>
                  <a:ext cx="6858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Switches</a:t>
                  </a:r>
                </a:p>
              </p:txBody>
            </p:sp>
          </p:grpSp>
          <p:grpSp>
            <p:nvGrpSpPr>
              <p:cNvPr id="103" name="Group 102"/>
              <p:cNvGrpSpPr/>
              <p:nvPr/>
            </p:nvGrpSpPr>
            <p:grpSpPr>
              <a:xfrm>
                <a:off x="3506791" y="2321677"/>
                <a:ext cx="685800" cy="683348"/>
                <a:chOff x="7369061" y="3392339"/>
                <a:chExt cx="685800" cy="683348"/>
              </a:xfrm>
            </p:grpSpPr>
            <p:sp>
              <p:nvSpPr>
                <p:cNvPr id="119" name="TextBox 118"/>
                <p:cNvSpPr txBox="1"/>
                <p:nvPr/>
              </p:nvSpPr>
              <p:spPr>
                <a:xfrm>
                  <a:off x="7369061" y="3921799"/>
                  <a:ext cx="6858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SHIELD</a:t>
                  </a:r>
                </a:p>
              </p:txBody>
            </p:sp>
            <p:pic>
              <p:nvPicPr>
                <p:cNvPr id="120" name="Picture 119"/>
                <p:cNvPicPr>
                  <a:picLocks noChangeAspect="1"/>
                </p:cNvPicPr>
                <p:nvPr/>
              </p:nvPicPr>
              <p:blipFill>
                <a:blip r:embed="rId3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3588" y="3392339"/>
                  <a:ext cx="456748" cy="453661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48" name="Group 47"/>
              <p:cNvGrpSpPr/>
              <p:nvPr/>
            </p:nvGrpSpPr>
            <p:grpSpPr>
              <a:xfrm>
                <a:off x="3630608" y="4597670"/>
                <a:ext cx="738423" cy="788056"/>
                <a:chOff x="1295029" y="653076"/>
                <a:chExt cx="738423" cy="847018"/>
              </a:xfrm>
            </p:grpSpPr>
            <p:pic>
              <p:nvPicPr>
                <p:cNvPr id="15" name="Picture 14" descr="DOE_ARPAE-DELTA_0610_adept.png"/>
                <p:cNvPicPr>
                  <a:picLocks noChangeAspect="1"/>
                </p:cNvPicPr>
                <p:nvPr/>
              </p:nvPicPr>
              <p:blipFill>
                <a:blip r:embed="rId3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5029" y="653076"/>
                  <a:ext cx="737111" cy="73711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6" name="TextBox 25"/>
                <p:cNvSpPr txBox="1"/>
                <p:nvPr/>
              </p:nvSpPr>
              <p:spPr>
                <a:xfrm>
                  <a:off x="1347652" y="1334692"/>
                  <a:ext cx="685800" cy="1654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Adept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2909249" y="4609672"/>
                <a:ext cx="685800" cy="790682"/>
                <a:chOff x="4804018" y="703316"/>
                <a:chExt cx="685800" cy="790682"/>
              </a:xfrm>
            </p:grpSpPr>
            <p:pic>
              <p:nvPicPr>
                <p:cNvPr id="20" name="Picture 19" descr="DOE_ARPAE-DELTA_0610_beetit.png"/>
                <p:cNvPicPr>
                  <a:picLocks noChangeAspect="1"/>
                </p:cNvPicPr>
                <p:nvPr/>
              </p:nvPicPr>
              <p:blipFill>
                <a:blip r:embed="rId3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04018" y="703316"/>
                  <a:ext cx="685800" cy="6858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4804018" y="1340110"/>
                  <a:ext cx="6858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beetit</a:t>
                  </a:r>
                </a:p>
              </p:txBody>
            </p:sp>
          </p:grpSp>
          <p:grpSp>
            <p:nvGrpSpPr>
              <p:cNvPr id="104" name="Group 103"/>
              <p:cNvGrpSpPr/>
              <p:nvPr/>
            </p:nvGrpSpPr>
            <p:grpSpPr>
              <a:xfrm>
                <a:off x="2160922" y="4601636"/>
                <a:ext cx="685800" cy="798718"/>
                <a:chOff x="1452578" y="681086"/>
                <a:chExt cx="685800" cy="798718"/>
              </a:xfrm>
            </p:grpSpPr>
            <p:pic>
              <p:nvPicPr>
                <p:cNvPr id="82" name="Picture 81" descr="DOE_ARPAE-DELTA_0610_react.png"/>
                <p:cNvPicPr>
                  <a:picLocks noChangeAspect="1"/>
                </p:cNvPicPr>
                <p:nvPr/>
              </p:nvPicPr>
              <p:blipFill>
                <a:blip r:embed="rId3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578" y="681086"/>
                  <a:ext cx="685800" cy="6858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91" name="TextBox 90"/>
                <p:cNvSpPr txBox="1"/>
                <p:nvPr/>
              </p:nvSpPr>
              <p:spPr>
                <a:xfrm>
                  <a:off x="1452578" y="1325916"/>
                  <a:ext cx="6858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React</a:t>
                  </a:r>
                </a:p>
              </p:txBody>
            </p:sp>
          </p:grpSp>
          <p:grpSp>
            <p:nvGrpSpPr>
              <p:cNvPr id="122" name="Group 121"/>
              <p:cNvGrpSpPr/>
              <p:nvPr/>
            </p:nvGrpSpPr>
            <p:grpSpPr>
              <a:xfrm>
                <a:off x="3506791" y="1562811"/>
                <a:ext cx="685800" cy="677341"/>
                <a:chOff x="7817563" y="3898246"/>
                <a:chExt cx="685800" cy="677341"/>
              </a:xfrm>
            </p:grpSpPr>
            <p:sp>
              <p:nvSpPr>
                <p:cNvPr id="128" name="TextBox 127"/>
                <p:cNvSpPr txBox="1"/>
                <p:nvPr/>
              </p:nvSpPr>
              <p:spPr>
                <a:xfrm>
                  <a:off x="7817563" y="4421699"/>
                  <a:ext cx="6858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ROOTS</a:t>
                  </a:r>
                </a:p>
              </p:txBody>
            </p:sp>
            <p:pic>
              <p:nvPicPr>
                <p:cNvPr id="118" name="Picture 117"/>
                <p:cNvPicPr>
                  <a:picLocks noChangeAspect="1"/>
                </p:cNvPicPr>
                <p:nvPr/>
              </p:nvPicPr>
              <p:blipFill>
                <a:blip r:embed="rId3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23423" y="3898246"/>
                  <a:ext cx="474080" cy="466483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12" name="Group 111"/>
              <p:cNvGrpSpPr/>
              <p:nvPr/>
            </p:nvGrpSpPr>
            <p:grpSpPr>
              <a:xfrm>
                <a:off x="2426654" y="1554814"/>
                <a:ext cx="685800" cy="677400"/>
                <a:chOff x="8257097" y="3345221"/>
                <a:chExt cx="685800" cy="677400"/>
              </a:xfrm>
            </p:grpSpPr>
            <p:sp>
              <p:nvSpPr>
                <p:cNvPr id="121" name="TextBox 120"/>
                <p:cNvSpPr txBox="1"/>
                <p:nvPr/>
              </p:nvSpPr>
              <p:spPr>
                <a:xfrm>
                  <a:off x="8257097" y="3868733"/>
                  <a:ext cx="6858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 algn="ctr"/>
                  <a:r>
                    <a:rPr lang="en-US" sz="750" b="1" cap="all" dirty="0">
                      <a:solidFill>
                        <a:srgbClr val="727272"/>
                      </a:solidFill>
                      <a:latin typeface="Arial Narrow"/>
                      <a:cs typeface="Arial Narrow"/>
                    </a:rPr>
                    <a:t>ENLITENED</a:t>
                  </a:r>
                </a:p>
              </p:txBody>
            </p:sp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3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64415" y="3345221"/>
                  <a:ext cx="471166" cy="457200"/>
                </a:xfrm>
                <a:prstGeom prst="ellipse">
                  <a:avLst/>
                </a:prstGeom>
                <a:ln w="63500" cap="rnd"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</p:grpSp>
      <p:sp>
        <p:nvSpPr>
          <p:cNvPr id="136" name="TextBox 135"/>
          <p:cNvSpPr txBox="1"/>
          <p:nvPr/>
        </p:nvSpPr>
        <p:spPr>
          <a:xfrm>
            <a:off x="6590398" y="1564778"/>
            <a:ext cx="1433321" cy="342900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bIns="0" rtlCol="0" anchor="ctr" anchorCtr="0">
            <a:noAutofit/>
          </a:bodyPr>
          <a:lstStyle/>
          <a:p>
            <a:pPr algn="ctr"/>
            <a:r>
              <a:rPr lang="en-US" sz="975" b="1" cap="all" dirty="0">
                <a:solidFill>
                  <a:prstClr val="white"/>
                </a:solidFill>
                <a:cs typeface="Arial Narrow"/>
              </a:rPr>
              <a:t>Grid &amp;</a:t>
            </a:r>
          </a:p>
          <a:p>
            <a:pPr algn="ctr"/>
            <a:r>
              <a:rPr lang="en-US" sz="975" b="1" cap="all" dirty="0">
                <a:solidFill>
                  <a:prstClr val="white"/>
                </a:solidFill>
                <a:cs typeface="Arial Narrow"/>
              </a:rPr>
              <a:t>Grid storage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4652319" y="1578005"/>
            <a:ext cx="1714500" cy="342900"/>
          </a:xfrm>
          <a:prstGeom prst="rect">
            <a:avLst/>
          </a:prstGeom>
          <a:solidFill>
            <a:schemeClr val="accent2"/>
          </a:solidFill>
        </p:spPr>
        <p:txBody>
          <a:bodyPr wrap="square" lIns="0" tIns="0" bIns="0" rtlCol="0" anchor="ctr" anchorCtr="0">
            <a:noAutofit/>
          </a:bodyPr>
          <a:lstStyle/>
          <a:p>
            <a:pPr algn="ctr"/>
            <a:r>
              <a:rPr lang="en-US" sz="975" b="1" cap="all" dirty="0">
                <a:solidFill>
                  <a:prstClr val="white"/>
                </a:solidFill>
                <a:cs typeface="Arial Narrow"/>
              </a:rPr>
              <a:t>Transportation  &amp; </a:t>
            </a:r>
          </a:p>
          <a:p>
            <a:pPr algn="ctr"/>
            <a:r>
              <a:rPr lang="en-US" sz="975" b="1" cap="all" dirty="0">
                <a:solidFill>
                  <a:prstClr val="white"/>
                </a:solidFill>
                <a:cs typeface="Arial Narrow"/>
              </a:rPr>
              <a:t>Storage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074859" y="5004992"/>
            <a:ext cx="6948860" cy="456099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350" b="1" dirty="0">
                <a:solidFill>
                  <a:prstClr val="white"/>
                </a:solidFill>
              </a:rPr>
              <a:t>OPEN 2009, 2012, &amp; 2015 Solicitations </a:t>
            </a:r>
          </a:p>
          <a:p>
            <a:pPr algn="ctr"/>
            <a:r>
              <a:rPr lang="en-US" sz="1350" b="1" dirty="0">
                <a:solidFill>
                  <a:prstClr val="white"/>
                </a:solidFill>
              </a:rPr>
              <a:t>Complement Focused Programs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19168" y="1667251"/>
            <a:ext cx="447040" cy="3378838"/>
            <a:chOff x="1859935" y="980693"/>
            <a:chExt cx="596053" cy="4505117"/>
          </a:xfrm>
        </p:grpSpPr>
        <p:sp>
          <p:nvSpPr>
            <p:cNvPr id="75" name="Right Arrow 74"/>
            <p:cNvSpPr/>
            <p:nvPr/>
          </p:nvSpPr>
          <p:spPr>
            <a:xfrm rot="16200000">
              <a:off x="741104" y="2099524"/>
              <a:ext cx="2833716" cy="596053"/>
            </a:xfrm>
            <a:prstGeom prst="rightArrow">
              <a:avLst/>
            </a:prstGeom>
            <a:solidFill>
              <a:schemeClr val="tx2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rgbClr val="106D96"/>
                  </a:solidFill>
                </a:rPr>
                <a:t>Active </a:t>
              </a:r>
              <a:r>
                <a:rPr lang="en-US" sz="1500" b="1" dirty="0">
                  <a:solidFill>
                    <a:prstClr val="white"/>
                  </a:solidFill>
                </a:rPr>
                <a:t>                  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008552" y="3814408"/>
              <a:ext cx="301752" cy="167140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500" b="1" dirty="0">
                  <a:solidFill>
                    <a:srgbClr val="106D96"/>
                  </a:solidFill>
                </a:rPr>
                <a:t>Alumni</a:t>
              </a:r>
            </a:p>
          </p:txBody>
        </p:sp>
      </p:grp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B8720-E526-BD45-92D7-B4028BF31D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71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00" y="1800225"/>
            <a:ext cx="8728400" cy="1058824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/>
              <a:t>U.S. Power Grid </a:t>
            </a:r>
            <a:endParaRPr lang="en-US" cap="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27942"/>
            <a:ext cx="9144000" cy="293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5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ture-mes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6559"/>
            <a:ext cx="9144000" cy="68580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" y="-84196"/>
            <a:ext cx="9144001" cy="579171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 Grid Today in Few Words </a:t>
            </a:r>
            <a:endParaRPr lang="en-US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Line Callout 2 11"/>
          <p:cNvSpPr/>
          <p:nvPr/>
        </p:nvSpPr>
        <p:spPr>
          <a:xfrm>
            <a:off x="2026711" y="907583"/>
            <a:ext cx="1299815" cy="68326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31761"/>
              <a:gd name="adj5" fmla="val 154731"/>
              <a:gd name="adj6" fmla="val -32616"/>
            </a:avLst>
          </a:prstGeom>
          <a:ln>
            <a:solidFill>
              <a:schemeClr val="bg1"/>
            </a:solidFill>
            <a:prstDash val="sysDot"/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288" tIns="18288" rIns="18288" bIns="18288" rtlCol="0" anchor="ctr">
            <a:spAutoFit/>
          </a:bodyPr>
          <a:lstStyle/>
          <a:p>
            <a:pPr algn="ctr"/>
            <a:r>
              <a:rPr lang="en-US" sz="1400" b="1" spc="-150" dirty="0" smtClean="0">
                <a:ln w="3175">
                  <a:noFill/>
                </a:ln>
                <a:solidFill>
                  <a:schemeClr val="accent2"/>
                </a:solidFill>
              </a:rPr>
              <a:t>DISPATCHABLE</a:t>
            </a:r>
          </a:p>
          <a:p>
            <a:pPr algn="ctr"/>
            <a:r>
              <a:rPr lang="en-US" sz="1400" b="1" spc="-150" dirty="0" smtClean="0">
                <a:ln w="3175">
                  <a:noFill/>
                </a:ln>
                <a:solidFill>
                  <a:schemeClr val="accent2"/>
                </a:solidFill>
              </a:rPr>
              <a:t>RENEWABLE</a:t>
            </a:r>
          </a:p>
          <a:p>
            <a:pPr algn="ctr"/>
            <a:r>
              <a:rPr lang="en-US" sz="1400" b="1" spc="-150" dirty="0" smtClean="0">
                <a:ln w="3175">
                  <a:noFill/>
                </a:ln>
                <a:solidFill>
                  <a:schemeClr val="accent2"/>
                </a:solidFill>
              </a:rPr>
              <a:t>GENERATION</a:t>
            </a:r>
            <a:endParaRPr lang="en-US" sz="1400" b="1" spc="-150" dirty="0">
              <a:ln w="3175">
                <a:noFill/>
              </a:ln>
              <a:solidFill>
                <a:schemeClr val="accent2"/>
              </a:solidFill>
            </a:endParaRPr>
          </a:p>
        </p:txBody>
      </p:sp>
      <p:sp>
        <p:nvSpPr>
          <p:cNvPr id="13" name="Line Callout 2 12"/>
          <p:cNvSpPr/>
          <p:nvPr/>
        </p:nvSpPr>
        <p:spPr>
          <a:xfrm>
            <a:off x="989503" y="2864622"/>
            <a:ext cx="1200804" cy="4678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31761"/>
              <a:gd name="adj5" fmla="val 202992"/>
              <a:gd name="adj6" fmla="val -32096"/>
            </a:avLst>
          </a:prstGeom>
          <a:ln>
            <a:solidFill>
              <a:schemeClr val="bg1"/>
            </a:solidFill>
            <a:prstDash val="sysDot"/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288" tIns="18288" rIns="18288" bIns="18288" rtlCol="0" anchor="ctr">
            <a:spAutoFit/>
          </a:bodyPr>
          <a:lstStyle/>
          <a:p>
            <a:pPr algn="ctr"/>
            <a:r>
              <a:rPr lang="en-US" sz="1400" b="1" spc="-150" dirty="0" smtClean="0">
                <a:ln w="3175">
                  <a:noFill/>
                </a:ln>
                <a:solidFill>
                  <a:schemeClr val="accent2"/>
                </a:solidFill>
              </a:rPr>
              <a:t>DISPATCHABLE </a:t>
            </a:r>
          </a:p>
          <a:p>
            <a:pPr algn="ctr"/>
            <a:r>
              <a:rPr lang="en-US" sz="1400" b="1" spc="-150" dirty="0" smtClean="0">
                <a:ln w="3175">
                  <a:noFill/>
                </a:ln>
                <a:solidFill>
                  <a:schemeClr val="accent2"/>
                </a:solidFill>
              </a:rPr>
              <a:t>GENERATION</a:t>
            </a:r>
            <a:endParaRPr lang="en-US" sz="1400" b="1" spc="-150" dirty="0">
              <a:ln w="3175">
                <a:noFill/>
              </a:ln>
              <a:solidFill>
                <a:schemeClr val="accent2"/>
              </a:solidFill>
            </a:endParaRPr>
          </a:p>
        </p:txBody>
      </p:sp>
      <p:sp>
        <p:nvSpPr>
          <p:cNvPr id="15" name="Line Callout 2 14"/>
          <p:cNvSpPr/>
          <p:nvPr/>
        </p:nvSpPr>
        <p:spPr>
          <a:xfrm flipH="1">
            <a:off x="2477384" y="2377807"/>
            <a:ext cx="1477925" cy="898708"/>
          </a:xfrm>
          <a:prstGeom prst="borderCallout2">
            <a:avLst>
              <a:gd name="adj1" fmla="val 21116"/>
              <a:gd name="adj2" fmla="val -6894"/>
              <a:gd name="adj3" fmla="val 19933"/>
              <a:gd name="adj4" fmla="val -26006"/>
              <a:gd name="adj5" fmla="val -41282"/>
              <a:gd name="adj6" fmla="val -24379"/>
            </a:avLst>
          </a:prstGeom>
          <a:ln>
            <a:solidFill>
              <a:schemeClr val="bg1"/>
            </a:solidFill>
            <a:prstDash val="sysDot"/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288" tIns="18288" rIns="18288" bIns="18288" rtlCol="0" anchor="ctr">
            <a:spAutoFit/>
          </a:bodyPr>
          <a:lstStyle/>
          <a:p>
            <a:pPr algn="ctr"/>
            <a:r>
              <a:rPr lang="en-US" sz="1400" b="1" spc="-150" dirty="0" smtClean="0">
                <a:ln w="3175">
                  <a:noFill/>
                </a:ln>
                <a:solidFill>
                  <a:schemeClr val="accent2"/>
                </a:solidFill>
              </a:rPr>
              <a:t>NON-DISPATCHABLE</a:t>
            </a:r>
          </a:p>
          <a:p>
            <a:pPr algn="ctr"/>
            <a:r>
              <a:rPr lang="en-US" sz="1400" b="1" spc="-150" dirty="0" smtClean="0">
                <a:ln w="3175">
                  <a:noFill/>
                </a:ln>
                <a:solidFill>
                  <a:schemeClr val="accent2"/>
                </a:solidFill>
              </a:rPr>
              <a:t>RENEWABLE</a:t>
            </a:r>
          </a:p>
          <a:p>
            <a:pPr algn="ctr"/>
            <a:r>
              <a:rPr lang="en-US" sz="1400" b="1" spc="-150" dirty="0" smtClean="0">
                <a:ln w="3175">
                  <a:noFill/>
                </a:ln>
                <a:solidFill>
                  <a:schemeClr val="accent2"/>
                </a:solidFill>
              </a:rPr>
              <a:t>GENERATION</a:t>
            </a:r>
            <a:endParaRPr lang="en-US" sz="1400" b="1" dirty="0">
              <a:ln w="3175">
                <a:noFill/>
              </a:ln>
              <a:solidFill>
                <a:schemeClr val="accent2"/>
              </a:solidFill>
            </a:endParaRPr>
          </a:p>
        </p:txBody>
      </p:sp>
      <p:sp>
        <p:nvSpPr>
          <p:cNvPr id="17" name="Line Callout 2 16"/>
          <p:cNvSpPr/>
          <p:nvPr/>
        </p:nvSpPr>
        <p:spPr>
          <a:xfrm>
            <a:off x="5427664" y="655206"/>
            <a:ext cx="888076" cy="25237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31761"/>
              <a:gd name="adj5" fmla="val 154086"/>
              <a:gd name="adj6" fmla="val -31573"/>
            </a:avLst>
          </a:prstGeom>
          <a:ln>
            <a:solidFill>
              <a:schemeClr val="bg1"/>
            </a:solidFill>
            <a:prstDash val="sysDot"/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288" tIns="18288" rIns="18288" bIns="18288" rtlCol="0" anchor="ctr">
            <a:spAutoFit/>
          </a:bodyPr>
          <a:lstStyle/>
          <a:p>
            <a:pPr algn="ctr"/>
            <a:r>
              <a:rPr lang="en-US" sz="1400" b="1" spc="-150" dirty="0" smtClean="0">
                <a:ln w="3175">
                  <a:noFill/>
                </a:ln>
                <a:solidFill>
                  <a:schemeClr val="accent2"/>
                </a:solidFill>
              </a:rPr>
              <a:t>STORAGE</a:t>
            </a:r>
            <a:endParaRPr lang="en-US" sz="1400" b="1" spc="-150" dirty="0">
              <a:ln w="3175">
                <a:noFill/>
              </a:ln>
              <a:solidFill>
                <a:schemeClr val="accent2"/>
              </a:solidFill>
            </a:endParaRPr>
          </a:p>
        </p:txBody>
      </p:sp>
      <p:sp>
        <p:nvSpPr>
          <p:cNvPr id="33" name="Line Callout 2 32"/>
          <p:cNvSpPr/>
          <p:nvPr/>
        </p:nvSpPr>
        <p:spPr>
          <a:xfrm>
            <a:off x="7683286" y="3178854"/>
            <a:ext cx="1340398" cy="89870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20421"/>
              <a:gd name="adj5" fmla="val 164369"/>
              <a:gd name="adj6" fmla="val -20232"/>
            </a:avLst>
          </a:prstGeom>
          <a:ln>
            <a:solidFill>
              <a:schemeClr val="bg1"/>
            </a:solidFill>
            <a:prstDash val="sysDot"/>
            <a:tailEnd type="triangle" w="lg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288" tIns="18288" rIns="18288" bIns="18288" rtlCol="0" anchor="ctr">
            <a:spAutoFit/>
          </a:bodyPr>
          <a:lstStyle/>
          <a:p>
            <a:pPr algn="ctr"/>
            <a:r>
              <a:rPr lang="en-US" sz="1400" b="1" spc="-150" smtClean="0">
                <a:ln w="3175">
                  <a:noFill/>
                </a:ln>
                <a:solidFill>
                  <a:schemeClr val="accent2"/>
                </a:solidFill>
              </a:rPr>
              <a:t>DISTRIBUTED ENERGY RESOURCES (DERS)</a:t>
            </a:r>
            <a:endParaRPr lang="en-US" sz="1400" b="1" spc="-150" dirty="0">
              <a:ln w="3175">
                <a:noFill/>
              </a:ln>
              <a:solidFill>
                <a:schemeClr val="accent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18" y="4761524"/>
            <a:ext cx="4938731" cy="200024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56032" lvl="0" indent="-256032">
              <a:spcBef>
                <a:spcPts val="600"/>
              </a:spcBef>
              <a:buClr>
                <a:srgbClr val="106D96"/>
              </a:buClr>
              <a:buSzPct val="120000"/>
              <a:buFont typeface="Lucida Grande"/>
              <a:buChar char="‣"/>
            </a:pPr>
            <a:r>
              <a:rPr lang="en-US" sz="2400" dirty="0" smtClean="0">
                <a:solidFill>
                  <a:prstClr val="black"/>
                </a:solidFill>
              </a:rPr>
              <a:t>Top down management</a:t>
            </a:r>
            <a:endParaRPr lang="en-US" sz="2400" dirty="0">
              <a:solidFill>
                <a:srgbClr val="1AB0E9"/>
              </a:solidFill>
            </a:endParaRPr>
          </a:p>
          <a:p>
            <a:pPr marL="256032" lvl="0" indent="-256032">
              <a:spcBef>
                <a:spcPts val="600"/>
              </a:spcBef>
              <a:buClr>
                <a:srgbClr val="106D96"/>
              </a:buClr>
              <a:buSzPct val="120000"/>
              <a:buFont typeface="Lucida Grande"/>
              <a:buChar char="‣"/>
            </a:pPr>
            <a:r>
              <a:rPr lang="en-US" sz="2400" dirty="0" smtClean="0">
                <a:solidFill>
                  <a:schemeClr val="tx1"/>
                </a:solidFill>
              </a:rPr>
              <a:t>Control generation to match load</a:t>
            </a:r>
          </a:p>
          <a:p>
            <a:pPr marL="256032" lvl="0" indent="-256032">
              <a:spcBef>
                <a:spcPts val="600"/>
              </a:spcBef>
              <a:buClr>
                <a:srgbClr val="106D96"/>
              </a:buClr>
              <a:buSzPct val="120000"/>
              <a:buFont typeface="Lucida Grande"/>
              <a:buChar char="‣"/>
            </a:pPr>
            <a:r>
              <a:rPr lang="en-US" sz="2400" dirty="0">
                <a:solidFill>
                  <a:schemeClr val="accent2"/>
                </a:solidFill>
              </a:rPr>
              <a:t>D</a:t>
            </a:r>
            <a:r>
              <a:rPr lang="en-US" sz="2400" dirty="0" smtClean="0">
                <a:solidFill>
                  <a:schemeClr val="accent2"/>
                </a:solidFill>
              </a:rPr>
              <a:t>istribution treated as net-load</a:t>
            </a:r>
          </a:p>
          <a:p>
            <a:pPr marL="256032" lvl="0" indent="-256032">
              <a:spcBef>
                <a:spcPts val="600"/>
              </a:spcBef>
              <a:buClr>
                <a:srgbClr val="106D96"/>
              </a:buClr>
              <a:buSzPct val="120000"/>
              <a:buFont typeface="Lucida Grande"/>
              <a:buChar char="‣"/>
            </a:pPr>
            <a:r>
              <a:rPr lang="en-US" sz="2400" dirty="0" smtClean="0">
                <a:solidFill>
                  <a:schemeClr val="tx1"/>
                </a:solidFill>
              </a:rPr>
              <a:t>Planning for </a:t>
            </a:r>
            <a:r>
              <a:rPr lang="en-US" sz="2400" dirty="0">
                <a:solidFill>
                  <a:schemeClr val="tx1"/>
                </a:solidFill>
              </a:rPr>
              <a:t>highest </a:t>
            </a:r>
            <a:r>
              <a:rPr lang="en-US" sz="2400" dirty="0" smtClean="0">
                <a:solidFill>
                  <a:schemeClr val="tx1"/>
                </a:solidFill>
              </a:rPr>
              <a:t>peak load</a:t>
            </a:r>
          </a:p>
        </p:txBody>
      </p:sp>
    </p:spTree>
    <p:extLst>
      <p:ext uri="{BB962C8B-B14F-4D97-AF65-F5344CB8AC3E}">
        <p14:creationId xmlns:p14="http://schemas.microsoft.com/office/powerpoint/2010/main" val="869232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33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6724" y="1101029"/>
            <a:ext cx="8816090" cy="4770961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45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0685" y="146716"/>
            <a:ext cx="8488517" cy="824352"/>
          </a:xfrm>
        </p:spPr>
        <p:txBody>
          <a:bodyPr/>
          <a:lstStyle/>
          <a:p>
            <a:r>
              <a:rPr lang="en-US" dirty="0" smtClean="0"/>
              <a:t>Grid Reliability - Frequency Stability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407400" y="6357938"/>
            <a:ext cx="41751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28A880E-E284-4E30-938F-B2A96CADA7F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231076" y="1222185"/>
            <a:ext cx="8469223" cy="73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56032" indent="-256032" algn="l" defTabSz="457200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20000"/>
              <a:buFont typeface="Lucida Grande"/>
              <a:buChar char="‣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1AB0E9"/>
                </a:solidFill>
              </a:rPr>
              <a:t>D</a:t>
            </a:r>
            <a:r>
              <a:rPr lang="en-US" sz="2800" b="1" dirty="0" smtClean="0">
                <a:solidFill>
                  <a:srgbClr val="1AB0E9"/>
                </a:solidFill>
              </a:rPr>
              <a:t>irectly affected by generation-demand balance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31076" y="1954981"/>
            <a:ext cx="8593837" cy="3681260"/>
            <a:chOff x="1710409" y="2325257"/>
            <a:chExt cx="5528591" cy="2914016"/>
          </a:xfrm>
          <a:noFill/>
        </p:grpSpPr>
        <p:sp>
          <p:nvSpPr>
            <p:cNvPr id="50" name="TextBox 8"/>
            <p:cNvSpPr txBox="1"/>
            <p:nvPr/>
          </p:nvSpPr>
          <p:spPr>
            <a:xfrm>
              <a:off x="2058282" y="2901847"/>
              <a:ext cx="532518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1200" dirty="0">
                  <a:solidFill>
                    <a:srgbClr val="000000"/>
                  </a:solidFill>
                  <a:effectLst/>
                  <a:latin typeface="Cambria"/>
                  <a:ea typeface="Times New Roman"/>
                  <a:cs typeface="Arial"/>
                </a:rPr>
                <a:t>60 Hz</a:t>
              </a:r>
              <a:endParaRPr lang="en-US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2572506" y="4585306"/>
              <a:ext cx="4666494" cy="3498"/>
            </a:xfrm>
            <a:prstGeom prst="line">
              <a:avLst/>
            </a:prstGeom>
            <a:grpFill/>
            <a:ln w="28575" cap="rnd">
              <a:head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2580227" y="3042179"/>
              <a:ext cx="588955" cy="0"/>
            </a:xfrm>
            <a:prstGeom prst="line">
              <a:avLst/>
            </a:prstGeom>
            <a:grpFill/>
            <a:ln w="285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0" name="Straight Connector 59"/>
            <p:cNvCxnSpPr>
              <a:stCxn id="87" idx="0"/>
            </p:cNvCxnSpPr>
            <p:nvPr/>
          </p:nvCxnSpPr>
          <p:spPr>
            <a:xfrm>
              <a:off x="3169181" y="3037577"/>
              <a:ext cx="1" cy="2201696"/>
            </a:xfrm>
            <a:prstGeom prst="line">
              <a:avLst/>
            </a:prstGeom>
            <a:grpFill/>
            <a:ln w="19050" cap="rnd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87" idx="3"/>
              <a:endCxn id="90" idx="0"/>
            </p:cNvCxnSpPr>
            <p:nvPr/>
          </p:nvCxnSpPr>
          <p:spPr>
            <a:xfrm>
              <a:off x="3448505" y="3921226"/>
              <a:ext cx="933" cy="692052"/>
            </a:xfrm>
            <a:prstGeom prst="line">
              <a:avLst/>
            </a:prstGeom>
            <a:grpFill/>
            <a:ln w="19050" cap="rnd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87" idx="5"/>
            </p:cNvCxnSpPr>
            <p:nvPr/>
          </p:nvCxnSpPr>
          <p:spPr>
            <a:xfrm>
              <a:off x="3968537" y="3606426"/>
              <a:ext cx="1" cy="1632847"/>
            </a:xfrm>
            <a:prstGeom prst="line">
              <a:avLst/>
            </a:prstGeom>
            <a:grpFill/>
            <a:ln w="19050" cap="rnd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285159" y="3053061"/>
              <a:ext cx="0" cy="2186212"/>
            </a:xfrm>
            <a:prstGeom prst="line">
              <a:avLst/>
            </a:prstGeom>
            <a:grpFill/>
            <a:ln w="19050" cap="rnd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TextBox 15"/>
            <p:cNvSpPr txBox="1"/>
            <p:nvPr/>
          </p:nvSpPr>
          <p:spPr>
            <a:xfrm>
              <a:off x="3004310" y="4909795"/>
              <a:ext cx="937893" cy="329478"/>
            </a:xfrm>
            <a:prstGeom prst="rect">
              <a:avLst/>
            </a:prstGeom>
            <a:grpFill/>
          </p:spPr>
          <p:txBody>
            <a:bodyPr wrap="square" lIns="182880" rIns="0" rtlCol="0">
              <a:sp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 dirty="0">
                  <a:solidFill>
                    <a:srgbClr val="0070C0"/>
                  </a:solidFill>
                  <a:effectLst/>
                  <a:latin typeface="Cambria"/>
                  <a:ea typeface="Times New Roman"/>
                  <a:cs typeface="Arial"/>
                </a:rPr>
                <a:t>Primary Frequency Ctrl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0" name="TextBox 16"/>
            <p:cNvSpPr txBox="1"/>
            <p:nvPr/>
          </p:nvSpPr>
          <p:spPr>
            <a:xfrm>
              <a:off x="3962927" y="4931737"/>
              <a:ext cx="2310126" cy="2253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algn="ctr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900" kern="1200" dirty="0">
                  <a:solidFill>
                    <a:srgbClr val="0070C0"/>
                  </a:solidFill>
                  <a:effectLst/>
                  <a:latin typeface="Cambria"/>
                  <a:ea typeface="Times New Roman"/>
                  <a:cs typeface="Arial"/>
                </a:rPr>
                <a:t>Automated Generation Control (</a:t>
              </a:r>
              <a:r>
                <a:rPr lang="en-US" sz="900" b="1" kern="1200" dirty="0">
                  <a:solidFill>
                    <a:srgbClr val="0070C0"/>
                  </a:solidFill>
                  <a:effectLst/>
                  <a:latin typeface="Cambria"/>
                  <a:ea typeface="Times New Roman"/>
                  <a:cs typeface="Arial"/>
                </a:rPr>
                <a:t>AGC</a:t>
              </a:r>
              <a:r>
                <a:rPr lang="en-US" sz="900" kern="1200" dirty="0">
                  <a:solidFill>
                    <a:srgbClr val="0070C0"/>
                  </a:solidFill>
                  <a:effectLst/>
                  <a:latin typeface="Cambria"/>
                  <a:ea typeface="Times New Roman"/>
                  <a:cs typeface="Arial"/>
                </a:rPr>
                <a:t>)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3169181" y="4926776"/>
              <a:ext cx="799356" cy="0"/>
            </a:xfrm>
            <a:prstGeom prst="straightConnector1">
              <a:avLst/>
            </a:prstGeom>
            <a:grpFill/>
            <a:ln w="19050">
              <a:solidFill>
                <a:srgbClr val="0070C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962932" y="4931919"/>
              <a:ext cx="2310350" cy="6"/>
            </a:xfrm>
            <a:prstGeom prst="straightConnector1">
              <a:avLst/>
            </a:prstGeom>
            <a:grpFill/>
            <a:ln w="19050">
              <a:solidFill>
                <a:srgbClr val="0070C0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22"/>
            <p:cNvSpPr txBox="1"/>
            <p:nvPr/>
          </p:nvSpPr>
          <p:spPr>
            <a:xfrm>
              <a:off x="3316309" y="2840657"/>
              <a:ext cx="1527807" cy="2539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050" kern="1200" dirty="0" smtClean="0">
                  <a:solidFill>
                    <a:srgbClr val="0070C0"/>
                  </a:solidFill>
                  <a:effectLst/>
                  <a:latin typeface="Cambria"/>
                  <a:ea typeface="Times New Roman"/>
                  <a:cs typeface="Arial"/>
                </a:rPr>
                <a:t>Slope </a:t>
              </a:r>
              <a:r>
                <a:rPr lang="en-US" sz="1050" dirty="0">
                  <a:solidFill>
                    <a:srgbClr val="0070C0"/>
                  </a:solidFill>
                  <a:latin typeface="Cambria"/>
                  <a:ea typeface="Times New Roman"/>
                  <a:cs typeface="Arial"/>
                </a:rPr>
                <a:t>∝</a:t>
              </a:r>
              <a:r>
                <a:rPr lang="en-US" sz="1050" kern="1200" dirty="0" smtClean="0">
                  <a:solidFill>
                    <a:srgbClr val="0070C0"/>
                  </a:solidFill>
                  <a:effectLst/>
                  <a:latin typeface="Cambria"/>
                  <a:ea typeface="Times New Roman"/>
                  <a:cs typeface="Arial"/>
                </a:rPr>
                <a:t> </a:t>
              </a:r>
              <a:r>
                <a:rPr lang="en-US" sz="1050" kern="1200" dirty="0">
                  <a:solidFill>
                    <a:srgbClr val="0070C0"/>
                  </a:solidFill>
                  <a:effectLst/>
                  <a:latin typeface="Cambria"/>
                  <a:ea typeface="Times New Roman"/>
                  <a:cs typeface="Arial"/>
                </a:rPr>
                <a:t>System inertia 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>
              <a:off x="3316309" y="3087257"/>
              <a:ext cx="299100" cy="417206"/>
            </a:xfrm>
            <a:prstGeom prst="straightConnector1">
              <a:avLst/>
            </a:prstGeom>
            <a:grpFill/>
            <a:ln w="19050">
              <a:solidFill>
                <a:srgbClr val="0070C0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Freeform 86"/>
            <p:cNvSpPr/>
            <p:nvPr/>
          </p:nvSpPr>
          <p:spPr>
            <a:xfrm>
              <a:off x="3169181" y="3037577"/>
              <a:ext cx="3104101" cy="883853"/>
            </a:xfrm>
            <a:custGeom>
              <a:avLst/>
              <a:gdLst>
                <a:gd name="connsiteX0" fmla="*/ 0 w 4375150"/>
                <a:gd name="connsiteY0" fmla="*/ 0 h 1022747"/>
                <a:gd name="connsiteX1" fmla="*/ 101600 w 4375150"/>
                <a:gd name="connsiteY1" fmla="*/ 234950 h 1022747"/>
                <a:gd name="connsiteX2" fmla="*/ 171450 w 4375150"/>
                <a:gd name="connsiteY2" fmla="*/ 698500 h 1022747"/>
                <a:gd name="connsiteX3" fmla="*/ 400050 w 4375150"/>
                <a:gd name="connsiteY3" fmla="*/ 1022350 h 1022747"/>
                <a:gd name="connsiteX4" fmla="*/ 1181100 w 4375150"/>
                <a:gd name="connsiteY4" fmla="*/ 635000 h 1022747"/>
                <a:gd name="connsiteX5" fmla="*/ 1739900 w 4375150"/>
                <a:gd name="connsiteY5" fmla="*/ 692150 h 1022747"/>
                <a:gd name="connsiteX6" fmla="*/ 4375150 w 4375150"/>
                <a:gd name="connsiteY6" fmla="*/ 0 h 1022747"/>
                <a:gd name="connsiteX0" fmla="*/ 0 w 4375150"/>
                <a:gd name="connsiteY0" fmla="*/ 0 h 1022705"/>
                <a:gd name="connsiteX1" fmla="*/ 101600 w 4375150"/>
                <a:gd name="connsiteY1" fmla="*/ 234950 h 1022705"/>
                <a:gd name="connsiteX2" fmla="*/ 171450 w 4375150"/>
                <a:gd name="connsiteY2" fmla="*/ 698500 h 1022705"/>
                <a:gd name="connsiteX3" fmla="*/ 400050 w 4375150"/>
                <a:gd name="connsiteY3" fmla="*/ 1022350 h 1022705"/>
                <a:gd name="connsiteX4" fmla="*/ 1181100 w 4375150"/>
                <a:gd name="connsiteY4" fmla="*/ 635000 h 1022705"/>
                <a:gd name="connsiteX5" fmla="*/ 1739900 w 4375150"/>
                <a:gd name="connsiteY5" fmla="*/ 692150 h 1022705"/>
                <a:gd name="connsiteX6" fmla="*/ 4375150 w 4375150"/>
                <a:gd name="connsiteY6" fmla="*/ 0 h 1022705"/>
                <a:gd name="connsiteX0" fmla="*/ 0 w 4375150"/>
                <a:gd name="connsiteY0" fmla="*/ 0 h 1028438"/>
                <a:gd name="connsiteX1" fmla="*/ 101600 w 4375150"/>
                <a:gd name="connsiteY1" fmla="*/ 234950 h 1028438"/>
                <a:gd name="connsiteX2" fmla="*/ 171450 w 4375150"/>
                <a:gd name="connsiteY2" fmla="*/ 698500 h 1028438"/>
                <a:gd name="connsiteX3" fmla="*/ 400050 w 4375150"/>
                <a:gd name="connsiteY3" fmla="*/ 1022350 h 1028438"/>
                <a:gd name="connsiteX4" fmla="*/ 1181100 w 4375150"/>
                <a:gd name="connsiteY4" fmla="*/ 635000 h 1028438"/>
                <a:gd name="connsiteX5" fmla="*/ 1739900 w 4375150"/>
                <a:gd name="connsiteY5" fmla="*/ 692150 h 1028438"/>
                <a:gd name="connsiteX6" fmla="*/ 4375150 w 4375150"/>
                <a:gd name="connsiteY6" fmla="*/ 0 h 1028438"/>
                <a:gd name="connsiteX0" fmla="*/ 0 w 4375150"/>
                <a:gd name="connsiteY0" fmla="*/ 0 h 1027884"/>
                <a:gd name="connsiteX1" fmla="*/ 101600 w 4375150"/>
                <a:gd name="connsiteY1" fmla="*/ 234950 h 1027884"/>
                <a:gd name="connsiteX2" fmla="*/ 171450 w 4375150"/>
                <a:gd name="connsiteY2" fmla="*/ 698500 h 1027884"/>
                <a:gd name="connsiteX3" fmla="*/ 400050 w 4375150"/>
                <a:gd name="connsiteY3" fmla="*/ 1022350 h 1027884"/>
                <a:gd name="connsiteX4" fmla="*/ 1181100 w 4375150"/>
                <a:gd name="connsiteY4" fmla="*/ 635000 h 1027884"/>
                <a:gd name="connsiteX5" fmla="*/ 1739900 w 4375150"/>
                <a:gd name="connsiteY5" fmla="*/ 692150 h 1027884"/>
                <a:gd name="connsiteX6" fmla="*/ 4375150 w 4375150"/>
                <a:gd name="connsiteY6" fmla="*/ 0 h 1027884"/>
                <a:gd name="connsiteX0" fmla="*/ 0 w 4375150"/>
                <a:gd name="connsiteY0" fmla="*/ 0 h 1022409"/>
                <a:gd name="connsiteX1" fmla="*/ 101600 w 4375150"/>
                <a:gd name="connsiteY1" fmla="*/ 234950 h 1022409"/>
                <a:gd name="connsiteX2" fmla="*/ 171450 w 4375150"/>
                <a:gd name="connsiteY2" fmla="*/ 698500 h 1022409"/>
                <a:gd name="connsiteX3" fmla="*/ 400050 w 4375150"/>
                <a:gd name="connsiteY3" fmla="*/ 1022350 h 1022409"/>
                <a:gd name="connsiteX4" fmla="*/ 1047750 w 4375150"/>
                <a:gd name="connsiteY4" fmla="*/ 673100 h 1022409"/>
                <a:gd name="connsiteX5" fmla="*/ 1739900 w 4375150"/>
                <a:gd name="connsiteY5" fmla="*/ 692150 h 1022409"/>
                <a:gd name="connsiteX6" fmla="*/ 4375150 w 4375150"/>
                <a:gd name="connsiteY6" fmla="*/ 0 h 1022409"/>
                <a:gd name="connsiteX0" fmla="*/ 0 w 4375150"/>
                <a:gd name="connsiteY0" fmla="*/ 0 h 1022421"/>
                <a:gd name="connsiteX1" fmla="*/ 101600 w 4375150"/>
                <a:gd name="connsiteY1" fmla="*/ 234950 h 1022421"/>
                <a:gd name="connsiteX2" fmla="*/ 171450 w 4375150"/>
                <a:gd name="connsiteY2" fmla="*/ 698500 h 1022421"/>
                <a:gd name="connsiteX3" fmla="*/ 400050 w 4375150"/>
                <a:gd name="connsiteY3" fmla="*/ 1022350 h 1022421"/>
                <a:gd name="connsiteX4" fmla="*/ 1047750 w 4375150"/>
                <a:gd name="connsiteY4" fmla="*/ 673100 h 1022421"/>
                <a:gd name="connsiteX5" fmla="*/ 1739900 w 4375150"/>
                <a:gd name="connsiteY5" fmla="*/ 692150 h 1022421"/>
                <a:gd name="connsiteX6" fmla="*/ 4375150 w 4375150"/>
                <a:gd name="connsiteY6" fmla="*/ 0 h 1022421"/>
                <a:gd name="connsiteX0" fmla="*/ 0 w 4375150"/>
                <a:gd name="connsiteY0" fmla="*/ 0 h 1022421"/>
                <a:gd name="connsiteX1" fmla="*/ 101600 w 4375150"/>
                <a:gd name="connsiteY1" fmla="*/ 234950 h 1022421"/>
                <a:gd name="connsiteX2" fmla="*/ 171450 w 4375150"/>
                <a:gd name="connsiteY2" fmla="*/ 698500 h 1022421"/>
                <a:gd name="connsiteX3" fmla="*/ 400050 w 4375150"/>
                <a:gd name="connsiteY3" fmla="*/ 1022350 h 1022421"/>
                <a:gd name="connsiteX4" fmla="*/ 1047750 w 4375150"/>
                <a:gd name="connsiteY4" fmla="*/ 673100 h 1022421"/>
                <a:gd name="connsiteX5" fmla="*/ 1739900 w 4375150"/>
                <a:gd name="connsiteY5" fmla="*/ 692150 h 1022421"/>
                <a:gd name="connsiteX6" fmla="*/ 4375150 w 4375150"/>
                <a:gd name="connsiteY6" fmla="*/ 0 h 1022421"/>
                <a:gd name="connsiteX0" fmla="*/ 0 w 4375150"/>
                <a:gd name="connsiteY0" fmla="*/ 0 h 1023826"/>
                <a:gd name="connsiteX1" fmla="*/ 101600 w 4375150"/>
                <a:gd name="connsiteY1" fmla="*/ 234950 h 1023826"/>
                <a:gd name="connsiteX2" fmla="*/ 171450 w 4375150"/>
                <a:gd name="connsiteY2" fmla="*/ 698500 h 1023826"/>
                <a:gd name="connsiteX3" fmla="*/ 400050 w 4375150"/>
                <a:gd name="connsiteY3" fmla="*/ 1022350 h 1023826"/>
                <a:gd name="connsiteX4" fmla="*/ 1047750 w 4375150"/>
                <a:gd name="connsiteY4" fmla="*/ 673100 h 1023826"/>
                <a:gd name="connsiteX5" fmla="*/ 1739900 w 4375150"/>
                <a:gd name="connsiteY5" fmla="*/ 692150 h 1023826"/>
                <a:gd name="connsiteX6" fmla="*/ 4375150 w 4375150"/>
                <a:gd name="connsiteY6" fmla="*/ 0 h 1023826"/>
                <a:gd name="connsiteX0" fmla="*/ 0 w 4375150"/>
                <a:gd name="connsiteY0" fmla="*/ 0 h 1023779"/>
                <a:gd name="connsiteX1" fmla="*/ 101600 w 4375150"/>
                <a:gd name="connsiteY1" fmla="*/ 234950 h 1023779"/>
                <a:gd name="connsiteX2" fmla="*/ 171450 w 4375150"/>
                <a:gd name="connsiteY2" fmla="*/ 698500 h 1023779"/>
                <a:gd name="connsiteX3" fmla="*/ 400050 w 4375150"/>
                <a:gd name="connsiteY3" fmla="*/ 1022350 h 1023779"/>
                <a:gd name="connsiteX4" fmla="*/ 1047750 w 4375150"/>
                <a:gd name="connsiteY4" fmla="*/ 673100 h 1023779"/>
                <a:gd name="connsiteX5" fmla="*/ 1739900 w 4375150"/>
                <a:gd name="connsiteY5" fmla="*/ 692150 h 1023779"/>
                <a:gd name="connsiteX6" fmla="*/ 4375150 w 4375150"/>
                <a:gd name="connsiteY6" fmla="*/ 0 h 1023779"/>
                <a:gd name="connsiteX0" fmla="*/ 0 w 4375150"/>
                <a:gd name="connsiteY0" fmla="*/ 0 h 1022360"/>
                <a:gd name="connsiteX1" fmla="*/ 101600 w 4375150"/>
                <a:gd name="connsiteY1" fmla="*/ 234950 h 1022360"/>
                <a:gd name="connsiteX2" fmla="*/ 171450 w 4375150"/>
                <a:gd name="connsiteY2" fmla="*/ 698500 h 1022360"/>
                <a:gd name="connsiteX3" fmla="*/ 400050 w 4375150"/>
                <a:gd name="connsiteY3" fmla="*/ 1022350 h 1022360"/>
                <a:gd name="connsiteX4" fmla="*/ 965200 w 4375150"/>
                <a:gd name="connsiteY4" fmla="*/ 711200 h 1022360"/>
                <a:gd name="connsiteX5" fmla="*/ 1739900 w 4375150"/>
                <a:gd name="connsiteY5" fmla="*/ 692150 h 1022360"/>
                <a:gd name="connsiteX6" fmla="*/ 4375150 w 4375150"/>
                <a:gd name="connsiteY6" fmla="*/ 0 h 1022360"/>
                <a:gd name="connsiteX0" fmla="*/ 0 w 4375150"/>
                <a:gd name="connsiteY0" fmla="*/ 0 h 1022362"/>
                <a:gd name="connsiteX1" fmla="*/ 101600 w 4375150"/>
                <a:gd name="connsiteY1" fmla="*/ 234950 h 1022362"/>
                <a:gd name="connsiteX2" fmla="*/ 171450 w 4375150"/>
                <a:gd name="connsiteY2" fmla="*/ 698500 h 1022362"/>
                <a:gd name="connsiteX3" fmla="*/ 400050 w 4375150"/>
                <a:gd name="connsiteY3" fmla="*/ 1022350 h 1022362"/>
                <a:gd name="connsiteX4" fmla="*/ 965200 w 4375150"/>
                <a:gd name="connsiteY4" fmla="*/ 711200 h 1022362"/>
                <a:gd name="connsiteX5" fmla="*/ 1739900 w 4375150"/>
                <a:gd name="connsiteY5" fmla="*/ 692150 h 1022362"/>
                <a:gd name="connsiteX6" fmla="*/ 4375150 w 4375150"/>
                <a:gd name="connsiteY6" fmla="*/ 0 h 1022362"/>
                <a:gd name="connsiteX0" fmla="*/ 0 w 4375150"/>
                <a:gd name="connsiteY0" fmla="*/ 0 h 1022363"/>
                <a:gd name="connsiteX1" fmla="*/ 101600 w 4375150"/>
                <a:gd name="connsiteY1" fmla="*/ 234950 h 1022363"/>
                <a:gd name="connsiteX2" fmla="*/ 171450 w 4375150"/>
                <a:gd name="connsiteY2" fmla="*/ 698500 h 1022363"/>
                <a:gd name="connsiteX3" fmla="*/ 400050 w 4375150"/>
                <a:gd name="connsiteY3" fmla="*/ 1022350 h 1022363"/>
                <a:gd name="connsiteX4" fmla="*/ 965200 w 4375150"/>
                <a:gd name="connsiteY4" fmla="*/ 711200 h 1022363"/>
                <a:gd name="connsiteX5" fmla="*/ 1492250 w 4375150"/>
                <a:gd name="connsiteY5" fmla="*/ 660400 h 1022363"/>
                <a:gd name="connsiteX6" fmla="*/ 4375150 w 4375150"/>
                <a:gd name="connsiteY6" fmla="*/ 0 h 1022363"/>
                <a:gd name="connsiteX0" fmla="*/ 0 w 4375150"/>
                <a:gd name="connsiteY0" fmla="*/ 0 h 1022363"/>
                <a:gd name="connsiteX1" fmla="*/ 101600 w 4375150"/>
                <a:gd name="connsiteY1" fmla="*/ 234950 h 1022363"/>
                <a:gd name="connsiteX2" fmla="*/ 171450 w 4375150"/>
                <a:gd name="connsiteY2" fmla="*/ 698500 h 1022363"/>
                <a:gd name="connsiteX3" fmla="*/ 400050 w 4375150"/>
                <a:gd name="connsiteY3" fmla="*/ 1022350 h 1022363"/>
                <a:gd name="connsiteX4" fmla="*/ 965200 w 4375150"/>
                <a:gd name="connsiteY4" fmla="*/ 711200 h 1022363"/>
                <a:gd name="connsiteX5" fmla="*/ 1492250 w 4375150"/>
                <a:gd name="connsiteY5" fmla="*/ 660400 h 1022363"/>
                <a:gd name="connsiteX6" fmla="*/ 4375150 w 4375150"/>
                <a:gd name="connsiteY6" fmla="*/ 0 h 1022363"/>
                <a:gd name="connsiteX0" fmla="*/ 0 w 4375150"/>
                <a:gd name="connsiteY0" fmla="*/ 0 h 1022380"/>
                <a:gd name="connsiteX1" fmla="*/ 101600 w 4375150"/>
                <a:gd name="connsiteY1" fmla="*/ 234950 h 1022380"/>
                <a:gd name="connsiteX2" fmla="*/ 171450 w 4375150"/>
                <a:gd name="connsiteY2" fmla="*/ 698500 h 1022380"/>
                <a:gd name="connsiteX3" fmla="*/ 400050 w 4375150"/>
                <a:gd name="connsiteY3" fmla="*/ 1022350 h 1022380"/>
                <a:gd name="connsiteX4" fmla="*/ 889000 w 4375150"/>
                <a:gd name="connsiteY4" fmla="*/ 717550 h 1022380"/>
                <a:gd name="connsiteX5" fmla="*/ 1492250 w 4375150"/>
                <a:gd name="connsiteY5" fmla="*/ 660400 h 1022380"/>
                <a:gd name="connsiteX6" fmla="*/ 4375150 w 4375150"/>
                <a:gd name="connsiteY6" fmla="*/ 0 h 1022380"/>
                <a:gd name="connsiteX0" fmla="*/ 0 w 4375150"/>
                <a:gd name="connsiteY0" fmla="*/ 0 h 1022380"/>
                <a:gd name="connsiteX1" fmla="*/ 101600 w 4375150"/>
                <a:gd name="connsiteY1" fmla="*/ 234950 h 1022380"/>
                <a:gd name="connsiteX2" fmla="*/ 171450 w 4375150"/>
                <a:gd name="connsiteY2" fmla="*/ 698500 h 1022380"/>
                <a:gd name="connsiteX3" fmla="*/ 400050 w 4375150"/>
                <a:gd name="connsiteY3" fmla="*/ 1022350 h 1022380"/>
                <a:gd name="connsiteX4" fmla="*/ 889000 w 4375150"/>
                <a:gd name="connsiteY4" fmla="*/ 717550 h 1022380"/>
                <a:gd name="connsiteX5" fmla="*/ 1492250 w 4375150"/>
                <a:gd name="connsiteY5" fmla="*/ 660400 h 1022380"/>
                <a:gd name="connsiteX6" fmla="*/ 4375150 w 4375150"/>
                <a:gd name="connsiteY6" fmla="*/ 0 h 1022380"/>
                <a:gd name="connsiteX0" fmla="*/ 0 w 4375150"/>
                <a:gd name="connsiteY0" fmla="*/ 0 h 1022380"/>
                <a:gd name="connsiteX1" fmla="*/ 101600 w 4375150"/>
                <a:gd name="connsiteY1" fmla="*/ 234950 h 1022380"/>
                <a:gd name="connsiteX2" fmla="*/ 171450 w 4375150"/>
                <a:gd name="connsiteY2" fmla="*/ 698500 h 1022380"/>
                <a:gd name="connsiteX3" fmla="*/ 400050 w 4375150"/>
                <a:gd name="connsiteY3" fmla="*/ 1022350 h 1022380"/>
                <a:gd name="connsiteX4" fmla="*/ 889000 w 4375150"/>
                <a:gd name="connsiteY4" fmla="*/ 717550 h 1022380"/>
                <a:gd name="connsiteX5" fmla="*/ 1492250 w 4375150"/>
                <a:gd name="connsiteY5" fmla="*/ 660400 h 1022380"/>
                <a:gd name="connsiteX6" fmla="*/ 1847850 w 4375150"/>
                <a:gd name="connsiteY6" fmla="*/ 692149 h 1022380"/>
                <a:gd name="connsiteX7" fmla="*/ 4375150 w 4375150"/>
                <a:gd name="connsiteY7" fmla="*/ 0 h 1022380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1847850 w 4375150"/>
                <a:gd name="connsiteY6" fmla="*/ 692149 h 1022563"/>
                <a:gd name="connsiteX7" fmla="*/ 4375150 w 4375150"/>
                <a:gd name="connsiteY7" fmla="*/ 0 h 1022563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1847850 w 4375150"/>
                <a:gd name="connsiteY6" fmla="*/ 692149 h 1022563"/>
                <a:gd name="connsiteX7" fmla="*/ 4375150 w 4375150"/>
                <a:gd name="connsiteY7" fmla="*/ 0 h 1022563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1847850 w 4375150"/>
                <a:gd name="connsiteY6" fmla="*/ 692149 h 1022563"/>
                <a:gd name="connsiteX7" fmla="*/ 4375150 w 4375150"/>
                <a:gd name="connsiteY7" fmla="*/ 0 h 1022563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2349500 w 4375150"/>
                <a:gd name="connsiteY6" fmla="*/ 571499 h 1022563"/>
                <a:gd name="connsiteX7" fmla="*/ 4375150 w 4375150"/>
                <a:gd name="connsiteY7" fmla="*/ 0 h 1022563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2349500 w 4375150"/>
                <a:gd name="connsiteY6" fmla="*/ 571499 h 1022563"/>
                <a:gd name="connsiteX7" fmla="*/ 4375150 w 4375150"/>
                <a:gd name="connsiteY7" fmla="*/ 0 h 1022563"/>
                <a:gd name="connsiteX0" fmla="*/ 0 w 4375150"/>
                <a:gd name="connsiteY0" fmla="*/ 0 h 1022563"/>
                <a:gd name="connsiteX1" fmla="*/ 101600 w 4375150"/>
                <a:gd name="connsiteY1" fmla="*/ 234950 h 1022563"/>
                <a:gd name="connsiteX2" fmla="*/ 171450 w 4375150"/>
                <a:gd name="connsiteY2" fmla="*/ 698500 h 1022563"/>
                <a:gd name="connsiteX3" fmla="*/ 400050 w 4375150"/>
                <a:gd name="connsiteY3" fmla="*/ 1022350 h 1022563"/>
                <a:gd name="connsiteX4" fmla="*/ 1155700 w 4375150"/>
                <a:gd name="connsiteY4" fmla="*/ 654050 h 1022563"/>
                <a:gd name="connsiteX5" fmla="*/ 1492250 w 4375150"/>
                <a:gd name="connsiteY5" fmla="*/ 660400 h 1022563"/>
                <a:gd name="connsiteX6" fmla="*/ 2349500 w 4375150"/>
                <a:gd name="connsiteY6" fmla="*/ 571499 h 1022563"/>
                <a:gd name="connsiteX7" fmla="*/ 4375150 w 4375150"/>
                <a:gd name="connsiteY7" fmla="*/ 0 h 1022563"/>
                <a:gd name="connsiteX0" fmla="*/ 0 w 4375150"/>
                <a:gd name="connsiteY0" fmla="*/ 44 h 1022607"/>
                <a:gd name="connsiteX1" fmla="*/ 101600 w 4375150"/>
                <a:gd name="connsiteY1" fmla="*/ 234994 h 1022607"/>
                <a:gd name="connsiteX2" fmla="*/ 171450 w 4375150"/>
                <a:gd name="connsiteY2" fmla="*/ 698544 h 1022607"/>
                <a:gd name="connsiteX3" fmla="*/ 400050 w 4375150"/>
                <a:gd name="connsiteY3" fmla="*/ 1022394 h 1022607"/>
                <a:gd name="connsiteX4" fmla="*/ 1155700 w 4375150"/>
                <a:gd name="connsiteY4" fmla="*/ 654094 h 1022607"/>
                <a:gd name="connsiteX5" fmla="*/ 1492250 w 4375150"/>
                <a:gd name="connsiteY5" fmla="*/ 660444 h 1022607"/>
                <a:gd name="connsiteX6" fmla="*/ 2349500 w 4375150"/>
                <a:gd name="connsiteY6" fmla="*/ 571543 h 1022607"/>
                <a:gd name="connsiteX7" fmla="*/ 4375150 w 4375150"/>
                <a:gd name="connsiteY7" fmla="*/ 44 h 1022607"/>
                <a:gd name="connsiteX0" fmla="*/ 0 w 4375150"/>
                <a:gd name="connsiteY0" fmla="*/ 1375 h 1023938"/>
                <a:gd name="connsiteX1" fmla="*/ 101600 w 4375150"/>
                <a:gd name="connsiteY1" fmla="*/ 236325 h 1023938"/>
                <a:gd name="connsiteX2" fmla="*/ 171450 w 4375150"/>
                <a:gd name="connsiteY2" fmla="*/ 699875 h 1023938"/>
                <a:gd name="connsiteX3" fmla="*/ 400050 w 4375150"/>
                <a:gd name="connsiteY3" fmla="*/ 1023725 h 1023938"/>
                <a:gd name="connsiteX4" fmla="*/ 1155700 w 4375150"/>
                <a:gd name="connsiteY4" fmla="*/ 655425 h 1023938"/>
                <a:gd name="connsiteX5" fmla="*/ 1492250 w 4375150"/>
                <a:gd name="connsiteY5" fmla="*/ 661775 h 1023938"/>
                <a:gd name="connsiteX6" fmla="*/ 2349500 w 4375150"/>
                <a:gd name="connsiteY6" fmla="*/ 572874 h 1023938"/>
                <a:gd name="connsiteX7" fmla="*/ 4375150 w 4375150"/>
                <a:gd name="connsiteY7" fmla="*/ 1375 h 1023938"/>
                <a:gd name="connsiteX0" fmla="*/ 0 w 4375150"/>
                <a:gd name="connsiteY0" fmla="*/ 1375 h 1023938"/>
                <a:gd name="connsiteX1" fmla="*/ 101600 w 4375150"/>
                <a:gd name="connsiteY1" fmla="*/ 236325 h 1023938"/>
                <a:gd name="connsiteX2" fmla="*/ 171450 w 4375150"/>
                <a:gd name="connsiteY2" fmla="*/ 699875 h 1023938"/>
                <a:gd name="connsiteX3" fmla="*/ 400050 w 4375150"/>
                <a:gd name="connsiteY3" fmla="*/ 1023725 h 1023938"/>
                <a:gd name="connsiteX4" fmla="*/ 1155700 w 4375150"/>
                <a:gd name="connsiteY4" fmla="*/ 655425 h 1023938"/>
                <a:gd name="connsiteX5" fmla="*/ 1492250 w 4375150"/>
                <a:gd name="connsiteY5" fmla="*/ 661775 h 1023938"/>
                <a:gd name="connsiteX6" fmla="*/ 2349500 w 4375150"/>
                <a:gd name="connsiteY6" fmla="*/ 572874 h 1023938"/>
                <a:gd name="connsiteX7" fmla="*/ 4375150 w 4375150"/>
                <a:gd name="connsiteY7" fmla="*/ 1375 h 1023938"/>
                <a:gd name="connsiteX0" fmla="*/ 0 w 4375150"/>
                <a:gd name="connsiteY0" fmla="*/ 1375 h 1023938"/>
                <a:gd name="connsiteX1" fmla="*/ 101600 w 4375150"/>
                <a:gd name="connsiteY1" fmla="*/ 236325 h 1023938"/>
                <a:gd name="connsiteX2" fmla="*/ 171450 w 4375150"/>
                <a:gd name="connsiteY2" fmla="*/ 699875 h 1023938"/>
                <a:gd name="connsiteX3" fmla="*/ 400050 w 4375150"/>
                <a:gd name="connsiteY3" fmla="*/ 1023725 h 1023938"/>
                <a:gd name="connsiteX4" fmla="*/ 1155700 w 4375150"/>
                <a:gd name="connsiteY4" fmla="*/ 655425 h 1023938"/>
                <a:gd name="connsiteX5" fmla="*/ 1492250 w 4375150"/>
                <a:gd name="connsiteY5" fmla="*/ 661775 h 1023938"/>
                <a:gd name="connsiteX6" fmla="*/ 1847850 w 4375150"/>
                <a:gd name="connsiteY6" fmla="*/ 687174 h 1023938"/>
                <a:gd name="connsiteX7" fmla="*/ 2349500 w 4375150"/>
                <a:gd name="connsiteY7" fmla="*/ 572874 h 1023938"/>
                <a:gd name="connsiteX8" fmla="*/ 4375150 w 4375150"/>
                <a:gd name="connsiteY8" fmla="*/ 1375 h 1023938"/>
                <a:gd name="connsiteX0" fmla="*/ 0 w 4375150"/>
                <a:gd name="connsiteY0" fmla="*/ 1375 h 1023938"/>
                <a:gd name="connsiteX1" fmla="*/ 101600 w 4375150"/>
                <a:gd name="connsiteY1" fmla="*/ 236325 h 1023938"/>
                <a:gd name="connsiteX2" fmla="*/ 171450 w 4375150"/>
                <a:gd name="connsiteY2" fmla="*/ 699875 h 1023938"/>
                <a:gd name="connsiteX3" fmla="*/ 400050 w 4375150"/>
                <a:gd name="connsiteY3" fmla="*/ 1023725 h 1023938"/>
                <a:gd name="connsiteX4" fmla="*/ 1155700 w 4375150"/>
                <a:gd name="connsiteY4" fmla="*/ 655425 h 1023938"/>
                <a:gd name="connsiteX5" fmla="*/ 1492250 w 4375150"/>
                <a:gd name="connsiteY5" fmla="*/ 661775 h 1023938"/>
                <a:gd name="connsiteX6" fmla="*/ 1847850 w 4375150"/>
                <a:gd name="connsiteY6" fmla="*/ 687174 h 1023938"/>
                <a:gd name="connsiteX7" fmla="*/ 2349500 w 4375150"/>
                <a:gd name="connsiteY7" fmla="*/ 572874 h 1023938"/>
                <a:gd name="connsiteX8" fmla="*/ 4375150 w 4375150"/>
                <a:gd name="connsiteY8" fmla="*/ 1375 h 1023938"/>
                <a:gd name="connsiteX0" fmla="*/ 0 w 4375150"/>
                <a:gd name="connsiteY0" fmla="*/ 1767 h 1024330"/>
                <a:gd name="connsiteX1" fmla="*/ 101600 w 4375150"/>
                <a:gd name="connsiteY1" fmla="*/ 236717 h 1024330"/>
                <a:gd name="connsiteX2" fmla="*/ 171450 w 4375150"/>
                <a:gd name="connsiteY2" fmla="*/ 700267 h 1024330"/>
                <a:gd name="connsiteX3" fmla="*/ 400050 w 4375150"/>
                <a:gd name="connsiteY3" fmla="*/ 1024117 h 1024330"/>
                <a:gd name="connsiteX4" fmla="*/ 1155700 w 4375150"/>
                <a:gd name="connsiteY4" fmla="*/ 655817 h 1024330"/>
                <a:gd name="connsiteX5" fmla="*/ 1492250 w 4375150"/>
                <a:gd name="connsiteY5" fmla="*/ 662167 h 1024330"/>
                <a:gd name="connsiteX6" fmla="*/ 1847850 w 4375150"/>
                <a:gd name="connsiteY6" fmla="*/ 687566 h 1024330"/>
                <a:gd name="connsiteX7" fmla="*/ 2711450 w 4375150"/>
                <a:gd name="connsiteY7" fmla="*/ 458966 h 1024330"/>
                <a:gd name="connsiteX8" fmla="*/ 4375150 w 4375150"/>
                <a:gd name="connsiteY8" fmla="*/ 1767 h 1024330"/>
                <a:gd name="connsiteX0" fmla="*/ 0 w 4375150"/>
                <a:gd name="connsiteY0" fmla="*/ 1767 h 1024279"/>
                <a:gd name="connsiteX1" fmla="*/ 133350 w 4375150"/>
                <a:gd name="connsiteY1" fmla="*/ 522467 h 1024279"/>
                <a:gd name="connsiteX2" fmla="*/ 171450 w 4375150"/>
                <a:gd name="connsiteY2" fmla="*/ 700267 h 1024279"/>
                <a:gd name="connsiteX3" fmla="*/ 400050 w 4375150"/>
                <a:gd name="connsiteY3" fmla="*/ 1024117 h 1024279"/>
                <a:gd name="connsiteX4" fmla="*/ 1155700 w 4375150"/>
                <a:gd name="connsiteY4" fmla="*/ 655817 h 1024279"/>
                <a:gd name="connsiteX5" fmla="*/ 1492250 w 4375150"/>
                <a:gd name="connsiteY5" fmla="*/ 662167 h 1024279"/>
                <a:gd name="connsiteX6" fmla="*/ 1847850 w 4375150"/>
                <a:gd name="connsiteY6" fmla="*/ 687566 h 1024279"/>
                <a:gd name="connsiteX7" fmla="*/ 2711450 w 4375150"/>
                <a:gd name="connsiteY7" fmla="*/ 458966 h 1024279"/>
                <a:gd name="connsiteX8" fmla="*/ 4375150 w 4375150"/>
                <a:gd name="connsiteY8" fmla="*/ 1767 h 1024279"/>
                <a:gd name="connsiteX0" fmla="*/ 0 w 4375150"/>
                <a:gd name="connsiteY0" fmla="*/ 1767 h 1024279"/>
                <a:gd name="connsiteX1" fmla="*/ 133350 w 4375150"/>
                <a:gd name="connsiteY1" fmla="*/ 522467 h 1024279"/>
                <a:gd name="connsiteX2" fmla="*/ 171450 w 4375150"/>
                <a:gd name="connsiteY2" fmla="*/ 700267 h 1024279"/>
                <a:gd name="connsiteX3" fmla="*/ 400050 w 4375150"/>
                <a:gd name="connsiteY3" fmla="*/ 1024117 h 1024279"/>
                <a:gd name="connsiteX4" fmla="*/ 1155700 w 4375150"/>
                <a:gd name="connsiteY4" fmla="*/ 655817 h 1024279"/>
                <a:gd name="connsiteX5" fmla="*/ 1492250 w 4375150"/>
                <a:gd name="connsiteY5" fmla="*/ 662167 h 1024279"/>
                <a:gd name="connsiteX6" fmla="*/ 1847850 w 4375150"/>
                <a:gd name="connsiteY6" fmla="*/ 687566 h 1024279"/>
                <a:gd name="connsiteX7" fmla="*/ 2711450 w 4375150"/>
                <a:gd name="connsiteY7" fmla="*/ 458966 h 1024279"/>
                <a:gd name="connsiteX8" fmla="*/ 4375150 w 4375150"/>
                <a:gd name="connsiteY8" fmla="*/ 1767 h 1024279"/>
                <a:gd name="connsiteX0" fmla="*/ 0 w 4375150"/>
                <a:gd name="connsiteY0" fmla="*/ 1767 h 1035475"/>
                <a:gd name="connsiteX1" fmla="*/ 133350 w 4375150"/>
                <a:gd name="connsiteY1" fmla="*/ 522467 h 1035475"/>
                <a:gd name="connsiteX2" fmla="*/ 266700 w 4375150"/>
                <a:gd name="connsiteY2" fmla="*/ 903467 h 1035475"/>
                <a:gd name="connsiteX3" fmla="*/ 400050 w 4375150"/>
                <a:gd name="connsiteY3" fmla="*/ 1024117 h 1035475"/>
                <a:gd name="connsiteX4" fmla="*/ 1155700 w 4375150"/>
                <a:gd name="connsiteY4" fmla="*/ 655817 h 1035475"/>
                <a:gd name="connsiteX5" fmla="*/ 1492250 w 4375150"/>
                <a:gd name="connsiteY5" fmla="*/ 662167 h 1035475"/>
                <a:gd name="connsiteX6" fmla="*/ 1847850 w 4375150"/>
                <a:gd name="connsiteY6" fmla="*/ 687566 h 1035475"/>
                <a:gd name="connsiteX7" fmla="*/ 2711450 w 4375150"/>
                <a:gd name="connsiteY7" fmla="*/ 458966 h 1035475"/>
                <a:gd name="connsiteX8" fmla="*/ 4375150 w 4375150"/>
                <a:gd name="connsiteY8" fmla="*/ 1767 h 1035475"/>
                <a:gd name="connsiteX0" fmla="*/ 0 w 4375150"/>
                <a:gd name="connsiteY0" fmla="*/ 1767 h 1035475"/>
                <a:gd name="connsiteX1" fmla="*/ 133350 w 4375150"/>
                <a:gd name="connsiteY1" fmla="*/ 522467 h 1035475"/>
                <a:gd name="connsiteX2" fmla="*/ 266700 w 4375150"/>
                <a:gd name="connsiteY2" fmla="*/ 903467 h 1035475"/>
                <a:gd name="connsiteX3" fmla="*/ 400050 w 4375150"/>
                <a:gd name="connsiteY3" fmla="*/ 1024117 h 1035475"/>
                <a:gd name="connsiteX4" fmla="*/ 1155700 w 4375150"/>
                <a:gd name="connsiteY4" fmla="*/ 655817 h 1035475"/>
                <a:gd name="connsiteX5" fmla="*/ 1492250 w 4375150"/>
                <a:gd name="connsiteY5" fmla="*/ 662167 h 1035475"/>
                <a:gd name="connsiteX6" fmla="*/ 1847850 w 4375150"/>
                <a:gd name="connsiteY6" fmla="*/ 687566 h 1035475"/>
                <a:gd name="connsiteX7" fmla="*/ 2711450 w 4375150"/>
                <a:gd name="connsiteY7" fmla="*/ 458966 h 1035475"/>
                <a:gd name="connsiteX8" fmla="*/ 4375150 w 4375150"/>
                <a:gd name="connsiteY8" fmla="*/ 1767 h 1035475"/>
                <a:gd name="connsiteX0" fmla="*/ 0 w 4375150"/>
                <a:gd name="connsiteY0" fmla="*/ 1767 h 1035475"/>
                <a:gd name="connsiteX1" fmla="*/ 57150 w 4375150"/>
                <a:gd name="connsiteY1" fmla="*/ 128767 h 1035475"/>
                <a:gd name="connsiteX2" fmla="*/ 133350 w 4375150"/>
                <a:gd name="connsiteY2" fmla="*/ 522467 h 1035475"/>
                <a:gd name="connsiteX3" fmla="*/ 266700 w 4375150"/>
                <a:gd name="connsiteY3" fmla="*/ 903467 h 1035475"/>
                <a:gd name="connsiteX4" fmla="*/ 400050 w 4375150"/>
                <a:gd name="connsiteY4" fmla="*/ 1024117 h 1035475"/>
                <a:gd name="connsiteX5" fmla="*/ 1155700 w 4375150"/>
                <a:gd name="connsiteY5" fmla="*/ 655817 h 1035475"/>
                <a:gd name="connsiteX6" fmla="*/ 1492250 w 4375150"/>
                <a:gd name="connsiteY6" fmla="*/ 662167 h 1035475"/>
                <a:gd name="connsiteX7" fmla="*/ 1847850 w 4375150"/>
                <a:gd name="connsiteY7" fmla="*/ 687566 h 1035475"/>
                <a:gd name="connsiteX8" fmla="*/ 2711450 w 4375150"/>
                <a:gd name="connsiteY8" fmla="*/ 458966 h 1035475"/>
                <a:gd name="connsiteX9" fmla="*/ 4375150 w 4375150"/>
                <a:gd name="connsiteY9" fmla="*/ 1767 h 1035475"/>
                <a:gd name="connsiteX0" fmla="*/ 0 w 4375150"/>
                <a:gd name="connsiteY0" fmla="*/ 1767 h 1035475"/>
                <a:gd name="connsiteX1" fmla="*/ 57150 w 4375150"/>
                <a:gd name="connsiteY1" fmla="*/ 128767 h 1035475"/>
                <a:gd name="connsiteX2" fmla="*/ 133350 w 4375150"/>
                <a:gd name="connsiteY2" fmla="*/ 522467 h 1035475"/>
                <a:gd name="connsiteX3" fmla="*/ 266700 w 4375150"/>
                <a:gd name="connsiteY3" fmla="*/ 903467 h 1035475"/>
                <a:gd name="connsiteX4" fmla="*/ 400050 w 4375150"/>
                <a:gd name="connsiteY4" fmla="*/ 1024117 h 1035475"/>
                <a:gd name="connsiteX5" fmla="*/ 1155700 w 4375150"/>
                <a:gd name="connsiteY5" fmla="*/ 655817 h 1035475"/>
                <a:gd name="connsiteX6" fmla="*/ 1492250 w 4375150"/>
                <a:gd name="connsiteY6" fmla="*/ 662167 h 1035475"/>
                <a:gd name="connsiteX7" fmla="*/ 1847850 w 4375150"/>
                <a:gd name="connsiteY7" fmla="*/ 687566 h 1035475"/>
                <a:gd name="connsiteX8" fmla="*/ 2711450 w 4375150"/>
                <a:gd name="connsiteY8" fmla="*/ 458966 h 1035475"/>
                <a:gd name="connsiteX9" fmla="*/ 4375150 w 4375150"/>
                <a:gd name="connsiteY9" fmla="*/ 1767 h 1035475"/>
                <a:gd name="connsiteX0" fmla="*/ 0 w 4375150"/>
                <a:gd name="connsiteY0" fmla="*/ 1767 h 1035475"/>
                <a:gd name="connsiteX1" fmla="*/ 88900 w 4375150"/>
                <a:gd name="connsiteY1" fmla="*/ 236717 h 1035475"/>
                <a:gd name="connsiteX2" fmla="*/ 133350 w 4375150"/>
                <a:gd name="connsiteY2" fmla="*/ 522467 h 1035475"/>
                <a:gd name="connsiteX3" fmla="*/ 266700 w 4375150"/>
                <a:gd name="connsiteY3" fmla="*/ 903467 h 1035475"/>
                <a:gd name="connsiteX4" fmla="*/ 400050 w 4375150"/>
                <a:gd name="connsiteY4" fmla="*/ 1024117 h 1035475"/>
                <a:gd name="connsiteX5" fmla="*/ 1155700 w 4375150"/>
                <a:gd name="connsiteY5" fmla="*/ 655817 h 1035475"/>
                <a:gd name="connsiteX6" fmla="*/ 1492250 w 4375150"/>
                <a:gd name="connsiteY6" fmla="*/ 662167 h 1035475"/>
                <a:gd name="connsiteX7" fmla="*/ 1847850 w 4375150"/>
                <a:gd name="connsiteY7" fmla="*/ 687566 h 1035475"/>
                <a:gd name="connsiteX8" fmla="*/ 2711450 w 4375150"/>
                <a:gd name="connsiteY8" fmla="*/ 458966 h 1035475"/>
                <a:gd name="connsiteX9" fmla="*/ 4375150 w 4375150"/>
                <a:gd name="connsiteY9" fmla="*/ 1767 h 1035475"/>
                <a:gd name="connsiteX0" fmla="*/ 0 w 4375150"/>
                <a:gd name="connsiteY0" fmla="*/ 1767 h 1035475"/>
                <a:gd name="connsiteX1" fmla="*/ 88900 w 4375150"/>
                <a:gd name="connsiteY1" fmla="*/ 236717 h 1035475"/>
                <a:gd name="connsiteX2" fmla="*/ 133350 w 4375150"/>
                <a:gd name="connsiteY2" fmla="*/ 522467 h 1035475"/>
                <a:gd name="connsiteX3" fmla="*/ 266700 w 4375150"/>
                <a:gd name="connsiteY3" fmla="*/ 903467 h 1035475"/>
                <a:gd name="connsiteX4" fmla="*/ 400050 w 4375150"/>
                <a:gd name="connsiteY4" fmla="*/ 1024117 h 1035475"/>
                <a:gd name="connsiteX5" fmla="*/ 1155700 w 4375150"/>
                <a:gd name="connsiteY5" fmla="*/ 655817 h 1035475"/>
                <a:gd name="connsiteX6" fmla="*/ 1492250 w 4375150"/>
                <a:gd name="connsiteY6" fmla="*/ 662167 h 1035475"/>
                <a:gd name="connsiteX7" fmla="*/ 1847850 w 4375150"/>
                <a:gd name="connsiteY7" fmla="*/ 687566 h 1035475"/>
                <a:gd name="connsiteX8" fmla="*/ 2711450 w 4375150"/>
                <a:gd name="connsiteY8" fmla="*/ 458966 h 1035475"/>
                <a:gd name="connsiteX9" fmla="*/ 4375150 w 4375150"/>
                <a:gd name="connsiteY9" fmla="*/ 1767 h 1035475"/>
                <a:gd name="connsiteX0" fmla="*/ 0 w 4375150"/>
                <a:gd name="connsiteY0" fmla="*/ 1767 h 1033994"/>
                <a:gd name="connsiteX1" fmla="*/ 88900 w 4375150"/>
                <a:gd name="connsiteY1" fmla="*/ 236717 h 1033994"/>
                <a:gd name="connsiteX2" fmla="*/ 165100 w 4375150"/>
                <a:gd name="connsiteY2" fmla="*/ 636767 h 1033994"/>
                <a:gd name="connsiteX3" fmla="*/ 266700 w 4375150"/>
                <a:gd name="connsiteY3" fmla="*/ 903467 h 1033994"/>
                <a:gd name="connsiteX4" fmla="*/ 400050 w 4375150"/>
                <a:gd name="connsiteY4" fmla="*/ 1024117 h 1033994"/>
                <a:gd name="connsiteX5" fmla="*/ 1155700 w 4375150"/>
                <a:gd name="connsiteY5" fmla="*/ 655817 h 1033994"/>
                <a:gd name="connsiteX6" fmla="*/ 1492250 w 4375150"/>
                <a:gd name="connsiteY6" fmla="*/ 662167 h 1033994"/>
                <a:gd name="connsiteX7" fmla="*/ 1847850 w 4375150"/>
                <a:gd name="connsiteY7" fmla="*/ 687566 h 1033994"/>
                <a:gd name="connsiteX8" fmla="*/ 2711450 w 4375150"/>
                <a:gd name="connsiteY8" fmla="*/ 458966 h 1033994"/>
                <a:gd name="connsiteX9" fmla="*/ 4375150 w 4375150"/>
                <a:gd name="connsiteY9" fmla="*/ 1767 h 1033994"/>
                <a:gd name="connsiteX0" fmla="*/ 0 w 4375150"/>
                <a:gd name="connsiteY0" fmla="*/ 1767 h 910875"/>
                <a:gd name="connsiteX1" fmla="*/ 88900 w 4375150"/>
                <a:gd name="connsiteY1" fmla="*/ 236717 h 910875"/>
                <a:gd name="connsiteX2" fmla="*/ 165100 w 4375150"/>
                <a:gd name="connsiteY2" fmla="*/ 636767 h 910875"/>
                <a:gd name="connsiteX3" fmla="*/ 266700 w 4375150"/>
                <a:gd name="connsiteY3" fmla="*/ 903467 h 910875"/>
                <a:gd name="connsiteX4" fmla="*/ 755650 w 4375150"/>
                <a:gd name="connsiteY4" fmla="*/ 820917 h 910875"/>
                <a:gd name="connsiteX5" fmla="*/ 1155700 w 4375150"/>
                <a:gd name="connsiteY5" fmla="*/ 655817 h 910875"/>
                <a:gd name="connsiteX6" fmla="*/ 1492250 w 4375150"/>
                <a:gd name="connsiteY6" fmla="*/ 662167 h 910875"/>
                <a:gd name="connsiteX7" fmla="*/ 1847850 w 4375150"/>
                <a:gd name="connsiteY7" fmla="*/ 687566 h 910875"/>
                <a:gd name="connsiteX8" fmla="*/ 2711450 w 4375150"/>
                <a:gd name="connsiteY8" fmla="*/ 458966 h 910875"/>
                <a:gd name="connsiteX9" fmla="*/ 4375150 w 4375150"/>
                <a:gd name="connsiteY9" fmla="*/ 1767 h 910875"/>
                <a:gd name="connsiteX0" fmla="*/ 0 w 4375150"/>
                <a:gd name="connsiteY0" fmla="*/ 1767 h 1040256"/>
                <a:gd name="connsiteX1" fmla="*/ 88900 w 4375150"/>
                <a:gd name="connsiteY1" fmla="*/ 236717 h 1040256"/>
                <a:gd name="connsiteX2" fmla="*/ 165100 w 4375150"/>
                <a:gd name="connsiteY2" fmla="*/ 636767 h 1040256"/>
                <a:gd name="connsiteX3" fmla="*/ 381000 w 4375150"/>
                <a:gd name="connsiteY3" fmla="*/ 1036817 h 1040256"/>
                <a:gd name="connsiteX4" fmla="*/ 755650 w 4375150"/>
                <a:gd name="connsiteY4" fmla="*/ 820917 h 1040256"/>
                <a:gd name="connsiteX5" fmla="*/ 1155700 w 4375150"/>
                <a:gd name="connsiteY5" fmla="*/ 655817 h 1040256"/>
                <a:gd name="connsiteX6" fmla="*/ 1492250 w 4375150"/>
                <a:gd name="connsiteY6" fmla="*/ 662167 h 1040256"/>
                <a:gd name="connsiteX7" fmla="*/ 1847850 w 4375150"/>
                <a:gd name="connsiteY7" fmla="*/ 687566 h 1040256"/>
                <a:gd name="connsiteX8" fmla="*/ 2711450 w 4375150"/>
                <a:gd name="connsiteY8" fmla="*/ 458966 h 1040256"/>
                <a:gd name="connsiteX9" fmla="*/ 4375150 w 4375150"/>
                <a:gd name="connsiteY9" fmla="*/ 1767 h 1040256"/>
                <a:gd name="connsiteX0" fmla="*/ 0 w 4375150"/>
                <a:gd name="connsiteY0" fmla="*/ 1767 h 1039102"/>
                <a:gd name="connsiteX1" fmla="*/ 88900 w 4375150"/>
                <a:gd name="connsiteY1" fmla="*/ 236717 h 1039102"/>
                <a:gd name="connsiteX2" fmla="*/ 165100 w 4375150"/>
                <a:gd name="connsiteY2" fmla="*/ 636767 h 1039102"/>
                <a:gd name="connsiteX3" fmla="*/ 381000 w 4375150"/>
                <a:gd name="connsiteY3" fmla="*/ 1036817 h 1039102"/>
                <a:gd name="connsiteX4" fmla="*/ 755650 w 4375150"/>
                <a:gd name="connsiteY4" fmla="*/ 820917 h 1039102"/>
                <a:gd name="connsiteX5" fmla="*/ 1155700 w 4375150"/>
                <a:gd name="connsiteY5" fmla="*/ 655817 h 1039102"/>
                <a:gd name="connsiteX6" fmla="*/ 1492250 w 4375150"/>
                <a:gd name="connsiteY6" fmla="*/ 662167 h 1039102"/>
                <a:gd name="connsiteX7" fmla="*/ 1847850 w 4375150"/>
                <a:gd name="connsiteY7" fmla="*/ 687566 h 1039102"/>
                <a:gd name="connsiteX8" fmla="*/ 2711450 w 4375150"/>
                <a:gd name="connsiteY8" fmla="*/ 458966 h 1039102"/>
                <a:gd name="connsiteX9" fmla="*/ 4375150 w 4375150"/>
                <a:gd name="connsiteY9" fmla="*/ 1767 h 1039102"/>
                <a:gd name="connsiteX0" fmla="*/ 0 w 4375150"/>
                <a:gd name="connsiteY0" fmla="*/ 1767 h 1020254"/>
                <a:gd name="connsiteX1" fmla="*/ 88900 w 4375150"/>
                <a:gd name="connsiteY1" fmla="*/ 236717 h 1020254"/>
                <a:gd name="connsiteX2" fmla="*/ 165100 w 4375150"/>
                <a:gd name="connsiteY2" fmla="*/ 636767 h 1020254"/>
                <a:gd name="connsiteX3" fmla="*/ 393700 w 4375150"/>
                <a:gd name="connsiteY3" fmla="*/ 1017767 h 1020254"/>
                <a:gd name="connsiteX4" fmla="*/ 755650 w 4375150"/>
                <a:gd name="connsiteY4" fmla="*/ 820917 h 1020254"/>
                <a:gd name="connsiteX5" fmla="*/ 1155700 w 4375150"/>
                <a:gd name="connsiteY5" fmla="*/ 655817 h 1020254"/>
                <a:gd name="connsiteX6" fmla="*/ 1492250 w 4375150"/>
                <a:gd name="connsiteY6" fmla="*/ 662167 h 1020254"/>
                <a:gd name="connsiteX7" fmla="*/ 1847850 w 4375150"/>
                <a:gd name="connsiteY7" fmla="*/ 687566 h 1020254"/>
                <a:gd name="connsiteX8" fmla="*/ 2711450 w 4375150"/>
                <a:gd name="connsiteY8" fmla="*/ 458966 h 1020254"/>
                <a:gd name="connsiteX9" fmla="*/ 4375150 w 4375150"/>
                <a:gd name="connsiteY9" fmla="*/ 1767 h 1020254"/>
                <a:gd name="connsiteX0" fmla="*/ 0 w 4375150"/>
                <a:gd name="connsiteY0" fmla="*/ 1767 h 1019986"/>
                <a:gd name="connsiteX1" fmla="*/ 88900 w 4375150"/>
                <a:gd name="connsiteY1" fmla="*/ 236717 h 1019986"/>
                <a:gd name="connsiteX2" fmla="*/ 165100 w 4375150"/>
                <a:gd name="connsiteY2" fmla="*/ 636767 h 1019986"/>
                <a:gd name="connsiteX3" fmla="*/ 393700 w 4375150"/>
                <a:gd name="connsiteY3" fmla="*/ 1017767 h 1019986"/>
                <a:gd name="connsiteX4" fmla="*/ 755650 w 4375150"/>
                <a:gd name="connsiteY4" fmla="*/ 820917 h 1019986"/>
                <a:gd name="connsiteX5" fmla="*/ 749300 w 4375150"/>
                <a:gd name="connsiteY5" fmla="*/ 789167 h 1019986"/>
                <a:gd name="connsiteX6" fmla="*/ 1155700 w 4375150"/>
                <a:gd name="connsiteY6" fmla="*/ 655817 h 1019986"/>
                <a:gd name="connsiteX7" fmla="*/ 1492250 w 4375150"/>
                <a:gd name="connsiteY7" fmla="*/ 662167 h 1019986"/>
                <a:gd name="connsiteX8" fmla="*/ 1847850 w 4375150"/>
                <a:gd name="connsiteY8" fmla="*/ 687566 h 1019986"/>
                <a:gd name="connsiteX9" fmla="*/ 2711450 w 4375150"/>
                <a:gd name="connsiteY9" fmla="*/ 458966 h 1019986"/>
                <a:gd name="connsiteX10" fmla="*/ 4375150 w 4375150"/>
                <a:gd name="connsiteY10" fmla="*/ 1767 h 1019986"/>
                <a:gd name="connsiteX0" fmla="*/ 0 w 4375150"/>
                <a:gd name="connsiteY0" fmla="*/ 1767 h 1020009"/>
                <a:gd name="connsiteX1" fmla="*/ 88900 w 4375150"/>
                <a:gd name="connsiteY1" fmla="*/ 236717 h 1020009"/>
                <a:gd name="connsiteX2" fmla="*/ 165100 w 4375150"/>
                <a:gd name="connsiteY2" fmla="*/ 636767 h 1020009"/>
                <a:gd name="connsiteX3" fmla="*/ 393700 w 4375150"/>
                <a:gd name="connsiteY3" fmla="*/ 1017767 h 1020009"/>
                <a:gd name="connsiteX4" fmla="*/ 755650 w 4375150"/>
                <a:gd name="connsiteY4" fmla="*/ 820917 h 1020009"/>
                <a:gd name="connsiteX5" fmla="*/ 717550 w 4375150"/>
                <a:gd name="connsiteY5" fmla="*/ 776467 h 1020009"/>
                <a:gd name="connsiteX6" fmla="*/ 1155700 w 4375150"/>
                <a:gd name="connsiteY6" fmla="*/ 655817 h 1020009"/>
                <a:gd name="connsiteX7" fmla="*/ 1492250 w 4375150"/>
                <a:gd name="connsiteY7" fmla="*/ 662167 h 1020009"/>
                <a:gd name="connsiteX8" fmla="*/ 1847850 w 4375150"/>
                <a:gd name="connsiteY8" fmla="*/ 687566 h 1020009"/>
                <a:gd name="connsiteX9" fmla="*/ 2711450 w 4375150"/>
                <a:gd name="connsiteY9" fmla="*/ 458966 h 1020009"/>
                <a:gd name="connsiteX10" fmla="*/ 4375150 w 4375150"/>
                <a:gd name="connsiteY10" fmla="*/ 1767 h 1020009"/>
                <a:gd name="connsiteX0" fmla="*/ 0 w 4375150"/>
                <a:gd name="connsiteY0" fmla="*/ 1767 h 1023899"/>
                <a:gd name="connsiteX1" fmla="*/ 88900 w 4375150"/>
                <a:gd name="connsiteY1" fmla="*/ 236717 h 1023899"/>
                <a:gd name="connsiteX2" fmla="*/ 165100 w 4375150"/>
                <a:gd name="connsiteY2" fmla="*/ 636767 h 1023899"/>
                <a:gd name="connsiteX3" fmla="*/ 393700 w 4375150"/>
                <a:gd name="connsiteY3" fmla="*/ 1017767 h 1023899"/>
                <a:gd name="connsiteX4" fmla="*/ 660400 w 4375150"/>
                <a:gd name="connsiteY4" fmla="*/ 865367 h 1023899"/>
                <a:gd name="connsiteX5" fmla="*/ 717550 w 4375150"/>
                <a:gd name="connsiteY5" fmla="*/ 776467 h 1023899"/>
                <a:gd name="connsiteX6" fmla="*/ 1155700 w 4375150"/>
                <a:gd name="connsiteY6" fmla="*/ 655817 h 1023899"/>
                <a:gd name="connsiteX7" fmla="*/ 1492250 w 4375150"/>
                <a:gd name="connsiteY7" fmla="*/ 662167 h 1023899"/>
                <a:gd name="connsiteX8" fmla="*/ 1847850 w 4375150"/>
                <a:gd name="connsiteY8" fmla="*/ 687566 h 1023899"/>
                <a:gd name="connsiteX9" fmla="*/ 2711450 w 4375150"/>
                <a:gd name="connsiteY9" fmla="*/ 458966 h 1023899"/>
                <a:gd name="connsiteX10" fmla="*/ 4375150 w 4375150"/>
                <a:gd name="connsiteY10" fmla="*/ 1767 h 1023899"/>
                <a:gd name="connsiteX0" fmla="*/ 0 w 4375150"/>
                <a:gd name="connsiteY0" fmla="*/ 1767 h 1024041"/>
                <a:gd name="connsiteX1" fmla="*/ 88900 w 4375150"/>
                <a:gd name="connsiteY1" fmla="*/ 236717 h 1024041"/>
                <a:gd name="connsiteX2" fmla="*/ 165100 w 4375150"/>
                <a:gd name="connsiteY2" fmla="*/ 636767 h 1024041"/>
                <a:gd name="connsiteX3" fmla="*/ 393700 w 4375150"/>
                <a:gd name="connsiteY3" fmla="*/ 1017767 h 1024041"/>
                <a:gd name="connsiteX4" fmla="*/ 660400 w 4375150"/>
                <a:gd name="connsiteY4" fmla="*/ 865367 h 1024041"/>
                <a:gd name="connsiteX5" fmla="*/ 844550 w 4375150"/>
                <a:gd name="connsiteY5" fmla="*/ 751067 h 1024041"/>
                <a:gd name="connsiteX6" fmla="*/ 1155700 w 4375150"/>
                <a:gd name="connsiteY6" fmla="*/ 655817 h 1024041"/>
                <a:gd name="connsiteX7" fmla="*/ 1492250 w 4375150"/>
                <a:gd name="connsiteY7" fmla="*/ 662167 h 1024041"/>
                <a:gd name="connsiteX8" fmla="*/ 1847850 w 4375150"/>
                <a:gd name="connsiteY8" fmla="*/ 687566 h 1024041"/>
                <a:gd name="connsiteX9" fmla="*/ 2711450 w 4375150"/>
                <a:gd name="connsiteY9" fmla="*/ 458966 h 1024041"/>
                <a:gd name="connsiteX10" fmla="*/ 4375150 w 4375150"/>
                <a:gd name="connsiteY10" fmla="*/ 1767 h 1024041"/>
                <a:gd name="connsiteX0" fmla="*/ 0 w 4375150"/>
                <a:gd name="connsiteY0" fmla="*/ 1767 h 1033836"/>
                <a:gd name="connsiteX1" fmla="*/ 88900 w 4375150"/>
                <a:gd name="connsiteY1" fmla="*/ 236717 h 1033836"/>
                <a:gd name="connsiteX2" fmla="*/ 165100 w 4375150"/>
                <a:gd name="connsiteY2" fmla="*/ 636767 h 1033836"/>
                <a:gd name="connsiteX3" fmla="*/ 393700 w 4375150"/>
                <a:gd name="connsiteY3" fmla="*/ 1017767 h 1033836"/>
                <a:gd name="connsiteX4" fmla="*/ 660400 w 4375150"/>
                <a:gd name="connsiteY4" fmla="*/ 865367 h 1033836"/>
                <a:gd name="connsiteX5" fmla="*/ 844550 w 4375150"/>
                <a:gd name="connsiteY5" fmla="*/ 751067 h 1033836"/>
                <a:gd name="connsiteX6" fmla="*/ 1155700 w 4375150"/>
                <a:gd name="connsiteY6" fmla="*/ 655817 h 1033836"/>
                <a:gd name="connsiteX7" fmla="*/ 1492250 w 4375150"/>
                <a:gd name="connsiteY7" fmla="*/ 662167 h 1033836"/>
                <a:gd name="connsiteX8" fmla="*/ 1847850 w 4375150"/>
                <a:gd name="connsiteY8" fmla="*/ 687566 h 1033836"/>
                <a:gd name="connsiteX9" fmla="*/ 2711450 w 4375150"/>
                <a:gd name="connsiteY9" fmla="*/ 458966 h 1033836"/>
                <a:gd name="connsiteX10" fmla="*/ 4375150 w 4375150"/>
                <a:gd name="connsiteY10" fmla="*/ 1767 h 1033836"/>
                <a:gd name="connsiteX0" fmla="*/ 0 w 4375150"/>
                <a:gd name="connsiteY0" fmla="*/ 1767 h 1017882"/>
                <a:gd name="connsiteX1" fmla="*/ 88900 w 4375150"/>
                <a:gd name="connsiteY1" fmla="*/ 236717 h 1017882"/>
                <a:gd name="connsiteX2" fmla="*/ 165100 w 4375150"/>
                <a:gd name="connsiteY2" fmla="*/ 636767 h 1017882"/>
                <a:gd name="connsiteX3" fmla="*/ 393700 w 4375150"/>
                <a:gd name="connsiteY3" fmla="*/ 1017767 h 1017882"/>
                <a:gd name="connsiteX4" fmla="*/ 660400 w 4375150"/>
                <a:gd name="connsiteY4" fmla="*/ 865367 h 1017882"/>
                <a:gd name="connsiteX5" fmla="*/ 844550 w 4375150"/>
                <a:gd name="connsiteY5" fmla="*/ 751067 h 1017882"/>
                <a:gd name="connsiteX6" fmla="*/ 1155700 w 4375150"/>
                <a:gd name="connsiteY6" fmla="*/ 655817 h 1017882"/>
                <a:gd name="connsiteX7" fmla="*/ 1492250 w 4375150"/>
                <a:gd name="connsiteY7" fmla="*/ 662167 h 1017882"/>
                <a:gd name="connsiteX8" fmla="*/ 1847850 w 4375150"/>
                <a:gd name="connsiteY8" fmla="*/ 687566 h 1017882"/>
                <a:gd name="connsiteX9" fmla="*/ 2711450 w 4375150"/>
                <a:gd name="connsiteY9" fmla="*/ 458966 h 1017882"/>
                <a:gd name="connsiteX10" fmla="*/ 4375150 w 4375150"/>
                <a:gd name="connsiteY10" fmla="*/ 1767 h 1017882"/>
                <a:gd name="connsiteX0" fmla="*/ 0 w 4375150"/>
                <a:gd name="connsiteY0" fmla="*/ 1767 h 1017877"/>
                <a:gd name="connsiteX1" fmla="*/ 88900 w 4375150"/>
                <a:gd name="connsiteY1" fmla="*/ 236717 h 1017877"/>
                <a:gd name="connsiteX2" fmla="*/ 165100 w 4375150"/>
                <a:gd name="connsiteY2" fmla="*/ 636767 h 1017877"/>
                <a:gd name="connsiteX3" fmla="*/ 393700 w 4375150"/>
                <a:gd name="connsiteY3" fmla="*/ 1017767 h 1017877"/>
                <a:gd name="connsiteX4" fmla="*/ 660400 w 4375150"/>
                <a:gd name="connsiteY4" fmla="*/ 865367 h 1017877"/>
                <a:gd name="connsiteX5" fmla="*/ 844550 w 4375150"/>
                <a:gd name="connsiteY5" fmla="*/ 751067 h 1017877"/>
                <a:gd name="connsiteX6" fmla="*/ 1155700 w 4375150"/>
                <a:gd name="connsiteY6" fmla="*/ 655817 h 1017877"/>
                <a:gd name="connsiteX7" fmla="*/ 1492250 w 4375150"/>
                <a:gd name="connsiteY7" fmla="*/ 662167 h 1017877"/>
                <a:gd name="connsiteX8" fmla="*/ 1847850 w 4375150"/>
                <a:gd name="connsiteY8" fmla="*/ 687566 h 1017877"/>
                <a:gd name="connsiteX9" fmla="*/ 2711450 w 4375150"/>
                <a:gd name="connsiteY9" fmla="*/ 458966 h 1017877"/>
                <a:gd name="connsiteX10" fmla="*/ 4375150 w 4375150"/>
                <a:gd name="connsiteY10" fmla="*/ 1767 h 1017877"/>
                <a:gd name="connsiteX0" fmla="*/ 0 w 4375150"/>
                <a:gd name="connsiteY0" fmla="*/ 1767 h 1017877"/>
                <a:gd name="connsiteX1" fmla="*/ 88900 w 4375150"/>
                <a:gd name="connsiteY1" fmla="*/ 173217 h 1017877"/>
                <a:gd name="connsiteX2" fmla="*/ 88900 w 4375150"/>
                <a:gd name="connsiteY2" fmla="*/ 236717 h 1017877"/>
                <a:gd name="connsiteX3" fmla="*/ 165100 w 4375150"/>
                <a:gd name="connsiteY3" fmla="*/ 636767 h 1017877"/>
                <a:gd name="connsiteX4" fmla="*/ 393700 w 4375150"/>
                <a:gd name="connsiteY4" fmla="*/ 1017767 h 1017877"/>
                <a:gd name="connsiteX5" fmla="*/ 660400 w 4375150"/>
                <a:gd name="connsiteY5" fmla="*/ 865367 h 1017877"/>
                <a:gd name="connsiteX6" fmla="*/ 844550 w 4375150"/>
                <a:gd name="connsiteY6" fmla="*/ 751067 h 1017877"/>
                <a:gd name="connsiteX7" fmla="*/ 1155700 w 4375150"/>
                <a:gd name="connsiteY7" fmla="*/ 655817 h 1017877"/>
                <a:gd name="connsiteX8" fmla="*/ 1492250 w 4375150"/>
                <a:gd name="connsiteY8" fmla="*/ 662167 h 1017877"/>
                <a:gd name="connsiteX9" fmla="*/ 1847850 w 4375150"/>
                <a:gd name="connsiteY9" fmla="*/ 687566 h 1017877"/>
                <a:gd name="connsiteX10" fmla="*/ 2711450 w 4375150"/>
                <a:gd name="connsiteY10" fmla="*/ 458966 h 1017877"/>
                <a:gd name="connsiteX11" fmla="*/ 4375150 w 4375150"/>
                <a:gd name="connsiteY11" fmla="*/ 1767 h 1017877"/>
                <a:gd name="connsiteX0" fmla="*/ 0 w 4375150"/>
                <a:gd name="connsiteY0" fmla="*/ 1767 h 1017877"/>
                <a:gd name="connsiteX1" fmla="*/ 88900 w 4375150"/>
                <a:gd name="connsiteY1" fmla="*/ 173217 h 1017877"/>
                <a:gd name="connsiteX2" fmla="*/ 88900 w 4375150"/>
                <a:gd name="connsiteY2" fmla="*/ 236717 h 1017877"/>
                <a:gd name="connsiteX3" fmla="*/ 165100 w 4375150"/>
                <a:gd name="connsiteY3" fmla="*/ 636767 h 1017877"/>
                <a:gd name="connsiteX4" fmla="*/ 393700 w 4375150"/>
                <a:gd name="connsiteY4" fmla="*/ 1017767 h 1017877"/>
                <a:gd name="connsiteX5" fmla="*/ 660400 w 4375150"/>
                <a:gd name="connsiteY5" fmla="*/ 865367 h 1017877"/>
                <a:gd name="connsiteX6" fmla="*/ 844550 w 4375150"/>
                <a:gd name="connsiteY6" fmla="*/ 751067 h 1017877"/>
                <a:gd name="connsiteX7" fmla="*/ 1155700 w 4375150"/>
                <a:gd name="connsiteY7" fmla="*/ 655817 h 1017877"/>
                <a:gd name="connsiteX8" fmla="*/ 1492250 w 4375150"/>
                <a:gd name="connsiteY8" fmla="*/ 662167 h 1017877"/>
                <a:gd name="connsiteX9" fmla="*/ 1847850 w 4375150"/>
                <a:gd name="connsiteY9" fmla="*/ 687566 h 1017877"/>
                <a:gd name="connsiteX10" fmla="*/ 2711450 w 4375150"/>
                <a:gd name="connsiteY10" fmla="*/ 458966 h 1017877"/>
                <a:gd name="connsiteX11" fmla="*/ 4375150 w 4375150"/>
                <a:gd name="connsiteY11" fmla="*/ 1767 h 1017877"/>
                <a:gd name="connsiteX0" fmla="*/ 0 w 4375150"/>
                <a:gd name="connsiteY0" fmla="*/ 1853 h 1017963"/>
                <a:gd name="connsiteX1" fmla="*/ 88900 w 4375150"/>
                <a:gd name="connsiteY1" fmla="*/ 173303 h 1017963"/>
                <a:gd name="connsiteX2" fmla="*/ 88900 w 4375150"/>
                <a:gd name="connsiteY2" fmla="*/ 236803 h 1017963"/>
                <a:gd name="connsiteX3" fmla="*/ 165100 w 4375150"/>
                <a:gd name="connsiteY3" fmla="*/ 636853 h 1017963"/>
                <a:gd name="connsiteX4" fmla="*/ 393700 w 4375150"/>
                <a:gd name="connsiteY4" fmla="*/ 1017853 h 1017963"/>
                <a:gd name="connsiteX5" fmla="*/ 660400 w 4375150"/>
                <a:gd name="connsiteY5" fmla="*/ 865453 h 1017963"/>
                <a:gd name="connsiteX6" fmla="*/ 844550 w 4375150"/>
                <a:gd name="connsiteY6" fmla="*/ 751153 h 1017963"/>
                <a:gd name="connsiteX7" fmla="*/ 1155700 w 4375150"/>
                <a:gd name="connsiteY7" fmla="*/ 655903 h 1017963"/>
                <a:gd name="connsiteX8" fmla="*/ 1492250 w 4375150"/>
                <a:gd name="connsiteY8" fmla="*/ 662253 h 1017963"/>
                <a:gd name="connsiteX9" fmla="*/ 1847850 w 4375150"/>
                <a:gd name="connsiteY9" fmla="*/ 687652 h 1017963"/>
                <a:gd name="connsiteX10" fmla="*/ 2711450 w 4375150"/>
                <a:gd name="connsiteY10" fmla="*/ 459052 h 1017963"/>
                <a:gd name="connsiteX11" fmla="*/ 4375150 w 4375150"/>
                <a:gd name="connsiteY11" fmla="*/ 1853 h 1017963"/>
                <a:gd name="connsiteX0" fmla="*/ 0 w 4375150"/>
                <a:gd name="connsiteY0" fmla="*/ 1688 h 1017798"/>
                <a:gd name="connsiteX1" fmla="*/ 88900 w 4375150"/>
                <a:gd name="connsiteY1" fmla="*/ 173138 h 1017798"/>
                <a:gd name="connsiteX2" fmla="*/ 88900 w 4375150"/>
                <a:gd name="connsiteY2" fmla="*/ 236638 h 1017798"/>
                <a:gd name="connsiteX3" fmla="*/ 165100 w 4375150"/>
                <a:gd name="connsiteY3" fmla="*/ 636688 h 1017798"/>
                <a:gd name="connsiteX4" fmla="*/ 393700 w 4375150"/>
                <a:gd name="connsiteY4" fmla="*/ 1017688 h 1017798"/>
                <a:gd name="connsiteX5" fmla="*/ 660400 w 4375150"/>
                <a:gd name="connsiteY5" fmla="*/ 865288 h 1017798"/>
                <a:gd name="connsiteX6" fmla="*/ 844550 w 4375150"/>
                <a:gd name="connsiteY6" fmla="*/ 750988 h 1017798"/>
                <a:gd name="connsiteX7" fmla="*/ 1155700 w 4375150"/>
                <a:gd name="connsiteY7" fmla="*/ 655738 h 1017798"/>
                <a:gd name="connsiteX8" fmla="*/ 1492250 w 4375150"/>
                <a:gd name="connsiteY8" fmla="*/ 662088 h 1017798"/>
                <a:gd name="connsiteX9" fmla="*/ 1847850 w 4375150"/>
                <a:gd name="connsiteY9" fmla="*/ 687487 h 1017798"/>
                <a:gd name="connsiteX10" fmla="*/ 2711450 w 4375150"/>
                <a:gd name="connsiteY10" fmla="*/ 458887 h 1017798"/>
                <a:gd name="connsiteX11" fmla="*/ 4375150 w 4375150"/>
                <a:gd name="connsiteY11" fmla="*/ 1688 h 1017798"/>
                <a:gd name="connsiteX0" fmla="*/ 0 w 4375150"/>
                <a:gd name="connsiteY0" fmla="*/ 1549 h 1017659"/>
                <a:gd name="connsiteX1" fmla="*/ 88900 w 4375150"/>
                <a:gd name="connsiteY1" fmla="*/ 172999 h 1017659"/>
                <a:gd name="connsiteX2" fmla="*/ 88900 w 4375150"/>
                <a:gd name="connsiteY2" fmla="*/ 236499 h 1017659"/>
                <a:gd name="connsiteX3" fmla="*/ 165100 w 4375150"/>
                <a:gd name="connsiteY3" fmla="*/ 636549 h 1017659"/>
                <a:gd name="connsiteX4" fmla="*/ 393700 w 4375150"/>
                <a:gd name="connsiteY4" fmla="*/ 1017549 h 1017659"/>
                <a:gd name="connsiteX5" fmla="*/ 660400 w 4375150"/>
                <a:gd name="connsiteY5" fmla="*/ 865149 h 1017659"/>
                <a:gd name="connsiteX6" fmla="*/ 844550 w 4375150"/>
                <a:gd name="connsiteY6" fmla="*/ 750849 h 1017659"/>
                <a:gd name="connsiteX7" fmla="*/ 1155700 w 4375150"/>
                <a:gd name="connsiteY7" fmla="*/ 655599 h 1017659"/>
                <a:gd name="connsiteX8" fmla="*/ 1492250 w 4375150"/>
                <a:gd name="connsiteY8" fmla="*/ 661949 h 1017659"/>
                <a:gd name="connsiteX9" fmla="*/ 1847850 w 4375150"/>
                <a:gd name="connsiteY9" fmla="*/ 687348 h 1017659"/>
                <a:gd name="connsiteX10" fmla="*/ 2711450 w 4375150"/>
                <a:gd name="connsiteY10" fmla="*/ 458748 h 1017659"/>
                <a:gd name="connsiteX11" fmla="*/ 4375150 w 4375150"/>
                <a:gd name="connsiteY11" fmla="*/ 1549 h 1017659"/>
                <a:gd name="connsiteX0" fmla="*/ 0 w 4375150"/>
                <a:gd name="connsiteY0" fmla="*/ 0 h 1016110"/>
                <a:gd name="connsiteX1" fmla="*/ 88900 w 4375150"/>
                <a:gd name="connsiteY1" fmla="*/ 171450 h 1016110"/>
                <a:gd name="connsiteX2" fmla="*/ 88900 w 4375150"/>
                <a:gd name="connsiteY2" fmla="*/ 23495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88900 w 4375150"/>
                <a:gd name="connsiteY1" fmla="*/ 171450 h 1016110"/>
                <a:gd name="connsiteX2" fmla="*/ 88900 w 4375150"/>
                <a:gd name="connsiteY2" fmla="*/ 23495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88900 w 4375150"/>
                <a:gd name="connsiteY1" fmla="*/ 171450 h 1016110"/>
                <a:gd name="connsiteX2" fmla="*/ 88900 w 4375150"/>
                <a:gd name="connsiteY2" fmla="*/ 23495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88900 w 4375150"/>
                <a:gd name="connsiteY1" fmla="*/ 171450 h 1016110"/>
                <a:gd name="connsiteX2" fmla="*/ 107950 w 4375150"/>
                <a:gd name="connsiteY2" fmla="*/ 30480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12700 w 4375150"/>
                <a:gd name="connsiteY1" fmla="*/ 38100 h 1016110"/>
                <a:gd name="connsiteX2" fmla="*/ 107950 w 4375150"/>
                <a:gd name="connsiteY2" fmla="*/ 30480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44450 w 4375150"/>
                <a:gd name="connsiteY1" fmla="*/ 44450 h 1016110"/>
                <a:gd name="connsiteX2" fmla="*/ 107950 w 4375150"/>
                <a:gd name="connsiteY2" fmla="*/ 304800 h 1016110"/>
                <a:gd name="connsiteX3" fmla="*/ 165100 w 4375150"/>
                <a:gd name="connsiteY3" fmla="*/ 635000 h 1016110"/>
                <a:gd name="connsiteX4" fmla="*/ 393700 w 4375150"/>
                <a:gd name="connsiteY4" fmla="*/ 1016000 h 1016110"/>
                <a:gd name="connsiteX5" fmla="*/ 660400 w 4375150"/>
                <a:gd name="connsiteY5" fmla="*/ 863600 h 1016110"/>
                <a:gd name="connsiteX6" fmla="*/ 844550 w 4375150"/>
                <a:gd name="connsiteY6" fmla="*/ 749300 h 1016110"/>
                <a:gd name="connsiteX7" fmla="*/ 1155700 w 4375150"/>
                <a:gd name="connsiteY7" fmla="*/ 654050 h 1016110"/>
                <a:gd name="connsiteX8" fmla="*/ 1492250 w 4375150"/>
                <a:gd name="connsiteY8" fmla="*/ 660400 h 1016110"/>
                <a:gd name="connsiteX9" fmla="*/ 1847850 w 4375150"/>
                <a:gd name="connsiteY9" fmla="*/ 685799 h 1016110"/>
                <a:gd name="connsiteX10" fmla="*/ 2711450 w 4375150"/>
                <a:gd name="connsiteY10" fmla="*/ 457199 h 1016110"/>
                <a:gd name="connsiteX11" fmla="*/ 4375150 w 4375150"/>
                <a:gd name="connsiteY11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110"/>
                <a:gd name="connsiteX1" fmla="*/ 107950 w 4375150"/>
                <a:gd name="connsiteY1" fmla="*/ 304800 h 1016110"/>
                <a:gd name="connsiteX2" fmla="*/ 165100 w 4375150"/>
                <a:gd name="connsiteY2" fmla="*/ 635000 h 1016110"/>
                <a:gd name="connsiteX3" fmla="*/ 393700 w 4375150"/>
                <a:gd name="connsiteY3" fmla="*/ 1016000 h 1016110"/>
                <a:gd name="connsiteX4" fmla="*/ 660400 w 4375150"/>
                <a:gd name="connsiteY4" fmla="*/ 863600 h 1016110"/>
                <a:gd name="connsiteX5" fmla="*/ 844550 w 4375150"/>
                <a:gd name="connsiteY5" fmla="*/ 749300 h 1016110"/>
                <a:gd name="connsiteX6" fmla="*/ 1155700 w 4375150"/>
                <a:gd name="connsiteY6" fmla="*/ 654050 h 1016110"/>
                <a:gd name="connsiteX7" fmla="*/ 1492250 w 4375150"/>
                <a:gd name="connsiteY7" fmla="*/ 660400 h 1016110"/>
                <a:gd name="connsiteX8" fmla="*/ 1847850 w 4375150"/>
                <a:gd name="connsiteY8" fmla="*/ 685799 h 1016110"/>
                <a:gd name="connsiteX9" fmla="*/ 2711450 w 4375150"/>
                <a:gd name="connsiteY9" fmla="*/ 457199 h 1016110"/>
                <a:gd name="connsiteX10" fmla="*/ 4375150 w 4375150"/>
                <a:gd name="connsiteY10" fmla="*/ 0 h 1016110"/>
                <a:gd name="connsiteX0" fmla="*/ 0 w 4375150"/>
                <a:gd name="connsiteY0" fmla="*/ 0 h 1016089"/>
                <a:gd name="connsiteX1" fmla="*/ 107950 w 4375150"/>
                <a:gd name="connsiteY1" fmla="*/ 304800 h 1016089"/>
                <a:gd name="connsiteX2" fmla="*/ 174171 w 4375150"/>
                <a:gd name="connsiteY2" fmla="*/ 694869 h 1016089"/>
                <a:gd name="connsiteX3" fmla="*/ 165100 w 4375150"/>
                <a:gd name="connsiteY3" fmla="*/ 635000 h 1016089"/>
                <a:gd name="connsiteX4" fmla="*/ 393700 w 4375150"/>
                <a:gd name="connsiteY4" fmla="*/ 1016000 h 1016089"/>
                <a:gd name="connsiteX5" fmla="*/ 660400 w 4375150"/>
                <a:gd name="connsiteY5" fmla="*/ 863600 h 1016089"/>
                <a:gd name="connsiteX6" fmla="*/ 844550 w 4375150"/>
                <a:gd name="connsiteY6" fmla="*/ 749300 h 1016089"/>
                <a:gd name="connsiteX7" fmla="*/ 1155700 w 4375150"/>
                <a:gd name="connsiteY7" fmla="*/ 654050 h 1016089"/>
                <a:gd name="connsiteX8" fmla="*/ 1492250 w 4375150"/>
                <a:gd name="connsiteY8" fmla="*/ 660400 h 1016089"/>
                <a:gd name="connsiteX9" fmla="*/ 1847850 w 4375150"/>
                <a:gd name="connsiteY9" fmla="*/ 685799 h 1016089"/>
                <a:gd name="connsiteX10" fmla="*/ 2711450 w 4375150"/>
                <a:gd name="connsiteY10" fmla="*/ 457199 h 1016089"/>
                <a:gd name="connsiteX11" fmla="*/ 4375150 w 4375150"/>
                <a:gd name="connsiteY11" fmla="*/ 0 h 1016089"/>
                <a:gd name="connsiteX0" fmla="*/ 0 w 4375150"/>
                <a:gd name="connsiteY0" fmla="*/ 0 h 1025913"/>
                <a:gd name="connsiteX1" fmla="*/ 107950 w 4375150"/>
                <a:gd name="connsiteY1" fmla="*/ 304800 h 1025913"/>
                <a:gd name="connsiteX2" fmla="*/ 174171 w 4375150"/>
                <a:gd name="connsiteY2" fmla="*/ 694869 h 1025913"/>
                <a:gd name="connsiteX3" fmla="*/ 154214 w 4375150"/>
                <a:gd name="connsiteY3" fmla="*/ 558800 h 1025913"/>
                <a:gd name="connsiteX4" fmla="*/ 393700 w 4375150"/>
                <a:gd name="connsiteY4" fmla="*/ 1016000 h 1025913"/>
                <a:gd name="connsiteX5" fmla="*/ 660400 w 4375150"/>
                <a:gd name="connsiteY5" fmla="*/ 863600 h 1025913"/>
                <a:gd name="connsiteX6" fmla="*/ 844550 w 4375150"/>
                <a:gd name="connsiteY6" fmla="*/ 749300 h 1025913"/>
                <a:gd name="connsiteX7" fmla="*/ 1155700 w 4375150"/>
                <a:gd name="connsiteY7" fmla="*/ 654050 h 1025913"/>
                <a:gd name="connsiteX8" fmla="*/ 1492250 w 4375150"/>
                <a:gd name="connsiteY8" fmla="*/ 660400 h 1025913"/>
                <a:gd name="connsiteX9" fmla="*/ 1847850 w 4375150"/>
                <a:gd name="connsiteY9" fmla="*/ 685799 h 1025913"/>
                <a:gd name="connsiteX10" fmla="*/ 2711450 w 4375150"/>
                <a:gd name="connsiteY10" fmla="*/ 457199 h 1025913"/>
                <a:gd name="connsiteX11" fmla="*/ 4375150 w 4375150"/>
                <a:gd name="connsiteY11" fmla="*/ 0 h 1025913"/>
                <a:gd name="connsiteX0" fmla="*/ 0 w 4375150"/>
                <a:gd name="connsiteY0" fmla="*/ 0 h 1016438"/>
                <a:gd name="connsiteX1" fmla="*/ 107950 w 4375150"/>
                <a:gd name="connsiteY1" fmla="*/ 304800 h 1016438"/>
                <a:gd name="connsiteX2" fmla="*/ 174171 w 4375150"/>
                <a:gd name="connsiteY2" fmla="*/ 694869 h 1016438"/>
                <a:gd name="connsiteX3" fmla="*/ 226786 w 4375150"/>
                <a:gd name="connsiteY3" fmla="*/ 812800 h 1016438"/>
                <a:gd name="connsiteX4" fmla="*/ 393700 w 4375150"/>
                <a:gd name="connsiteY4" fmla="*/ 1016000 h 1016438"/>
                <a:gd name="connsiteX5" fmla="*/ 660400 w 4375150"/>
                <a:gd name="connsiteY5" fmla="*/ 863600 h 1016438"/>
                <a:gd name="connsiteX6" fmla="*/ 844550 w 4375150"/>
                <a:gd name="connsiteY6" fmla="*/ 749300 h 1016438"/>
                <a:gd name="connsiteX7" fmla="*/ 1155700 w 4375150"/>
                <a:gd name="connsiteY7" fmla="*/ 654050 h 1016438"/>
                <a:gd name="connsiteX8" fmla="*/ 1492250 w 4375150"/>
                <a:gd name="connsiteY8" fmla="*/ 660400 h 1016438"/>
                <a:gd name="connsiteX9" fmla="*/ 1847850 w 4375150"/>
                <a:gd name="connsiteY9" fmla="*/ 685799 h 1016438"/>
                <a:gd name="connsiteX10" fmla="*/ 2711450 w 4375150"/>
                <a:gd name="connsiteY10" fmla="*/ 457199 h 1016438"/>
                <a:gd name="connsiteX11" fmla="*/ 4375150 w 4375150"/>
                <a:gd name="connsiteY11" fmla="*/ 0 h 1016438"/>
                <a:gd name="connsiteX0" fmla="*/ 0 w 4375150"/>
                <a:gd name="connsiteY0" fmla="*/ 0 h 1016009"/>
                <a:gd name="connsiteX1" fmla="*/ 107950 w 4375150"/>
                <a:gd name="connsiteY1" fmla="*/ 304800 h 1016009"/>
                <a:gd name="connsiteX2" fmla="*/ 174171 w 4375150"/>
                <a:gd name="connsiteY2" fmla="*/ 694869 h 1016009"/>
                <a:gd name="connsiteX3" fmla="*/ 237672 w 4375150"/>
                <a:gd name="connsiteY3" fmla="*/ 856343 h 1016009"/>
                <a:gd name="connsiteX4" fmla="*/ 393700 w 4375150"/>
                <a:gd name="connsiteY4" fmla="*/ 1016000 h 1016009"/>
                <a:gd name="connsiteX5" fmla="*/ 660400 w 4375150"/>
                <a:gd name="connsiteY5" fmla="*/ 863600 h 1016009"/>
                <a:gd name="connsiteX6" fmla="*/ 844550 w 4375150"/>
                <a:gd name="connsiteY6" fmla="*/ 749300 h 1016009"/>
                <a:gd name="connsiteX7" fmla="*/ 1155700 w 4375150"/>
                <a:gd name="connsiteY7" fmla="*/ 654050 h 1016009"/>
                <a:gd name="connsiteX8" fmla="*/ 1492250 w 4375150"/>
                <a:gd name="connsiteY8" fmla="*/ 660400 h 1016009"/>
                <a:gd name="connsiteX9" fmla="*/ 1847850 w 4375150"/>
                <a:gd name="connsiteY9" fmla="*/ 685799 h 1016009"/>
                <a:gd name="connsiteX10" fmla="*/ 2711450 w 4375150"/>
                <a:gd name="connsiteY10" fmla="*/ 457199 h 1016009"/>
                <a:gd name="connsiteX11" fmla="*/ 4375150 w 4375150"/>
                <a:gd name="connsiteY11" fmla="*/ 0 h 1016009"/>
                <a:gd name="connsiteX0" fmla="*/ 0 w 4375150"/>
                <a:gd name="connsiteY0" fmla="*/ 0 h 1016009"/>
                <a:gd name="connsiteX1" fmla="*/ 107950 w 4375150"/>
                <a:gd name="connsiteY1" fmla="*/ 304800 h 1016009"/>
                <a:gd name="connsiteX2" fmla="*/ 174171 w 4375150"/>
                <a:gd name="connsiteY2" fmla="*/ 694869 h 1016009"/>
                <a:gd name="connsiteX3" fmla="*/ 237672 w 4375150"/>
                <a:gd name="connsiteY3" fmla="*/ 856343 h 1016009"/>
                <a:gd name="connsiteX4" fmla="*/ 393700 w 4375150"/>
                <a:gd name="connsiteY4" fmla="*/ 1016000 h 1016009"/>
                <a:gd name="connsiteX5" fmla="*/ 660400 w 4375150"/>
                <a:gd name="connsiteY5" fmla="*/ 863600 h 1016009"/>
                <a:gd name="connsiteX6" fmla="*/ 844550 w 4375150"/>
                <a:gd name="connsiteY6" fmla="*/ 749300 h 1016009"/>
                <a:gd name="connsiteX7" fmla="*/ 1155700 w 4375150"/>
                <a:gd name="connsiteY7" fmla="*/ 654050 h 1016009"/>
                <a:gd name="connsiteX8" fmla="*/ 1492250 w 4375150"/>
                <a:gd name="connsiteY8" fmla="*/ 660400 h 1016009"/>
                <a:gd name="connsiteX9" fmla="*/ 1847850 w 4375150"/>
                <a:gd name="connsiteY9" fmla="*/ 685799 h 1016009"/>
                <a:gd name="connsiteX10" fmla="*/ 2711450 w 4375150"/>
                <a:gd name="connsiteY10" fmla="*/ 457199 h 1016009"/>
                <a:gd name="connsiteX11" fmla="*/ 4375150 w 4375150"/>
                <a:gd name="connsiteY11" fmla="*/ 0 h 1016009"/>
                <a:gd name="connsiteX0" fmla="*/ 0 w 4375150"/>
                <a:gd name="connsiteY0" fmla="*/ 0 h 1016009"/>
                <a:gd name="connsiteX1" fmla="*/ 107950 w 4375150"/>
                <a:gd name="connsiteY1" fmla="*/ 304800 h 1016009"/>
                <a:gd name="connsiteX2" fmla="*/ 237672 w 4375150"/>
                <a:gd name="connsiteY2" fmla="*/ 856343 h 1016009"/>
                <a:gd name="connsiteX3" fmla="*/ 393700 w 4375150"/>
                <a:gd name="connsiteY3" fmla="*/ 1016000 h 1016009"/>
                <a:gd name="connsiteX4" fmla="*/ 660400 w 4375150"/>
                <a:gd name="connsiteY4" fmla="*/ 863600 h 1016009"/>
                <a:gd name="connsiteX5" fmla="*/ 844550 w 4375150"/>
                <a:gd name="connsiteY5" fmla="*/ 749300 h 1016009"/>
                <a:gd name="connsiteX6" fmla="*/ 1155700 w 4375150"/>
                <a:gd name="connsiteY6" fmla="*/ 654050 h 1016009"/>
                <a:gd name="connsiteX7" fmla="*/ 1492250 w 4375150"/>
                <a:gd name="connsiteY7" fmla="*/ 660400 h 1016009"/>
                <a:gd name="connsiteX8" fmla="*/ 1847850 w 4375150"/>
                <a:gd name="connsiteY8" fmla="*/ 685799 h 1016009"/>
                <a:gd name="connsiteX9" fmla="*/ 2711450 w 4375150"/>
                <a:gd name="connsiteY9" fmla="*/ 457199 h 1016009"/>
                <a:gd name="connsiteX10" fmla="*/ 4375150 w 4375150"/>
                <a:gd name="connsiteY10" fmla="*/ 0 h 1016009"/>
                <a:gd name="connsiteX0" fmla="*/ 0 w 4375150"/>
                <a:gd name="connsiteY0" fmla="*/ 0 h 1017567"/>
                <a:gd name="connsiteX1" fmla="*/ 107950 w 4375150"/>
                <a:gd name="connsiteY1" fmla="*/ 304800 h 1017567"/>
                <a:gd name="connsiteX2" fmla="*/ 190500 w 4375150"/>
                <a:gd name="connsiteY2" fmla="*/ 762001 h 1017567"/>
                <a:gd name="connsiteX3" fmla="*/ 393700 w 4375150"/>
                <a:gd name="connsiteY3" fmla="*/ 1016000 h 1017567"/>
                <a:gd name="connsiteX4" fmla="*/ 660400 w 4375150"/>
                <a:gd name="connsiteY4" fmla="*/ 863600 h 1017567"/>
                <a:gd name="connsiteX5" fmla="*/ 844550 w 4375150"/>
                <a:gd name="connsiteY5" fmla="*/ 749300 h 1017567"/>
                <a:gd name="connsiteX6" fmla="*/ 1155700 w 4375150"/>
                <a:gd name="connsiteY6" fmla="*/ 654050 h 1017567"/>
                <a:gd name="connsiteX7" fmla="*/ 1492250 w 4375150"/>
                <a:gd name="connsiteY7" fmla="*/ 660400 h 1017567"/>
                <a:gd name="connsiteX8" fmla="*/ 1847850 w 4375150"/>
                <a:gd name="connsiteY8" fmla="*/ 685799 h 1017567"/>
                <a:gd name="connsiteX9" fmla="*/ 2711450 w 4375150"/>
                <a:gd name="connsiteY9" fmla="*/ 457199 h 1017567"/>
                <a:gd name="connsiteX10" fmla="*/ 4375150 w 4375150"/>
                <a:gd name="connsiteY10" fmla="*/ 0 h 1017567"/>
                <a:gd name="connsiteX0" fmla="*/ 0 w 4375150"/>
                <a:gd name="connsiteY0" fmla="*/ 0 h 1017567"/>
                <a:gd name="connsiteX1" fmla="*/ 107950 w 4375150"/>
                <a:gd name="connsiteY1" fmla="*/ 304800 h 1017567"/>
                <a:gd name="connsiteX2" fmla="*/ 190500 w 4375150"/>
                <a:gd name="connsiteY2" fmla="*/ 762001 h 1017567"/>
                <a:gd name="connsiteX3" fmla="*/ 393700 w 4375150"/>
                <a:gd name="connsiteY3" fmla="*/ 1016000 h 1017567"/>
                <a:gd name="connsiteX4" fmla="*/ 660400 w 4375150"/>
                <a:gd name="connsiteY4" fmla="*/ 863600 h 1017567"/>
                <a:gd name="connsiteX5" fmla="*/ 844550 w 4375150"/>
                <a:gd name="connsiteY5" fmla="*/ 749300 h 1017567"/>
                <a:gd name="connsiteX6" fmla="*/ 1155700 w 4375150"/>
                <a:gd name="connsiteY6" fmla="*/ 654050 h 1017567"/>
                <a:gd name="connsiteX7" fmla="*/ 1492250 w 4375150"/>
                <a:gd name="connsiteY7" fmla="*/ 660400 h 1017567"/>
                <a:gd name="connsiteX8" fmla="*/ 1847850 w 4375150"/>
                <a:gd name="connsiteY8" fmla="*/ 685799 h 1017567"/>
                <a:gd name="connsiteX9" fmla="*/ 2711450 w 4375150"/>
                <a:gd name="connsiteY9" fmla="*/ 457199 h 1017567"/>
                <a:gd name="connsiteX10" fmla="*/ 4375150 w 4375150"/>
                <a:gd name="connsiteY10" fmla="*/ 0 h 1017567"/>
                <a:gd name="connsiteX0" fmla="*/ 0 w 4375150"/>
                <a:gd name="connsiteY0" fmla="*/ 0 h 1017567"/>
                <a:gd name="connsiteX1" fmla="*/ 107950 w 4375150"/>
                <a:gd name="connsiteY1" fmla="*/ 304800 h 1017567"/>
                <a:gd name="connsiteX2" fmla="*/ 190500 w 4375150"/>
                <a:gd name="connsiteY2" fmla="*/ 762001 h 1017567"/>
                <a:gd name="connsiteX3" fmla="*/ 393700 w 4375150"/>
                <a:gd name="connsiteY3" fmla="*/ 1016000 h 1017567"/>
                <a:gd name="connsiteX4" fmla="*/ 660400 w 4375150"/>
                <a:gd name="connsiteY4" fmla="*/ 863600 h 1017567"/>
                <a:gd name="connsiteX5" fmla="*/ 844550 w 4375150"/>
                <a:gd name="connsiteY5" fmla="*/ 749300 h 1017567"/>
                <a:gd name="connsiteX6" fmla="*/ 1155700 w 4375150"/>
                <a:gd name="connsiteY6" fmla="*/ 654050 h 1017567"/>
                <a:gd name="connsiteX7" fmla="*/ 1492250 w 4375150"/>
                <a:gd name="connsiteY7" fmla="*/ 660400 h 1017567"/>
                <a:gd name="connsiteX8" fmla="*/ 1847850 w 4375150"/>
                <a:gd name="connsiteY8" fmla="*/ 685799 h 1017567"/>
                <a:gd name="connsiteX9" fmla="*/ 2711450 w 4375150"/>
                <a:gd name="connsiteY9" fmla="*/ 457199 h 1017567"/>
                <a:gd name="connsiteX10" fmla="*/ 4375150 w 4375150"/>
                <a:gd name="connsiteY10" fmla="*/ 0 h 1017567"/>
                <a:gd name="connsiteX0" fmla="*/ 0 w 4375150"/>
                <a:gd name="connsiteY0" fmla="*/ 0 h 1017567"/>
                <a:gd name="connsiteX1" fmla="*/ 107950 w 4375150"/>
                <a:gd name="connsiteY1" fmla="*/ 304800 h 1017567"/>
                <a:gd name="connsiteX2" fmla="*/ 190500 w 4375150"/>
                <a:gd name="connsiteY2" fmla="*/ 762001 h 1017567"/>
                <a:gd name="connsiteX3" fmla="*/ 393700 w 4375150"/>
                <a:gd name="connsiteY3" fmla="*/ 1016000 h 1017567"/>
                <a:gd name="connsiteX4" fmla="*/ 660400 w 4375150"/>
                <a:gd name="connsiteY4" fmla="*/ 863600 h 1017567"/>
                <a:gd name="connsiteX5" fmla="*/ 844550 w 4375150"/>
                <a:gd name="connsiteY5" fmla="*/ 749300 h 1017567"/>
                <a:gd name="connsiteX6" fmla="*/ 1155700 w 4375150"/>
                <a:gd name="connsiteY6" fmla="*/ 654050 h 1017567"/>
                <a:gd name="connsiteX7" fmla="*/ 1492250 w 4375150"/>
                <a:gd name="connsiteY7" fmla="*/ 660400 h 1017567"/>
                <a:gd name="connsiteX8" fmla="*/ 1847850 w 4375150"/>
                <a:gd name="connsiteY8" fmla="*/ 685799 h 1017567"/>
                <a:gd name="connsiteX9" fmla="*/ 2711450 w 4375150"/>
                <a:gd name="connsiteY9" fmla="*/ 457199 h 1017567"/>
                <a:gd name="connsiteX10" fmla="*/ 4375150 w 4375150"/>
                <a:gd name="connsiteY10" fmla="*/ 0 h 1017567"/>
                <a:gd name="connsiteX0" fmla="*/ 0 w 4375150"/>
                <a:gd name="connsiteY0" fmla="*/ 0 h 1017567"/>
                <a:gd name="connsiteX1" fmla="*/ 107950 w 4375150"/>
                <a:gd name="connsiteY1" fmla="*/ 304800 h 1017567"/>
                <a:gd name="connsiteX2" fmla="*/ 190500 w 4375150"/>
                <a:gd name="connsiteY2" fmla="*/ 762001 h 1017567"/>
                <a:gd name="connsiteX3" fmla="*/ 393700 w 4375150"/>
                <a:gd name="connsiteY3" fmla="*/ 1016000 h 1017567"/>
                <a:gd name="connsiteX4" fmla="*/ 660400 w 4375150"/>
                <a:gd name="connsiteY4" fmla="*/ 863600 h 1017567"/>
                <a:gd name="connsiteX5" fmla="*/ 844550 w 4375150"/>
                <a:gd name="connsiteY5" fmla="*/ 749300 h 1017567"/>
                <a:gd name="connsiteX6" fmla="*/ 1155700 w 4375150"/>
                <a:gd name="connsiteY6" fmla="*/ 654050 h 1017567"/>
                <a:gd name="connsiteX7" fmla="*/ 1492250 w 4375150"/>
                <a:gd name="connsiteY7" fmla="*/ 660400 h 1017567"/>
                <a:gd name="connsiteX8" fmla="*/ 1847850 w 4375150"/>
                <a:gd name="connsiteY8" fmla="*/ 685799 h 1017567"/>
                <a:gd name="connsiteX9" fmla="*/ 2711450 w 4375150"/>
                <a:gd name="connsiteY9" fmla="*/ 457199 h 1017567"/>
                <a:gd name="connsiteX10" fmla="*/ 4375150 w 4375150"/>
                <a:gd name="connsiteY10" fmla="*/ 0 h 1017567"/>
                <a:gd name="connsiteX0" fmla="*/ 0 w 4375150"/>
                <a:gd name="connsiteY0" fmla="*/ 0 h 1018210"/>
                <a:gd name="connsiteX1" fmla="*/ 107950 w 4375150"/>
                <a:gd name="connsiteY1" fmla="*/ 304800 h 1018210"/>
                <a:gd name="connsiteX2" fmla="*/ 190500 w 4375150"/>
                <a:gd name="connsiteY2" fmla="*/ 762001 h 1018210"/>
                <a:gd name="connsiteX3" fmla="*/ 393700 w 4375150"/>
                <a:gd name="connsiteY3" fmla="*/ 1016000 h 1018210"/>
                <a:gd name="connsiteX4" fmla="*/ 660400 w 4375150"/>
                <a:gd name="connsiteY4" fmla="*/ 863600 h 1018210"/>
                <a:gd name="connsiteX5" fmla="*/ 844550 w 4375150"/>
                <a:gd name="connsiteY5" fmla="*/ 749300 h 1018210"/>
                <a:gd name="connsiteX6" fmla="*/ 1155700 w 4375150"/>
                <a:gd name="connsiteY6" fmla="*/ 654050 h 1018210"/>
                <a:gd name="connsiteX7" fmla="*/ 1492250 w 4375150"/>
                <a:gd name="connsiteY7" fmla="*/ 660400 h 1018210"/>
                <a:gd name="connsiteX8" fmla="*/ 1847850 w 4375150"/>
                <a:gd name="connsiteY8" fmla="*/ 685799 h 1018210"/>
                <a:gd name="connsiteX9" fmla="*/ 2711450 w 4375150"/>
                <a:gd name="connsiteY9" fmla="*/ 457199 h 1018210"/>
                <a:gd name="connsiteX10" fmla="*/ 4375150 w 4375150"/>
                <a:gd name="connsiteY10" fmla="*/ 0 h 1018210"/>
                <a:gd name="connsiteX0" fmla="*/ 0 w 4375150"/>
                <a:gd name="connsiteY0" fmla="*/ 0 h 1016108"/>
                <a:gd name="connsiteX1" fmla="*/ 107950 w 4375150"/>
                <a:gd name="connsiteY1" fmla="*/ 304800 h 1016108"/>
                <a:gd name="connsiteX2" fmla="*/ 190500 w 4375150"/>
                <a:gd name="connsiteY2" fmla="*/ 762001 h 1016108"/>
                <a:gd name="connsiteX3" fmla="*/ 393700 w 4375150"/>
                <a:gd name="connsiteY3" fmla="*/ 1016000 h 1016108"/>
                <a:gd name="connsiteX4" fmla="*/ 660400 w 4375150"/>
                <a:gd name="connsiteY4" fmla="*/ 863600 h 1016108"/>
                <a:gd name="connsiteX5" fmla="*/ 844550 w 4375150"/>
                <a:gd name="connsiteY5" fmla="*/ 749300 h 1016108"/>
                <a:gd name="connsiteX6" fmla="*/ 1155700 w 4375150"/>
                <a:gd name="connsiteY6" fmla="*/ 654050 h 1016108"/>
                <a:gd name="connsiteX7" fmla="*/ 1492250 w 4375150"/>
                <a:gd name="connsiteY7" fmla="*/ 660400 h 1016108"/>
                <a:gd name="connsiteX8" fmla="*/ 1847850 w 4375150"/>
                <a:gd name="connsiteY8" fmla="*/ 685799 h 1016108"/>
                <a:gd name="connsiteX9" fmla="*/ 2711450 w 4375150"/>
                <a:gd name="connsiteY9" fmla="*/ 457199 h 1016108"/>
                <a:gd name="connsiteX10" fmla="*/ 4375150 w 4375150"/>
                <a:gd name="connsiteY10" fmla="*/ 0 h 1016108"/>
                <a:gd name="connsiteX0" fmla="*/ 0 w 4375150"/>
                <a:gd name="connsiteY0" fmla="*/ 0 h 1016007"/>
                <a:gd name="connsiteX1" fmla="*/ 107950 w 4375150"/>
                <a:gd name="connsiteY1" fmla="*/ 304800 h 1016007"/>
                <a:gd name="connsiteX2" fmla="*/ 190500 w 4375150"/>
                <a:gd name="connsiteY2" fmla="*/ 762001 h 1016007"/>
                <a:gd name="connsiteX3" fmla="*/ 393700 w 4375150"/>
                <a:gd name="connsiteY3" fmla="*/ 1016000 h 1016007"/>
                <a:gd name="connsiteX4" fmla="*/ 660400 w 4375150"/>
                <a:gd name="connsiteY4" fmla="*/ 863600 h 1016007"/>
                <a:gd name="connsiteX5" fmla="*/ 844550 w 4375150"/>
                <a:gd name="connsiteY5" fmla="*/ 749300 h 1016007"/>
                <a:gd name="connsiteX6" fmla="*/ 1155700 w 4375150"/>
                <a:gd name="connsiteY6" fmla="*/ 654050 h 1016007"/>
                <a:gd name="connsiteX7" fmla="*/ 1492250 w 4375150"/>
                <a:gd name="connsiteY7" fmla="*/ 660400 h 1016007"/>
                <a:gd name="connsiteX8" fmla="*/ 1847850 w 4375150"/>
                <a:gd name="connsiteY8" fmla="*/ 685799 h 1016007"/>
                <a:gd name="connsiteX9" fmla="*/ 2711450 w 4375150"/>
                <a:gd name="connsiteY9" fmla="*/ 457199 h 1016007"/>
                <a:gd name="connsiteX10" fmla="*/ 4375150 w 4375150"/>
                <a:gd name="connsiteY10" fmla="*/ 0 h 1016007"/>
                <a:gd name="connsiteX0" fmla="*/ 0 w 4375150"/>
                <a:gd name="connsiteY0" fmla="*/ 0 h 1018034"/>
                <a:gd name="connsiteX1" fmla="*/ 107950 w 4375150"/>
                <a:gd name="connsiteY1" fmla="*/ 304800 h 1018034"/>
                <a:gd name="connsiteX2" fmla="*/ 190500 w 4375150"/>
                <a:gd name="connsiteY2" fmla="*/ 762001 h 1018034"/>
                <a:gd name="connsiteX3" fmla="*/ 393700 w 4375150"/>
                <a:gd name="connsiteY3" fmla="*/ 1016000 h 1018034"/>
                <a:gd name="connsiteX4" fmla="*/ 642257 w 4375150"/>
                <a:gd name="connsiteY4" fmla="*/ 874486 h 1018034"/>
                <a:gd name="connsiteX5" fmla="*/ 844550 w 4375150"/>
                <a:gd name="connsiteY5" fmla="*/ 749300 h 1018034"/>
                <a:gd name="connsiteX6" fmla="*/ 1155700 w 4375150"/>
                <a:gd name="connsiteY6" fmla="*/ 654050 h 1018034"/>
                <a:gd name="connsiteX7" fmla="*/ 1492250 w 4375150"/>
                <a:gd name="connsiteY7" fmla="*/ 660400 h 1018034"/>
                <a:gd name="connsiteX8" fmla="*/ 1847850 w 4375150"/>
                <a:gd name="connsiteY8" fmla="*/ 685799 h 1018034"/>
                <a:gd name="connsiteX9" fmla="*/ 2711450 w 4375150"/>
                <a:gd name="connsiteY9" fmla="*/ 457199 h 1018034"/>
                <a:gd name="connsiteX10" fmla="*/ 4375150 w 4375150"/>
                <a:gd name="connsiteY10" fmla="*/ 0 h 1018034"/>
                <a:gd name="connsiteX0" fmla="*/ 0 w 4375150"/>
                <a:gd name="connsiteY0" fmla="*/ 0 h 1016846"/>
                <a:gd name="connsiteX1" fmla="*/ 107950 w 4375150"/>
                <a:gd name="connsiteY1" fmla="*/ 304800 h 1016846"/>
                <a:gd name="connsiteX2" fmla="*/ 190500 w 4375150"/>
                <a:gd name="connsiteY2" fmla="*/ 762001 h 1016846"/>
                <a:gd name="connsiteX3" fmla="*/ 393700 w 4375150"/>
                <a:gd name="connsiteY3" fmla="*/ 1016000 h 1016846"/>
                <a:gd name="connsiteX4" fmla="*/ 642257 w 4375150"/>
                <a:gd name="connsiteY4" fmla="*/ 874486 h 1016846"/>
                <a:gd name="connsiteX5" fmla="*/ 844550 w 4375150"/>
                <a:gd name="connsiteY5" fmla="*/ 749300 h 1016846"/>
                <a:gd name="connsiteX6" fmla="*/ 1155700 w 4375150"/>
                <a:gd name="connsiteY6" fmla="*/ 654050 h 1016846"/>
                <a:gd name="connsiteX7" fmla="*/ 1492250 w 4375150"/>
                <a:gd name="connsiteY7" fmla="*/ 660400 h 1016846"/>
                <a:gd name="connsiteX8" fmla="*/ 1847850 w 4375150"/>
                <a:gd name="connsiteY8" fmla="*/ 685799 h 1016846"/>
                <a:gd name="connsiteX9" fmla="*/ 2711450 w 4375150"/>
                <a:gd name="connsiteY9" fmla="*/ 457199 h 1016846"/>
                <a:gd name="connsiteX10" fmla="*/ 4375150 w 4375150"/>
                <a:gd name="connsiteY10" fmla="*/ 0 h 1016846"/>
                <a:gd name="connsiteX0" fmla="*/ 0 w 4375150"/>
                <a:gd name="connsiteY0" fmla="*/ 0 h 1016846"/>
                <a:gd name="connsiteX1" fmla="*/ 107950 w 4375150"/>
                <a:gd name="connsiteY1" fmla="*/ 304800 h 1016846"/>
                <a:gd name="connsiteX2" fmla="*/ 190500 w 4375150"/>
                <a:gd name="connsiteY2" fmla="*/ 762001 h 1016846"/>
                <a:gd name="connsiteX3" fmla="*/ 393700 w 4375150"/>
                <a:gd name="connsiteY3" fmla="*/ 1016000 h 1016846"/>
                <a:gd name="connsiteX4" fmla="*/ 642257 w 4375150"/>
                <a:gd name="connsiteY4" fmla="*/ 874486 h 1016846"/>
                <a:gd name="connsiteX5" fmla="*/ 844550 w 4375150"/>
                <a:gd name="connsiteY5" fmla="*/ 749300 h 1016846"/>
                <a:gd name="connsiteX6" fmla="*/ 1155700 w 4375150"/>
                <a:gd name="connsiteY6" fmla="*/ 654050 h 1016846"/>
                <a:gd name="connsiteX7" fmla="*/ 1492250 w 4375150"/>
                <a:gd name="connsiteY7" fmla="*/ 660400 h 1016846"/>
                <a:gd name="connsiteX8" fmla="*/ 1847850 w 4375150"/>
                <a:gd name="connsiteY8" fmla="*/ 685799 h 1016846"/>
                <a:gd name="connsiteX9" fmla="*/ 2711450 w 4375150"/>
                <a:gd name="connsiteY9" fmla="*/ 457199 h 1016846"/>
                <a:gd name="connsiteX10" fmla="*/ 4375150 w 4375150"/>
                <a:gd name="connsiteY10" fmla="*/ 0 h 1016846"/>
                <a:gd name="connsiteX0" fmla="*/ 0 w 4375150"/>
                <a:gd name="connsiteY0" fmla="*/ 0 h 1016846"/>
                <a:gd name="connsiteX1" fmla="*/ 107950 w 4375150"/>
                <a:gd name="connsiteY1" fmla="*/ 304800 h 1016846"/>
                <a:gd name="connsiteX2" fmla="*/ 190500 w 4375150"/>
                <a:gd name="connsiteY2" fmla="*/ 762001 h 1016846"/>
                <a:gd name="connsiteX3" fmla="*/ 393700 w 4375150"/>
                <a:gd name="connsiteY3" fmla="*/ 1016000 h 1016846"/>
                <a:gd name="connsiteX4" fmla="*/ 642257 w 4375150"/>
                <a:gd name="connsiteY4" fmla="*/ 874486 h 1016846"/>
                <a:gd name="connsiteX5" fmla="*/ 844550 w 4375150"/>
                <a:gd name="connsiteY5" fmla="*/ 749300 h 1016846"/>
                <a:gd name="connsiteX6" fmla="*/ 1155700 w 4375150"/>
                <a:gd name="connsiteY6" fmla="*/ 654050 h 1016846"/>
                <a:gd name="connsiteX7" fmla="*/ 1492250 w 4375150"/>
                <a:gd name="connsiteY7" fmla="*/ 660400 h 1016846"/>
                <a:gd name="connsiteX8" fmla="*/ 1847850 w 4375150"/>
                <a:gd name="connsiteY8" fmla="*/ 685799 h 1016846"/>
                <a:gd name="connsiteX9" fmla="*/ 2711450 w 4375150"/>
                <a:gd name="connsiteY9" fmla="*/ 457199 h 1016846"/>
                <a:gd name="connsiteX10" fmla="*/ 4375150 w 4375150"/>
                <a:gd name="connsiteY10" fmla="*/ 0 h 1016846"/>
                <a:gd name="connsiteX0" fmla="*/ 0 w 4375150"/>
                <a:gd name="connsiteY0" fmla="*/ 0 h 1016846"/>
                <a:gd name="connsiteX1" fmla="*/ 107950 w 4375150"/>
                <a:gd name="connsiteY1" fmla="*/ 304800 h 1016846"/>
                <a:gd name="connsiteX2" fmla="*/ 190500 w 4375150"/>
                <a:gd name="connsiteY2" fmla="*/ 762001 h 1016846"/>
                <a:gd name="connsiteX3" fmla="*/ 393700 w 4375150"/>
                <a:gd name="connsiteY3" fmla="*/ 1016000 h 1016846"/>
                <a:gd name="connsiteX4" fmla="*/ 642257 w 4375150"/>
                <a:gd name="connsiteY4" fmla="*/ 874486 h 1016846"/>
                <a:gd name="connsiteX5" fmla="*/ 844550 w 4375150"/>
                <a:gd name="connsiteY5" fmla="*/ 749300 h 1016846"/>
                <a:gd name="connsiteX6" fmla="*/ 1155700 w 4375150"/>
                <a:gd name="connsiteY6" fmla="*/ 654050 h 1016846"/>
                <a:gd name="connsiteX7" fmla="*/ 1492250 w 4375150"/>
                <a:gd name="connsiteY7" fmla="*/ 660400 h 1016846"/>
                <a:gd name="connsiteX8" fmla="*/ 1847850 w 4375150"/>
                <a:gd name="connsiteY8" fmla="*/ 685799 h 1016846"/>
                <a:gd name="connsiteX9" fmla="*/ 2711450 w 4375150"/>
                <a:gd name="connsiteY9" fmla="*/ 457199 h 1016846"/>
                <a:gd name="connsiteX10" fmla="*/ 4375150 w 4375150"/>
                <a:gd name="connsiteY10" fmla="*/ 0 h 1016846"/>
                <a:gd name="connsiteX0" fmla="*/ 0 w 4375150"/>
                <a:gd name="connsiteY0" fmla="*/ 0 h 1018034"/>
                <a:gd name="connsiteX1" fmla="*/ 107950 w 4375150"/>
                <a:gd name="connsiteY1" fmla="*/ 304800 h 1018034"/>
                <a:gd name="connsiteX2" fmla="*/ 190500 w 4375150"/>
                <a:gd name="connsiteY2" fmla="*/ 762001 h 1018034"/>
                <a:gd name="connsiteX3" fmla="*/ 393700 w 4375150"/>
                <a:gd name="connsiteY3" fmla="*/ 1016000 h 1018034"/>
                <a:gd name="connsiteX4" fmla="*/ 642257 w 4375150"/>
                <a:gd name="connsiteY4" fmla="*/ 874486 h 1018034"/>
                <a:gd name="connsiteX5" fmla="*/ 844550 w 4375150"/>
                <a:gd name="connsiteY5" fmla="*/ 749300 h 1018034"/>
                <a:gd name="connsiteX6" fmla="*/ 1155700 w 4375150"/>
                <a:gd name="connsiteY6" fmla="*/ 654050 h 1018034"/>
                <a:gd name="connsiteX7" fmla="*/ 1492250 w 4375150"/>
                <a:gd name="connsiteY7" fmla="*/ 660400 h 1018034"/>
                <a:gd name="connsiteX8" fmla="*/ 1847850 w 4375150"/>
                <a:gd name="connsiteY8" fmla="*/ 685799 h 1018034"/>
                <a:gd name="connsiteX9" fmla="*/ 2711450 w 4375150"/>
                <a:gd name="connsiteY9" fmla="*/ 457199 h 1018034"/>
                <a:gd name="connsiteX10" fmla="*/ 4375150 w 4375150"/>
                <a:gd name="connsiteY10" fmla="*/ 0 h 1018034"/>
                <a:gd name="connsiteX0" fmla="*/ 0 w 4375150"/>
                <a:gd name="connsiteY0" fmla="*/ 0 h 1018211"/>
                <a:gd name="connsiteX1" fmla="*/ 107950 w 4375150"/>
                <a:gd name="connsiteY1" fmla="*/ 304800 h 1018211"/>
                <a:gd name="connsiteX2" fmla="*/ 190500 w 4375150"/>
                <a:gd name="connsiteY2" fmla="*/ 762001 h 1018211"/>
                <a:gd name="connsiteX3" fmla="*/ 393700 w 4375150"/>
                <a:gd name="connsiteY3" fmla="*/ 1016000 h 1018211"/>
                <a:gd name="connsiteX4" fmla="*/ 645886 w 4375150"/>
                <a:gd name="connsiteY4" fmla="*/ 878115 h 1018211"/>
                <a:gd name="connsiteX5" fmla="*/ 844550 w 4375150"/>
                <a:gd name="connsiteY5" fmla="*/ 749300 h 1018211"/>
                <a:gd name="connsiteX6" fmla="*/ 1155700 w 4375150"/>
                <a:gd name="connsiteY6" fmla="*/ 654050 h 1018211"/>
                <a:gd name="connsiteX7" fmla="*/ 1492250 w 4375150"/>
                <a:gd name="connsiteY7" fmla="*/ 660400 h 1018211"/>
                <a:gd name="connsiteX8" fmla="*/ 1847850 w 4375150"/>
                <a:gd name="connsiteY8" fmla="*/ 685799 h 1018211"/>
                <a:gd name="connsiteX9" fmla="*/ 2711450 w 4375150"/>
                <a:gd name="connsiteY9" fmla="*/ 457199 h 1018211"/>
                <a:gd name="connsiteX10" fmla="*/ 4375150 w 4375150"/>
                <a:gd name="connsiteY10" fmla="*/ 0 h 1018211"/>
                <a:gd name="connsiteX0" fmla="*/ 0 w 4375150"/>
                <a:gd name="connsiteY0" fmla="*/ 0 h 1016021"/>
                <a:gd name="connsiteX1" fmla="*/ 107950 w 4375150"/>
                <a:gd name="connsiteY1" fmla="*/ 304800 h 1016021"/>
                <a:gd name="connsiteX2" fmla="*/ 190500 w 4375150"/>
                <a:gd name="connsiteY2" fmla="*/ 762001 h 1016021"/>
                <a:gd name="connsiteX3" fmla="*/ 393700 w 4375150"/>
                <a:gd name="connsiteY3" fmla="*/ 1016000 h 1016021"/>
                <a:gd name="connsiteX4" fmla="*/ 844550 w 4375150"/>
                <a:gd name="connsiteY4" fmla="*/ 749300 h 1016021"/>
                <a:gd name="connsiteX5" fmla="*/ 1155700 w 4375150"/>
                <a:gd name="connsiteY5" fmla="*/ 654050 h 1016021"/>
                <a:gd name="connsiteX6" fmla="*/ 1492250 w 4375150"/>
                <a:gd name="connsiteY6" fmla="*/ 660400 h 1016021"/>
                <a:gd name="connsiteX7" fmla="*/ 1847850 w 4375150"/>
                <a:gd name="connsiteY7" fmla="*/ 685799 h 1016021"/>
                <a:gd name="connsiteX8" fmla="*/ 2711450 w 4375150"/>
                <a:gd name="connsiteY8" fmla="*/ 457199 h 1016021"/>
                <a:gd name="connsiteX9" fmla="*/ 4375150 w 4375150"/>
                <a:gd name="connsiteY9" fmla="*/ 0 h 1016021"/>
                <a:gd name="connsiteX0" fmla="*/ 0 w 4375150"/>
                <a:gd name="connsiteY0" fmla="*/ 0 h 1016565"/>
                <a:gd name="connsiteX1" fmla="*/ 107950 w 4375150"/>
                <a:gd name="connsiteY1" fmla="*/ 304800 h 1016565"/>
                <a:gd name="connsiteX2" fmla="*/ 190500 w 4375150"/>
                <a:gd name="connsiteY2" fmla="*/ 762001 h 1016565"/>
                <a:gd name="connsiteX3" fmla="*/ 393700 w 4375150"/>
                <a:gd name="connsiteY3" fmla="*/ 1016000 h 1016565"/>
                <a:gd name="connsiteX4" fmla="*/ 724807 w 4375150"/>
                <a:gd name="connsiteY4" fmla="*/ 825500 h 1016565"/>
                <a:gd name="connsiteX5" fmla="*/ 1155700 w 4375150"/>
                <a:gd name="connsiteY5" fmla="*/ 654050 h 1016565"/>
                <a:gd name="connsiteX6" fmla="*/ 1492250 w 4375150"/>
                <a:gd name="connsiteY6" fmla="*/ 660400 h 1016565"/>
                <a:gd name="connsiteX7" fmla="*/ 1847850 w 4375150"/>
                <a:gd name="connsiteY7" fmla="*/ 685799 h 1016565"/>
                <a:gd name="connsiteX8" fmla="*/ 2711450 w 4375150"/>
                <a:gd name="connsiteY8" fmla="*/ 457199 h 1016565"/>
                <a:gd name="connsiteX9" fmla="*/ 4375150 w 4375150"/>
                <a:gd name="connsiteY9" fmla="*/ 0 h 1016565"/>
                <a:gd name="connsiteX0" fmla="*/ 0 w 4375150"/>
                <a:gd name="connsiteY0" fmla="*/ 0 h 1016565"/>
                <a:gd name="connsiteX1" fmla="*/ 107950 w 4375150"/>
                <a:gd name="connsiteY1" fmla="*/ 304800 h 1016565"/>
                <a:gd name="connsiteX2" fmla="*/ 190500 w 4375150"/>
                <a:gd name="connsiteY2" fmla="*/ 762001 h 1016565"/>
                <a:gd name="connsiteX3" fmla="*/ 393700 w 4375150"/>
                <a:gd name="connsiteY3" fmla="*/ 1016000 h 1016565"/>
                <a:gd name="connsiteX4" fmla="*/ 724807 w 4375150"/>
                <a:gd name="connsiteY4" fmla="*/ 825500 h 1016565"/>
                <a:gd name="connsiteX5" fmla="*/ 1155700 w 4375150"/>
                <a:gd name="connsiteY5" fmla="*/ 654050 h 1016565"/>
                <a:gd name="connsiteX6" fmla="*/ 1492250 w 4375150"/>
                <a:gd name="connsiteY6" fmla="*/ 660400 h 1016565"/>
                <a:gd name="connsiteX7" fmla="*/ 1847850 w 4375150"/>
                <a:gd name="connsiteY7" fmla="*/ 685799 h 1016565"/>
                <a:gd name="connsiteX8" fmla="*/ 2711450 w 4375150"/>
                <a:gd name="connsiteY8" fmla="*/ 457199 h 1016565"/>
                <a:gd name="connsiteX9" fmla="*/ 4375150 w 4375150"/>
                <a:gd name="connsiteY9" fmla="*/ 0 h 1016565"/>
                <a:gd name="connsiteX0" fmla="*/ 0 w 4375150"/>
                <a:gd name="connsiteY0" fmla="*/ 0 h 1016565"/>
                <a:gd name="connsiteX1" fmla="*/ 107950 w 4375150"/>
                <a:gd name="connsiteY1" fmla="*/ 304800 h 1016565"/>
                <a:gd name="connsiteX2" fmla="*/ 190500 w 4375150"/>
                <a:gd name="connsiteY2" fmla="*/ 762001 h 1016565"/>
                <a:gd name="connsiteX3" fmla="*/ 393700 w 4375150"/>
                <a:gd name="connsiteY3" fmla="*/ 1016000 h 1016565"/>
                <a:gd name="connsiteX4" fmla="*/ 724807 w 4375150"/>
                <a:gd name="connsiteY4" fmla="*/ 825500 h 1016565"/>
                <a:gd name="connsiteX5" fmla="*/ 1155700 w 4375150"/>
                <a:gd name="connsiteY5" fmla="*/ 654050 h 1016565"/>
                <a:gd name="connsiteX6" fmla="*/ 1492250 w 4375150"/>
                <a:gd name="connsiteY6" fmla="*/ 660400 h 1016565"/>
                <a:gd name="connsiteX7" fmla="*/ 1847850 w 4375150"/>
                <a:gd name="connsiteY7" fmla="*/ 685799 h 1016565"/>
                <a:gd name="connsiteX8" fmla="*/ 2711450 w 4375150"/>
                <a:gd name="connsiteY8" fmla="*/ 457199 h 1016565"/>
                <a:gd name="connsiteX9" fmla="*/ 4375150 w 4375150"/>
                <a:gd name="connsiteY9" fmla="*/ 0 h 1016565"/>
                <a:gd name="connsiteX0" fmla="*/ 0 w 4375150"/>
                <a:gd name="connsiteY0" fmla="*/ 0 h 1016565"/>
                <a:gd name="connsiteX1" fmla="*/ 107950 w 4375150"/>
                <a:gd name="connsiteY1" fmla="*/ 304800 h 1016565"/>
                <a:gd name="connsiteX2" fmla="*/ 190500 w 4375150"/>
                <a:gd name="connsiteY2" fmla="*/ 762001 h 1016565"/>
                <a:gd name="connsiteX3" fmla="*/ 393700 w 4375150"/>
                <a:gd name="connsiteY3" fmla="*/ 1016000 h 1016565"/>
                <a:gd name="connsiteX4" fmla="*/ 721179 w 4375150"/>
                <a:gd name="connsiteY4" fmla="*/ 825500 h 1016565"/>
                <a:gd name="connsiteX5" fmla="*/ 1155700 w 4375150"/>
                <a:gd name="connsiteY5" fmla="*/ 654050 h 1016565"/>
                <a:gd name="connsiteX6" fmla="*/ 1492250 w 4375150"/>
                <a:gd name="connsiteY6" fmla="*/ 660400 h 1016565"/>
                <a:gd name="connsiteX7" fmla="*/ 1847850 w 4375150"/>
                <a:gd name="connsiteY7" fmla="*/ 685799 h 1016565"/>
                <a:gd name="connsiteX8" fmla="*/ 2711450 w 4375150"/>
                <a:gd name="connsiteY8" fmla="*/ 457199 h 1016565"/>
                <a:gd name="connsiteX9" fmla="*/ 4375150 w 4375150"/>
                <a:gd name="connsiteY9" fmla="*/ 0 h 1016565"/>
                <a:gd name="connsiteX0" fmla="*/ 0 w 4375150"/>
                <a:gd name="connsiteY0" fmla="*/ 0 h 1016625"/>
                <a:gd name="connsiteX1" fmla="*/ 107950 w 4375150"/>
                <a:gd name="connsiteY1" fmla="*/ 304800 h 1016625"/>
                <a:gd name="connsiteX2" fmla="*/ 190500 w 4375150"/>
                <a:gd name="connsiteY2" fmla="*/ 762001 h 1016625"/>
                <a:gd name="connsiteX3" fmla="*/ 393700 w 4375150"/>
                <a:gd name="connsiteY3" fmla="*/ 1016000 h 1016625"/>
                <a:gd name="connsiteX4" fmla="*/ 721179 w 4375150"/>
                <a:gd name="connsiteY4" fmla="*/ 825500 h 1016625"/>
                <a:gd name="connsiteX5" fmla="*/ 1155700 w 4375150"/>
                <a:gd name="connsiteY5" fmla="*/ 654050 h 1016625"/>
                <a:gd name="connsiteX6" fmla="*/ 1492250 w 4375150"/>
                <a:gd name="connsiteY6" fmla="*/ 660400 h 1016625"/>
                <a:gd name="connsiteX7" fmla="*/ 1847850 w 4375150"/>
                <a:gd name="connsiteY7" fmla="*/ 685799 h 1016625"/>
                <a:gd name="connsiteX8" fmla="*/ 2711450 w 4375150"/>
                <a:gd name="connsiteY8" fmla="*/ 457199 h 1016625"/>
                <a:gd name="connsiteX9" fmla="*/ 4375150 w 4375150"/>
                <a:gd name="connsiteY9" fmla="*/ 0 h 1016625"/>
                <a:gd name="connsiteX0" fmla="*/ 0 w 4375150"/>
                <a:gd name="connsiteY0" fmla="*/ 0 h 1016625"/>
                <a:gd name="connsiteX1" fmla="*/ 107950 w 4375150"/>
                <a:gd name="connsiteY1" fmla="*/ 304800 h 1016625"/>
                <a:gd name="connsiteX2" fmla="*/ 190500 w 4375150"/>
                <a:gd name="connsiteY2" fmla="*/ 762001 h 1016625"/>
                <a:gd name="connsiteX3" fmla="*/ 393700 w 4375150"/>
                <a:gd name="connsiteY3" fmla="*/ 1016000 h 1016625"/>
                <a:gd name="connsiteX4" fmla="*/ 717550 w 4375150"/>
                <a:gd name="connsiteY4" fmla="*/ 825500 h 1016625"/>
                <a:gd name="connsiteX5" fmla="*/ 1155700 w 4375150"/>
                <a:gd name="connsiteY5" fmla="*/ 654050 h 1016625"/>
                <a:gd name="connsiteX6" fmla="*/ 1492250 w 4375150"/>
                <a:gd name="connsiteY6" fmla="*/ 660400 h 1016625"/>
                <a:gd name="connsiteX7" fmla="*/ 1847850 w 4375150"/>
                <a:gd name="connsiteY7" fmla="*/ 685799 h 1016625"/>
                <a:gd name="connsiteX8" fmla="*/ 2711450 w 4375150"/>
                <a:gd name="connsiteY8" fmla="*/ 457199 h 1016625"/>
                <a:gd name="connsiteX9" fmla="*/ 4375150 w 4375150"/>
                <a:gd name="connsiteY9" fmla="*/ 0 h 1016625"/>
                <a:gd name="connsiteX0" fmla="*/ 0 w 4375150"/>
                <a:gd name="connsiteY0" fmla="*/ 0 h 1016625"/>
                <a:gd name="connsiteX1" fmla="*/ 107950 w 4375150"/>
                <a:gd name="connsiteY1" fmla="*/ 304800 h 1016625"/>
                <a:gd name="connsiteX2" fmla="*/ 190500 w 4375150"/>
                <a:gd name="connsiteY2" fmla="*/ 762001 h 1016625"/>
                <a:gd name="connsiteX3" fmla="*/ 393700 w 4375150"/>
                <a:gd name="connsiteY3" fmla="*/ 1016000 h 1016625"/>
                <a:gd name="connsiteX4" fmla="*/ 710292 w 4375150"/>
                <a:gd name="connsiteY4" fmla="*/ 825500 h 1016625"/>
                <a:gd name="connsiteX5" fmla="*/ 1155700 w 4375150"/>
                <a:gd name="connsiteY5" fmla="*/ 654050 h 1016625"/>
                <a:gd name="connsiteX6" fmla="*/ 1492250 w 4375150"/>
                <a:gd name="connsiteY6" fmla="*/ 660400 h 1016625"/>
                <a:gd name="connsiteX7" fmla="*/ 1847850 w 4375150"/>
                <a:gd name="connsiteY7" fmla="*/ 685799 h 1016625"/>
                <a:gd name="connsiteX8" fmla="*/ 2711450 w 4375150"/>
                <a:gd name="connsiteY8" fmla="*/ 457199 h 1016625"/>
                <a:gd name="connsiteX9" fmla="*/ 4375150 w 4375150"/>
                <a:gd name="connsiteY9" fmla="*/ 0 h 1016625"/>
                <a:gd name="connsiteX0" fmla="*/ 0 w 4375150"/>
                <a:gd name="connsiteY0" fmla="*/ 0 h 1016698"/>
                <a:gd name="connsiteX1" fmla="*/ 107950 w 4375150"/>
                <a:gd name="connsiteY1" fmla="*/ 304800 h 1016698"/>
                <a:gd name="connsiteX2" fmla="*/ 190500 w 4375150"/>
                <a:gd name="connsiteY2" fmla="*/ 762001 h 1016698"/>
                <a:gd name="connsiteX3" fmla="*/ 393700 w 4375150"/>
                <a:gd name="connsiteY3" fmla="*/ 1016000 h 1016698"/>
                <a:gd name="connsiteX4" fmla="*/ 710292 w 4375150"/>
                <a:gd name="connsiteY4" fmla="*/ 825500 h 1016698"/>
                <a:gd name="connsiteX5" fmla="*/ 1155700 w 4375150"/>
                <a:gd name="connsiteY5" fmla="*/ 654050 h 1016698"/>
                <a:gd name="connsiteX6" fmla="*/ 1492250 w 4375150"/>
                <a:gd name="connsiteY6" fmla="*/ 660400 h 1016698"/>
                <a:gd name="connsiteX7" fmla="*/ 1847850 w 4375150"/>
                <a:gd name="connsiteY7" fmla="*/ 685799 h 1016698"/>
                <a:gd name="connsiteX8" fmla="*/ 2711450 w 4375150"/>
                <a:gd name="connsiteY8" fmla="*/ 457199 h 1016698"/>
                <a:gd name="connsiteX9" fmla="*/ 4375150 w 4375150"/>
                <a:gd name="connsiteY9" fmla="*/ 0 h 1016698"/>
                <a:gd name="connsiteX0" fmla="*/ 0 w 4375150"/>
                <a:gd name="connsiteY0" fmla="*/ 0 h 1016660"/>
                <a:gd name="connsiteX1" fmla="*/ 107950 w 4375150"/>
                <a:gd name="connsiteY1" fmla="*/ 304800 h 1016660"/>
                <a:gd name="connsiteX2" fmla="*/ 190500 w 4375150"/>
                <a:gd name="connsiteY2" fmla="*/ 762001 h 1016660"/>
                <a:gd name="connsiteX3" fmla="*/ 393700 w 4375150"/>
                <a:gd name="connsiteY3" fmla="*/ 1016000 h 1016660"/>
                <a:gd name="connsiteX4" fmla="*/ 710292 w 4375150"/>
                <a:gd name="connsiteY4" fmla="*/ 825500 h 1016660"/>
                <a:gd name="connsiteX5" fmla="*/ 1155700 w 4375150"/>
                <a:gd name="connsiteY5" fmla="*/ 654050 h 1016660"/>
                <a:gd name="connsiteX6" fmla="*/ 1492250 w 4375150"/>
                <a:gd name="connsiteY6" fmla="*/ 660400 h 1016660"/>
                <a:gd name="connsiteX7" fmla="*/ 1847850 w 4375150"/>
                <a:gd name="connsiteY7" fmla="*/ 685799 h 1016660"/>
                <a:gd name="connsiteX8" fmla="*/ 2711450 w 4375150"/>
                <a:gd name="connsiteY8" fmla="*/ 457199 h 1016660"/>
                <a:gd name="connsiteX9" fmla="*/ 4375150 w 4375150"/>
                <a:gd name="connsiteY9" fmla="*/ 0 h 1016660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55700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92250 w 4375150"/>
                <a:gd name="connsiteY6" fmla="*/ 660400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84993 w 4375150"/>
                <a:gd name="connsiteY6" fmla="*/ 667657 h 1016552"/>
                <a:gd name="connsiteX7" fmla="*/ 1847850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84993 w 4375150"/>
                <a:gd name="connsiteY6" fmla="*/ 667657 h 1016552"/>
                <a:gd name="connsiteX7" fmla="*/ 1934935 w 4375150"/>
                <a:gd name="connsiteY7" fmla="*/ 693056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84993 w 4375150"/>
                <a:gd name="connsiteY6" fmla="*/ 667657 h 1016552"/>
                <a:gd name="connsiteX7" fmla="*/ 1934935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934935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934935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934935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934935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34193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412421 w 4375150"/>
                <a:gd name="connsiteY6" fmla="*/ 660400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710292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797"/>
                <a:gd name="connsiteX1" fmla="*/ 107950 w 4375150"/>
                <a:gd name="connsiteY1" fmla="*/ 304800 h 1016797"/>
                <a:gd name="connsiteX2" fmla="*/ 190500 w 4375150"/>
                <a:gd name="connsiteY2" fmla="*/ 762001 h 1016797"/>
                <a:gd name="connsiteX3" fmla="*/ 393700 w 4375150"/>
                <a:gd name="connsiteY3" fmla="*/ 1016000 h 1016797"/>
                <a:gd name="connsiteX4" fmla="*/ 699406 w 4375150"/>
                <a:gd name="connsiteY4" fmla="*/ 836385 h 1016797"/>
                <a:gd name="connsiteX5" fmla="*/ 1126672 w 4375150"/>
                <a:gd name="connsiteY5" fmla="*/ 654050 h 1016797"/>
                <a:gd name="connsiteX6" fmla="*/ 1397907 w 4375150"/>
                <a:gd name="connsiteY6" fmla="*/ 649514 h 1016797"/>
                <a:gd name="connsiteX7" fmla="*/ 1884135 w 4375150"/>
                <a:gd name="connsiteY7" fmla="*/ 685799 h 1016797"/>
                <a:gd name="connsiteX8" fmla="*/ 2711450 w 4375150"/>
                <a:gd name="connsiteY8" fmla="*/ 457199 h 1016797"/>
                <a:gd name="connsiteX9" fmla="*/ 4375150 w 4375150"/>
                <a:gd name="connsiteY9" fmla="*/ 0 h 1016797"/>
                <a:gd name="connsiteX0" fmla="*/ 0 w 4375150"/>
                <a:gd name="connsiteY0" fmla="*/ 0 h 1016709"/>
                <a:gd name="connsiteX1" fmla="*/ 107950 w 4375150"/>
                <a:gd name="connsiteY1" fmla="*/ 304800 h 1016709"/>
                <a:gd name="connsiteX2" fmla="*/ 190500 w 4375150"/>
                <a:gd name="connsiteY2" fmla="*/ 762001 h 1016709"/>
                <a:gd name="connsiteX3" fmla="*/ 393700 w 4375150"/>
                <a:gd name="connsiteY3" fmla="*/ 1016000 h 1016709"/>
                <a:gd name="connsiteX4" fmla="*/ 699406 w 4375150"/>
                <a:gd name="connsiteY4" fmla="*/ 832757 h 1016709"/>
                <a:gd name="connsiteX5" fmla="*/ 1126672 w 4375150"/>
                <a:gd name="connsiteY5" fmla="*/ 654050 h 1016709"/>
                <a:gd name="connsiteX6" fmla="*/ 1397907 w 4375150"/>
                <a:gd name="connsiteY6" fmla="*/ 649514 h 1016709"/>
                <a:gd name="connsiteX7" fmla="*/ 1884135 w 4375150"/>
                <a:gd name="connsiteY7" fmla="*/ 685799 h 1016709"/>
                <a:gd name="connsiteX8" fmla="*/ 2711450 w 4375150"/>
                <a:gd name="connsiteY8" fmla="*/ 457199 h 1016709"/>
                <a:gd name="connsiteX9" fmla="*/ 4375150 w 4375150"/>
                <a:gd name="connsiteY9" fmla="*/ 0 h 1016709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884135 w 4375150"/>
                <a:gd name="connsiteY7" fmla="*/ 68579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971220 w 4375150"/>
                <a:gd name="connsiteY7" fmla="*/ 682170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397907 w 4375150"/>
                <a:gd name="connsiteY6" fmla="*/ 649514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304143 w 4375150"/>
                <a:gd name="connsiteY8" fmla="*/ 604155 h 1016552"/>
                <a:gd name="connsiteX9" fmla="*/ 2711450 w 4375150"/>
                <a:gd name="connsiteY9" fmla="*/ 457199 h 1016552"/>
                <a:gd name="connsiteX10" fmla="*/ 4375150 w 4375150"/>
                <a:gd name="connsiteY10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56706 w 4375150"/>
                <a:gd name="connsiteY7" fmla="*/ 67854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28535 w 4375150"/>
                <a:gd name="connsiteY6" fmla="*/ 671286 h 1016552"/>
                <a:gd name="connsiteX7" fmla="*/ 1974607 w 4375150"/>
                <a:gd name="connsiteY7" fmla="*/ 61283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37485 w 4375150"/>
                <a:gd name="connsiteY6" fmla="*/ 627479 h 1016552"/>
                <a:gd name="connsiteX7" fmla="*/ 1974607 w 4375150"/>
                <a:gd name="connsiteY7" fmla="*/ 612832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37485 w 4375150"/>
                <a:gd name="connsiteY6" fmla="*/ 627479 h 1016552"/>
                <a:gd name="connsiteX7" fmla="*/ 1974607 w 4375150"/>
                <a:gd name="connsiteY7" fmla="*/ 590929 h 1016552"/>
                <a:gd name="connsiteX8" fmla="*/ 2711450 w 4375150"/>
                <a:gd name="connsiteY8" fmla="*/ 457199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37485 w 4375150"/>
                <a:gd name="connsiteY6" fmla="*/ 627479 h 1016552"/>
                <a:gd name="connsiteX7" fmla="*/ 1974607 w 4375150"/>
                <a:gd name="connsiteY7" fmla="*/ 590929 h 1016552"/>
                <a:gd name="connsiteX8" fmla="*/ 2648799 w 4375150"/>
                <a:gd name="connsiteY8" fmla="*/ 406092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37485 w 4375150"/>
                <a:gd name="connsiteY6" fmla="*/ 627479 h 1016552"/>
                <a:gd name="connsiteX7" fmla="*/ 1947757 w 4375150"/>
                <a:gd name="connsiteY7" fmla="*/ 554423 h 1016552"/>
                <a:gd name="connsiteX8" fmla="*/ 2648799 w 4375150"/>
                <a:gd name="connsiteY8" fmla="*/ 406092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37485 w 4375150"/>
                <a:gd name="connsiteY6" fmla="*/ 627479 h 1016552"/>
                <a:gd name="connsiteX7" fmla="*/ 1947757 w 4375150"/>
                <a:gd name="connsiteY7" fmla="*/ 554423 h 1016552"/>
                <a:gd name="connsiteX8" fmla="*/ 2648799 w 4375150"/>
                <a:gd name="connsiteY8" fmla="*/ 406092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37485 w 4375150"/>
                <a:gd name="connsiteY6" fmla="*/ 627479 h 1016552"/>
                <a:gd name="connsiteX7" fmla="*/ 1947757 w 4375150"/>
                <a:gd name="connsiteY7" fmla="*/ 554423 h 1016552"/>
                <a:gd name="connsiteX8" fmla="*/ 2586148 w 4375150"/>
                <a:gd name="connsiteY8" fmla="*/ 333081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37485 w 4375150"/>
                <a:gd name="connsiteY6" fmla="*/ 627479 h 1016552"/>
                <a:gd name="connsiteX7" fmla="*/ 1947757 w 4375150"/>
                <a:gd name="connsiteY7" fmla="*/ 554423 h 1016552"/>
                <a:gd name="connsiteX8" fmla="*/ 2586148 w 4375150"/>
                <a:gd name="connsiteY8" fmla="*/ 333081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37485 w 4375150"/>
                <a:gd name="connsiteY6" fmla="*/ 627479 h 1016552"/>
                <a:gd name="connsiteX7" fmla="*/ 1929856 w 4375150"/>
                <a:gd name="connsiteY7" fmla="*/ 532520 h 1016552"/>
                <a:gd name="connsiteX8" fmla="*/ 2586148 w 4375150"/>
                <a:gd name="connsiteY8" fmla="*/ 333081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10635 w 4375150"/>
                <a:gd name="connsiteY6" fmla="*/ 605576 h 1016552"/>
                <a:gd name="connsiteX7" fmla="*/ 1929856 w 4375150"/>
                <a:gd name="connsiteY7" fmla="*/ 532520 h 1016552"/>
                <a:gd name="connsiteX8" fmla="*/ 2586148 w 4375150"/>
                <a:gd name="connsiteY8" fmla="*/ 333081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10635 w 4375150"/>
                <a:gd name="connsiteY6" fmla="*/ 605576 h 1016552"/>
                <a:gd name="connsiteX7" fmla="*/ 1929856 w 4375150"/>
                <a:gd name="connsiteY7" fmla="*/ 496015 h 1016552"/>
                <a:gd name="connsiteX8" fmla="*/ 2586148 w 4375150"/>
                <a:gd name="connsiteY8" fmla="*/ 333081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10635 w 4375150"/>
                <a:gd name="connsiteY6" fmla="*/ 561769 h 1016552"/>
                <a:gd name="connsiteX7" fmla="*/ 1929856 w 4375150"/>
                <a:gd name="connsiteY7" fmla="*/ 496015 h 1016552"/>
                <a:gd name="connsiteX8" fmla="*/ 2586148 w 4375150"/>
                <a:gd name="connsiteY8" fmla="*/ 333081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19585 w 4375150"/>
                <a:gd name="connsiteY6" fmla="*/ 590974 h 1016552"/>
                <a:gd name="connsiteX7" fmla="*/ 1929856 w 4375150"/>
                <a:gd name="connsiteY7" fmla="*/ 496015 h 1016552"/>
                <a:gd name="connsiteX8" fmla="*/ 2586148 w 4375150"/>
                <a:gd name="connsiteY8" fmla="*/ 333081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519585 w 4375150"/>
                <a:gd name="connsiteY6" fmla="*/ 590974 h 1016552"/>
                <a:gd name="connsiteX7" fmla="*/ 1956707 w 4375150"/>
                <a:gd name="connsiteY7" fmla="*/ 517918 h 1016552"/>
                <a:gd name="connsiteX8" fmla="*/ 2586148 w 4375150"/>
                <a:gd name="connsiteY8" fmla="*/ 333081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716489 w 4375150"/>
                <a:gd name="connsiteY6" fmla="*/ 569070 h 1016552"/>
                <a:gd name="connsiteX7" fmla="*/ 1956707 w 4375150"/>
                <a:gd name="connsiteY7" fmla="*/ 517918 h 1016552"/>
                <a:gd name="connsiteX8" fmla="*/ 2586148 w 4375150"/>
                <a:gd name="connsiteY8" fmla="*/ 333081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716489 w 4375150"/>
                <a:gd name="connsiteY6" fmla="*/ 569070 h 1016552"/>
                <a:gd name="connsiteX7" fmla="*/ 2341564 w 4375150"/>
                <a:gd name="connsiteY7" fmla="*/ 247778 h 1016552"/>
                <a:gd name="connsiteX8" fmla="*/ 2586148 w 4375150"/>
                <a:gd name="connsiteY8" fmla="*/ 333081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716489 w 4375150"/>
                <a:gd name="connsiteY6" fmla="*/ 569070 h 1016552"/>
                <a:gd name="connsiteX7" fmla="*/ 2341564 w 4375150"/>
                <a:gd name="connsiteY7" fmla="*/ 247778 h 1016552"/>
                <a:gd name="connsiteX8" fmla="*/ 2756201 w 4375150"/>
                <a:gd name="connsiteY8" fmla="*/ 84844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716489 w 4375150"/>
                <a:gd name="connsiteY6" fmla="*/ 569070 h 1016552"/>
                <a:gd name="connsiteX7" fmla="*/ 2350514 w 4375150"/>
                <a:gd name="connsiteY7" fmla="*/ 269681 h 1016552"/>
                <a:gd name="connsiteX8" fmla="*/ 2756201 w 4375150"/>
                <a:gd name="connsiteY8" fmla="*/ 84844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716489 w 4375150"/>
                <a:gd name="connsiteY6" fmla="*/ 569070 h 1016552"/>
                <a:gd name="connsiteX7" fmla="*/ 2350514 w 4375150"/>
                <a:gd name="connsiteY7" fmla="*/ 269681 h 1016552"/>
                <a:gd name="connsiteX8" fmla="*/ 2756201 w 4375150"/>
                <a:gd name="connsiteY8" fmla="*/ 84844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716489 w 4375150"/>
                <a:gd name="connsiteY6" fmla="*/ 569070 h 1016552"/>
                <a:gd name="connsiteX7" fmla="*/ 2314713 w 4375150"/>
                <a:gd name="connsiteY7" fmla="*/ 262380 h 1016552"/>
                <a:gd name="connsiteX8" fmla="*/ 2756201 w 4375150"/>
                <a:gd name="connsiteY8" fmla="*/ 84844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689638 w 4375150"/>
                <a:gd name="connsiteY6" fmla="*/ 547167 h 1016552"/>
                <a:gd name="connsiteX7" fmla="*/ 2314713 w 4375150"/>
                <a:gd name="connsiteY7" fmla="*/ 262380 h 1016552"/>
                <a:gd name="connsiteX8" fmla="*/ 2756201 w 4375150"/>
                <a:gd name="connsiteY8" fmla="*/ 84844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689638 w 4375150"/>
                <a:gd name="connsiteY6" fmla="*/ 547167 h 1016552"/>
                <a:gd name="connsiteX7" fmla="*/ 2296813 w 4375150"/>
                <a:gd name="connsiteY7" fmla="*/ 240477 h 1016552"/>
                <a:gd name="connsiteX8" fmla="*/ 2756201 w 4375150"/>
                <a:gd name="connsiteY8" fmla="*/ 84844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671738 w 4375150"/>
                <a:gd name="connsiteY6" fmla="*/ 525264 h 1016552"/>
                <a:gd name="connsiteX7" fmla="*/ 2296813 w 4375150"/>
                <a:gd name="connsiteY7" fmla="*/ 240477 h 1016552"/>
                <a:gd name="connsiteX8" fmla="*/ 2756201 w 4375150"/>
                <a:gd name="connsiteY8" fmla="*/ 84844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671738 w 4375150"/>
                <a:gd name="connsiteY6" fmla="*/ 525264 h 1016552"/>
                <a:gd name="connsiteX7" fmla="*/ 2296813 w 4375150"/>
                <a:gd name="connsiteY7" fmla="*/ 240477 h 1016552"/>
                <a:gd name="connsiteX8" fmla="*/ 2729351 w 4375150"/>
                <a:gd name="connsiteY8" fmla="*/ 70242 h 1016552"/>
                <a:gd name="connsiteX9" fmla="*/ 4375150 w 4375150"/>
                <a:gd name="connsiteY9" fmla="*/ 0 h 1016552"/>
                <a:gd name="connsiteX0" fmla="*/ 0 w 4375150"/>
                <a:gd name="connsiteY0" fmla="*/ 0 h 1016552"/>
                <a:gd name="connsiteX1" fmla="*/ 107950 w 4375150"/>
                <a:gd name="connsiteY1" fmla="*/ 304800 h 1016552"/>
                <a:gd name="connsiteX2" fmla="*/ 190500 w 4375150"/>
                <a:gd name="connsiteY2" fmla="*/ 762001 h 1016552"/>
                <a:gd name="connsiteX3" fmla="*/ 393700 w 4375150"/>
                <a:gd name="connsiteY3" fmla="*/ 1016000 h 1016552"/>
                <a:gd name="connsiteX4" fmla="*/ 695778 w 4375150"/>
                <a:gd name="connsiteY4" fmla="*/ 825500 h 1016552"/>
                <a:gd name="connsiteX5" fmla="*/ 1126672 w 4375150"/>
                <a:gd name="connsiteY5" fmla="*/ 654050 h 1016552"/>
                <a:gd name="connsiteX6" fmla="*/ 1671738 w 4375150"/>
                <a:gd name="connsiteY6" fmla="*/ 525264 h 1016552"/>
                <a:gd name="connsiteX7" fmla="*/ 2296813 w 4375150"/>
                <a:gd name="connsiteY7" fmla="*/ 240477 h 1016552"/>
                <a:gd name="connsiteX8" fmla="*/ 2729351 w 4375150"/>
                <a:gd name="connsiteY8" fmla="*/ 70242 h 1016552"/>
                <a:gd name="connsiteX9" fmla="*/ 4375150 w 4375150"/>
                <a:gd name="connsiteY9" fmla="*/ 0 h 1016552"/>
                <a:gd name="connsiteX0" fmla="*/ 0 w 4375150"/>
                <a:gd name="connsiteY0" fmla="*/ 0 h 1016234"/>
                <a:gd name="connsiteX1" fmla="*/ 107950 w 4375150"/>
                <a:gd name="connsiteY1" fmla="*/ 304800 h 1016234"/>
                <a:gd name="connsiteX2" fmla="*/ 190500 w 4375150"/>
                <a:gd name="connsiteY2" fmla="*/ 762001 h 1016234"/>
                <a:gd name="connsiteX3" fmla="*/ 393700 w 4375150"/>
                <a:gd name="connsiteY3" fmla="*/ 1016000 h 1016234"/>
                <a:gd name="connsiteX4" fmla="*/ 695778 w 4375150"/>
                <a:gd name="connsiteY4" fmla="*/ 805282 h 1016234"/>
                <a:gd name="connsiteX5" fmla="*/ 1126672 w 4375150"/>
                <a:gd name="connsiteY5" fmla="*/ 654050 h 1016234"/>
                <a:gd name="connsiteX6" fmla="*/ 1671738 w 4375150"/>
                <a:gd name="connsiteY6" fmla="*/ 525264 h 1016234"/>
                <a:gd name="connsiteX7" fmla="*/ 2296813 w 4375150"/>
                <a:gd name="connsiteY7" fmla="*/ 240477 h 1016234"/>
                <a:gd name="connsiteX8" fmla="*/ 2729351 w 4375150"/>
                <a:gd name="connsiteY8" fmla="*/ 70242 h 1016234"/>
                <a:gd name="connsiteX9" fmla="*/ 4375150 w 4375150"/>
                <a:gd name="connsiteY9" fmla="*/ 0 h 1016234"/>
                <a:gd name="connsiteX0" fmla="*/ 0 w 4375150"/>
                <a:gd name="connsiteY0" fmla="*/ 0 h 1016234"/>
                <a:gd name="connsiteX1" fmla="*/ 107950 w 4375150"/>
                <a:gd name="connsiteY1" fmla="*/ 304800 h 1016234"/>
                <a:gd name="connsiteX2" fmla="*/ 190500 w 4375150"/>
                <a:gd name="connsiteY2" fmla="*/ 762001 h 1016234"/>
                <a:gd name="connsiteX3" fmla="*/ 393700 w 4375150"/>
                <a:gd name="connsiteY3" fmla="*/ 1016000 h 1016234"/>
                <a:gd name="connsiteX4" fmla="*/ 695778 w 4375150"/>
                <a:gd name="connsiteY4" fmla="*/ 805282 h 1016234"/>
                <a:gd name="connsiteX5" fmla="*/ 1126672 w 4375150"/>
                <a:gd name="connsiteY5" fmla="*/ 654050 h 1016234"/>
                <a:gd name="connsiteX6" fmla="*/ 1713045 w 4375150"/>
                <a:gd name="connsiteY6" fmla="*/ 572441 h 1016234"/>
                <a:gd name="connsiteX7" fmla="*/ 2296813 w 4375150"/>
                <a:gd name="connsiteY7" fmla="*/ 240477 h 1016234"/>
                <a:gd name="connsiteX8" fmla="*/ 2729351 w 4375150"/>
                <a:gd name="connsiteY8" fmla="*/ 70242 h 1016234"/>
                <a:gd name="connsiteX9" fmla="*/ 4375150 w 4375150"/>
                <a:gd name="connsiteY9" fmla="*/ 0 h 1016234"/>
                <a:gd name="connsiteX0" fmla="*/ 0 w 4375150"/>
                <a:gd name="connsiteY0" fmla="*/ 0 h 1016234"/>
                <a:gd name="connsiteX1" fmla="*/ 107950 w 4375150"/>
                <a:gd name="connsiteY1" fmla="*/ 304800 h 1016234"/>
                <a:gd name="connsiteX2" fmla="*/ 190500 w 4375150"/>
                <a:gd name="connsiteY2" fmla="*/ 762001 h 1016234"/>
                <a:gd name="connsiteX3" fmla="*/ 393700 w 4375150"/>
                <a:gd name="connsiteY3" fmla="*/ 1016000 h 1016234"/>
                <a:gd name="connsiteX4" fmla="*/ 695778 w 4375150"/>
                <a:gd name="connsiteY4" fmla="*/ 805282 h 1016234"/>
                <a:gd name="connsiteX5" fmla="*/ 1126672 w 4375150"/>
                <a:gd name="connsiteY5" fmla="*/ 654050 h 1016234"/>
                <a:gd name="connsiteX6" fmla="*/ 1713045 w 4375150"/>
                <a:gd name="connsiteY6" fmla="*/ 572441 h 1016234"/>
                <a:gd name="connsiteX7" fmla="*/ 2296813 w 4375150"/>
                <a:gd name="connsiteY7" fmla="*/ 240477 h 1016234"/>
                <a:gd name="connsiteX8" fmla="*/ 2729351 w 4375150"/>
                <a:gd name="connsiteY8" fmla="*/ 70242 h 1016234"/>
                <a:gd name="connsiteX9" fmla="*/ 4375150 w 4375150"/>
                <a:gd name="connsiteY9" fmla="*/ 0 h 1016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75150" h="1016234">
                  <a:moveTo>
                    <a:pt x="0" y="0"/>
                  </a:moveTo>
                  <a:cubicBezTo>
                    <a:pt x="73290" y="120650"/>
                    <a:pt x="86783" y="192617"/>
                    <a:pt x="107950" y="304800"/>
                  </a:cubicBezTo>
                  <a:cubicBezTo>
                    <a:pt x="125791" y="465667"/>
                    <a:pt x="157390" y="657983"/>
                    <a:pt x="190500" y="762001"/>
                  </a:cubicBezTo>
                  <a:cubicBezTo>
                    <a:pt x="223610" y="866019"/>
                    <a:pt x="309487" y="1008787"/>
                    <a:pt x="393700" y="1016000"/>
                  </a:cubicBezTo>
                  <a:cubicBezTo>
                    <a:pt x="477913" y="1023214"/>
                    <a:pt x="608692" y="861978"/>
                    <a:pt x="695778" y="805282"/>
                  </a:cubicBezTo>
                  <a:cubicBezTo>
                    <a:pt x="942522" y="665128"/>
                    <a:pt x="924081" y="686118"/>
                    <a:pt x="1126672" y="654050"/>
                  </a:cubicBezTo>
                  <a:cubicBezTo>
                    <a:pt x="1329263" y="621982"/>
                    <a:pt x="1518021" y="641370"/>
                    <a:pt x="1713045" y="572441"/>
                  </a:cubicBezTo>
                  <a:cubicBezTo>
                    <a:pt x="1908069" y="503512"/>
                    <a:pt x="2127429" y="324177"/>
                    <a:pt x="2296813" y="240477"/>
                  </a:cubicBezTo>
                  <a:cubicBezTo>
                    <a:pt x="2466197" y="156777"/>
                    <a:pt x="2379012" y="168642"/>
                    <a:pt x="2729351" y="70242"/>
                  </a:cubicBezTo>
                  <a:cubicBezTo>
                    <a:pt x="2874978" y="31971"/>
                    <a:pt x="3720042" y="13758"/>
                    <a:pt x="4375150" y="0"/>
                  </a:cubicBezTo>
                </a:path>
              </a:pathLst>
            </a:custGeom>
            <a:grpFill/>
            <a:ln w="285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1100" dirty="0">
                  <a:effectLst/>
                  <a:ea typeface="Times New Roman"/>
                  <a:cs typeface="Times New Roman"/>
                </a:rPr>
                <a:t> </a:t>
              </a: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2575190" y="2325257"/>
              <a:ext cx="0" cy="2260049"/>
            </a:xfrm>
            <a:prstGeom prst="line">
              <a:avLst/>
            </a:prstGeom>
            <a:grpFill/>
            <a:ln w="28575" cap="rnd">
              <a:headEnd type="triangle" w="lg" len="lg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26"/>
            <p:cNvSpPr txBox="1"/>
            <p:nvPr/>
          </p:nvSpPr>
          <p:spPr>
            <a:xfrm>
              <a:off x="2941333" y="4612381"/>
              <a:ext cx="305434" cy="2107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 dirty="0">
                  <a:solidFill>
                    <a:srgbClr val="000000"/>
                  </a:solidFill>
                  <a:effectLst/>
                  <a:latin typeface="Cambria"/>
                  <a:ea typeface="Times New Roman"/>
                  <a:cs typeface="Arial"/>
                </a:rPr>
                <a:t>0 s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0" name="TextBox 27"/>
            <p:cNvSpPr txBox="1"/>
            <p:nvPr/>
          </p:nvSpPr>
          <p:spPr>
            <a:xfrm>
              <a:off x="3223696" y="4613278"/>
              <a:ext cx="451484" cy="2107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 dirty="0">
                  <a:solidFill>
                    <a:srgbClr val="000000"/>
                  </a:solidFill>
                  <a:effectLst/>
                  <a:latin typeface="Cambria"/>
                  <a:ea typeface="Times New Roman"/>
                  <a:cs typeface="Arial"/>
                </a:rPr>
                <a:t>5-10 s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1" name="TextBox 28"/>
            <p:cNvSpPr txBox="1"/>
            <p:nvPr/>
          </p:nvSpPr>
          <p:spPr>
            <a:xfrm>
              <a:off x="3785695" y="4613278"/>
              <a:ext cx="508000" cy="2107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 dirty="0">
                  <a:solidFill>
                    <a:srgbClr val="000000"/>
                  </a:solidFill>
                  <a:effectLst/>
                  <a:latin typeface="Cambria"/>
                  <a:ea typeface="Times New Roman"/>
                  <a:cs typeface="Arial"/>
                </a:rPr>
                <a:t>20-30 s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2" name="TextBox 29"/>
            <p:cNvSpPr txBox="1"/>
            <p:nvPr/>
          </p:nvSpPr>
          <p:spPr>
            <a:xfrm>
              <a:off x="5913133" y="4613278"/>
              <a:ext cx="577849" cy="21076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800" kern="1200" dirty="0">
                  <a:solidFill>
                    <a:srgbClr val="000000"/>
                  </a:solidFill>
                  <a:effectLst/>
                  <a:latin typeface="Cambria"/>
                  <a:ea typeface="Times New Roman"/>
                  <a:cs typeface="Arial"/>
                </a:rPr>
                <a:t>5-10 min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6273281" y="3037423"/>
              <a:ext cx="841106" cy="0"/>
            </a:xfrm>
            <a:prstGeom prst="line">
              <a:avLst/>
            </a:prstGeom>
            <a:grpFill/>
            <a:ln w="285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94" name="TextBox 42"/>
            <p:cNvSpPr txBox="1"/>
            <p:nvPr/>
          </p:nvSpPr>
          <p:spPr>
            <a:xfrm>
              <a:off x="1710409" y="2343673"/>
              <a:ext cx="905462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 dirty="0" smtClean="0">
                  <a:solidFill>
                    <a:srgbClr val="000000"/>
                  </a:solidFill>
                  <a:effectLst/>
                  <a:latin typeface="Cambria"/>
                  <a:ea typeface="Times New Roman"/>
                  <a:cs typeface="Arial"/>
                </a:rPr>
                <a:t>System Frequency</a:t>
              </a:r>
              <a:endParaRPr lang="en-US" sz="1100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5" name="TextBox 48"/>
            <p:cNvSpPr txBox="1"/>
            <p:nvPr/>
          </p:nvSpPr>
          <p:spPr>
            <a:xfrm>
              <a:off x="6511009" y="4572000"/>
              <a:ext cx="519694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 dirty="0">
                  <a:solidFill>
                    <a:srgbClr val="000000"/>
                  </a:solidFill>
                  <a:effectLst/>
                  <a:latin typeface="Cambria"/>
                  <a:ea typeface="Times New Roman"/>
                  <a:cs typeface="Arial"/>
                </a:rPr>
                <a:t>Time</a:t>
              </a:r>
              <a:endParaRPr lang="en-US" dirty="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6" name="TextBox 57"/>
            <p:cNvSpPr txBox="1"/>
            <p:nvPr/>
          </p:nvSpPr>
          <p:spPr>
            <a:xfrm>
              <a:off x="2721147" y="2464957"/>
              <a:ext cx="946870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kern="1200" dirty="0">
                  <a:solidFill>
                    <a:srgbClr val="0070C0"/>
                  </a:solidFill>
                  <a:effectLst/>
                  <a:latin typeface="Cambria"/>
                  <a:ea typeface="Times New Roman"/>
                  <a:cs typeface="Arial"/>
                </a:rPr>
                <a:t>Contingency Event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97" name="Straight Arrow Connector 96"/>
            <p:cNvCxnSpPr>
              <a:endCxn id="87" idx="0"/>
            </p:cNvCxnSpPr>
            <p:nvPr/>
          </p:nvCxnSpPr>
          <p:spPr>
            <a:xfrm flipH="1">
              <a:off x="3169181" y="2706257"/>
              <a:ext cx="2" cy="331320"/>
            </a:xfrm>
            <a:prstGeom prst="straightConnector1">
              <a:avLst/>
            </a:prstGeom>
            <a:grpFill/>
            <a:ln w="19050">
              <a:solidFill>
                <a:srgbClr val="0070C0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9" idx="1"/>
            </p:cNvCxnSpPr>
            <p:nvPr/>
          </p:nvCxnSpPr>
          <p:spPr>
            <a:xfrm flipH="1">
              <a:off x="2580227" y="4292642"/>
              <a:ext cx="1793375" cy="0"/>
            </a:xfrm>
            <a:prstGeom prst="straightConnector1">
              <a:avLst/>
            </a:prstGeom>
            <a:grpFill/>
            <a:ln w="19050">
              <a:solidFill>
                <a:srgbClr val="FF0000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22"/>
            <p:cNvSpPr txBox="1"/>
            <p:nvPr/>
          </p:nvSpPr>
          <p:spPr>
            <a:xfrm>
              <a:off x="4373602" y="4165684"/>
              <a:ext cx="1527807" cy="2539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1" kern="1200" dirty="0" smtClean="0">
                  <a:solidFill>
                    <a:srgbClr val="FF0000"/>
                  </a:solidFill>
                  <a:effectLst/>
                  <a:latin typeface="Cambria"/>
                  <a:ea typeface="Times New Roman"/>
                  <a:cs typeface="Arial"/>
                </a:rPr>
                <a:t>UFLS Threshold</a:t>
              </a:r>
              <a:endParaRPr lang="en-US" sz="1200" b="1" dirty="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00" name="Straight Arrow Connector 99"/>
            <p:cNvCxnSpPr>
              <a:stCxn id="101" idx="1"/>
            </p:cNvCxnSpPr>
            <p:nvPr/>
          </p:nvCxnSpPr>
          <p:spPr>
            <a:xfrm flipH="1">
              <a:off x="3453167" y="3947052"/>
              <a:ext cx="1105911" cy="0"/>
            </a:xfrm>
            <a:prstGeom prst="straightConnector1">
              <a:avLst/>
            </a:prstGeom>
            <a:grpFill/>
            <a:ln w="19050">
              <a:solidFill>
                <a:srgbClr val="C00000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22"/>
            <p:cNvSpPr txBox="1"/>
            <p:nvPr/>
          </p:nvSpPr>
          <p:spPr>
            <a:xfrm>
              <a:off x="4559078" y="3816247"/>
              <a:ext cx="1342331" cy="2616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kern="1200" dirty="0" smtClean="0">
                  <a:solidFill>
                    <a:srgbClr val="C00000"/>
                  </a:solidFill>
                  <a:effectLst/>
                  <a:latin typeface="Cambria"/>
                  <a:ea typeface="Times New Roman"/>
                  <a:cs typeface="Arial"/>
                </a:rPr>
                <a:t>Frequency Nadir</a:t>
              </a:r>
              <a:endParaRPr lang="en-US" sz="1400" b="1" dirty="0">
                <a:solidFill>
                  <a:srgbClr val="C00000"/>
                </a:solidFill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102" name="Straight Arrow Connector 101"/>
            <p:cNvCxnSpPr>
              <a:stCxn id="103" idx="1"/>
            </p:cNvCxnSpPr>
            <p:nvPr/>
          </p:nvCxnSpPr>
          <p:spPr>
            <a:xfrm flipH="1">
              <a:off x="3962932" y="3635268"/>
              <a:ext cx="795477" cy="0"/>
            </a:xfrm>
            <a:prstGeom prst="straightConnector1">
              <a:avLst/>
            </a:prstGeom>
            <a:grpFill/>
            <a:ln w="19050">
              <a:solidFill>
                <a:srgbClr val="800000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22"/>
            <p:cNvSpPr txBox="1"/>
            <p:nvPr/>
          </p:nvSpPr>
          <p:spPr>
            <a:xfrm>
              <a:off x="4758409" y="3504463"/>
              <a:ext cx="1425051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sz="1100" b="1" dirty="0" smtClean="0">
                  <a:solidFill>
                    <a:srgbClr val="800000"/>
                  </a:solidFill>
                  <a:latin typeface="Cambria"/>
                  <a:ea typeface="Times New Roman"/>
                  <a:cs typeface="Arial"/>
                </a:rPr>
                <a:t>Settling Frequency</a:t>
              </a:r>
              <a:endParaRPr lang="en-US" sz="1400" b="1" dirty="0">
                <a:solidFill>
                  <a:srgbClr val="800000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04" name="TextBox 8"/>
            <p:cNvSpPr txBox="1"/>
            <p:nvPr/>
          </p:nvSpPr>
          <p:spPr>
            <a:xfrm>
              <a:off x="1849892" y="4150883"/>
              <a:ext cx="740908" cy="2616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fontAlgn="base"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1200" dirty="0" smtClean="0">
                  <a:solidFill>
                    <a:srgbClr val="FF0000"/>
                  </a:solidFill>
                  <a:effectLst/>
                  <a:latin typeface="Cambria"/>
                  <a:ea typeface="Times New Roman"/>
                  <a:cs typeface="Arial"/>
                </a:rPr>
                <a:t>~59.5 </a:t>
              </a:r>
              <a:r>
                <a:rPr lang="en-US" sz="1100" kern="1200" dirty="0">
                  <a:solidFill>
                    <a:srgbClr val="FF0000"/>
                  </a:solidFill>
                  <a:effectLst/>
                  <a:latin typeface="Cambria"/>
                  <a:ea typeface="Times New Roman"/>
                  <a:cs typeface="Arial"/>
                </a:rPr>
                <a:t>Hz</a:t>
              </a:r>
              <a:endParaRPr lang="en-US" dirty="0">
                <a:solidFill>
                  <a:srgbClr val="FF0000"/>
                </a:solidFill>
                <a:effectLst/>
                <a:latin typeface="Times New Roman"/>
                <a:ea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2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Manages U.S. Grid Reliability?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788" y="1062187"/>
            <a:ext cx="8488517" cy="1009502"/>
          </a:xfrm>
        </p:spPr>
        <p:txBody>
          <a:bodyPr/>
          <a:lstStyle/>
          <a:p>
            <a:r>
              <a:rPr lang="en-US" dirty="0"/>
              <a:t>3 primary electric grids in US</a:t>
            </a:r>
          </a:p>
          <a:p>
            <a:r>
              <a:rPr lang="en-US" dirty="0" smtClean="0"/>
              <a:t>8 regional entities managing electricity reliability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076" y="1897672"/>
            <a:ext cx="5372099" cy="412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4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68" y="1996843"/>
            <a:ext cx="5538832" cy="4154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Oversees U.S. Whole Sale Markets?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940" y="1105051"/>
            <a:ext cx="8488517" cy="10523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RTO/ISOs</a:t>
            </a:r>
          </a:p>
          <a:p>
            <a:r>
              <a:rPr lang="en-US" dirty="0" smtClean="0"/>
              <a:t>Operate </a:t>
            </a:r>
            <a:r>
              <a:rPr lang="en-US" dirty="0"/>
              <a:t>the transmission grid </a:t>
            </a:r>
            <a:r>
              <a:rPr lang="en-US" dirty="0" smtClean="0"/>
              <a:t> </a:t>
            </a:r>
          </a:p>
          <a:p>
            <a:r>
              <a:rPr lang="en-US" dirty="0" smtClean="0"/>
              <a:t>Dispatch </a:t>
            </a:r>
            <a:r>
              <a:rPr lang="en-US" dirty="0"/>
              <a:t>electricity based on marginal cost </a:t>
            </a:r>
            <a:r>
              <a:rPr lang="en-US" dirty="0" smtClean="0"/>
              <a:t>bids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01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50" y="67341"/>
            <a:ext cx="9129859" cy="824352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U.S. Power Grid is Changing!</a:t>
            </a:r>
            <a:endParaRPr lang="en-US" baseline="-25000" dirty="0"/>
          </a:p>
        </p:txBody>
      </p:sp>
      <p:pic>
        <p:nvPicPr>
          <p:cNvPr id="154" name="Picture 153" descr="solar-electricity-feed-in-tariff-thumb-520x532-100781 cop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19" y="3722801"/>
            <a:ext cx="1000421" cy="1024875"/>
          </a:xfrm>
          <a:prstGeom prst="rect">
            <a:avLst/>
          </a:prstGeom>
        </p:spPr>
      </p:pic>
      <p:pic>
        <p:nvPicPr>
          <p:cNvPr id="304" name="Picture 303" descr="iStock_000009741614Mediu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309236" y="4953585"/>
            <a:ext cx="996294" cy="10310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07031" y="2652448"/>
            <a:ext cx="6980764" cy="4571773"/>
            <a:chOff x="2318875" y="2096124"/>
            <a:chExt cx="5607345" cy="3637961"/>
          </a:xfrm>
        </p:grpSpPr>
        <p:grpSp>
          <p:nvGrpSpPr>
            <p:cNvPr id="4" name="Group 3"/>
            <p:cNvGrpSpPr/>
            <p:nvPr/>
          </p:nvGrpSpPr>
          <p:grpSpPr>
            <a:xfrm>
              <a:off x="2318875" y="2096124"/>
              <a:ext cx="4775200" cy="2720132"/>
              <a:chOff x="222113" y="1106562"/>
              <a:chExt cx="7089775" cy="4038600"/>
            </a:xfrm>
          </p:grpSpPr>
          <p:sp>
            <p:nvSpPr>
              <p:cNvPr id="156" name="Freeform 206"/>
              <p:cNvSpPr>
                <a:spLocks/>
              </p:cNvSpPr>
              <p:nvPr/>
            </p:nvSpPr>
            <p:spPr bwMode="auto">
              <a:xfrm>
                <a:off x="415539" y="4071908"/>
                <a:ext cx="1136650" cy="838200"/>
              </a:xfrm>
              <a:custGeom>
                <a:avLst/>
                <a:gdLst>
                  <a:gd name="T0" fmla="*/ 2147483647 w 1184"/>
                  <a:gd name="T1" fmla="*/ 2147483647 h 920"/>
                  <a:gd name="T2" fmla="*/ 2147483647 w 1184"/>
                  <a:gd name="T3" fmla="*/ 2147483647 h 920"/>
                  <a:gd name="T4" fmla="*/ 2147483647 w 1184"/>
                  <a:gd name="T5" fmla="*/ 2147483647 h 920"/>
                  <a:gd name="T6" fmla="*/ 2147483647 w 1184"/>
                  <a:gd name="T7" fmla="*/ 2147483647 h 920"/>
                  <a:gd name="T8" fmla="*/ 2147483647 w 1184"/>
                  <a:gd name="T9" fmla="*/ 2147483647 h 920"/>
                  <a:gd name="T10" fmla="*/ 2147483647 w 1184"/>
                  <a:gd name="T11" fmla="*/ 2147483647 h 920"/>
                  <a:gd name="T12" fmla="*/ 2147483647 w 1184"/>
                  <a:gd name="T13" fmla="*/ 2147483647 h 920"/>
                  <a:gd name="T14" fmla="*/ 2147483647 w 1184"/>
                  <a:gd name="T15" fmla="*/ 2147483647 h 920"/>
                  <a:gd name="T16" fmla="*/ 2147483647 w 1184"/>
                  <a:gd name="T17" fmla="*/ 2147483647 h 920"/>
                  <a:gd name="T18" fmla="*/ 2147483647 w 1184"/>
                  <a:gd name="T19" fmla="*/ 2147483647 h 920"/>
                  <a:gd name="T20" fmla="*/ 2147483647 w 1184"/>
                  <a:gd name="T21" fmla="*/ 2147483647 h 920"/>
                  <a:gd name="T22" fmla="*/ 2147483647 w 1184"/>
                  <a:gd name="T23" fmla="*/ 2147483647 h 920"/>
                  <a:gd name="T24" fmla="*/ 2147483647 w 1184"/>
                  <a:gd name="T25" fmla="*/ 2147483647 h 920"/>
                  <a:gd name="T26" fmla="*/ 2147483647 w 1184"/>
                  <a:gd name="T27" fmla="*/ 2147483647 h 920"/>
                  <a:gd name="T28" fmla="*/ 2147483647 w 1184"/>
                  <a:gd name="T29" fmla="*/ 2147483647 h 920"/>
                  <a:gd name="T30" fmla="*/ 2147483647 w 1184"/>
                  <a:gd name="T31" fmla="*/ 2147483647 h 920"/>
                  <a:gd name="T32" fmla="*/ 2147483647 w 1184"/>
                  <a:gd name="T33" fmla="*/ 2147483647 h 920"/>
                  <a:gd name="T34" fmla="*/ 2147483647 w 1184"/>
                  <a:gd name="T35" fmla="*/ 2147483647 h 920"/>
                  <a:gd name="T36" fmla="*/ 2147483647 w 1184"/>
                  <a:gd name="T37" fmla="*/ 2147483647 h 920"/>
                  <a:gd name="T38" fmla="*/ 2147483647 w 1184"/>
                  <a:gd name="T39" fmla="*/ 2147483647 h 920"/>
                  <a:gd name="T40" fmla="*/ 2147483647 w 1184"/>
                  <a:gd name="T41" fmla="*/ 2147483647 h 920"/>
                  <a:gd name="T42" fmla="*/ 2147483647 w 1184"/>
                  <a:gd name="T43" fmla="*/ 2147483647 h 920"/>
                  <a:gd name="T44" fmla="*/ 2147483647 w 1184"/>
                  <a:gd name="T45" fmla="*/ 2147483647 h 920"/>
                  <a:gd name="T46" fmla="*/ 2147483647 w 1184"/>
                  <a:gd name="T47" fmla="*/ 2147483647 h 920"/>
                  <a:gd name="T48" fmla="*/ 2147483647 w 1184"/>
                  <a:gd name="T49" fmla="*/ 2147483647 h 920"/>
                  <a:gd name="T50" fmla="*/ 2147483647 w 1184"/>
                  <a:gd name="T51" fmla="*/ 2147483647 h 920"/>
                  <a:gd name="T52" fmla="*/ 2147483647 w 1184"/>
                  <a:gd name="T53" fmla="*/ 2147483647 h 920"/>
                  <a:gd name="T54" fmla="*/ 2147483647 w 1184"/>
                  <a:gd name="T55" fmla="*/ 2147483647 h 920"/>
                  <a:gd name="T56" fmla="*/ 2147483647 w 1184"/>
                  <a:gd name="T57" fmla="*/ 2147483647 h 920"/>
                  <a:gd name="T58" fmla="*/ 2147483647 w 1184"/>
                  <a:gd name="T59" fmla="*/ 2147483647 h 920"/>
                  <a:gd name="T60" fmla="*/ 2147483647 w 1184"/>
                  <a:gd name="T61" fmla="*/ 2147483647 h 920"/>
                  <a:gd name="T62" fmla="*/ 0 w 1184"/>
                  <a:gd name="T63" fmla="*/ 2147483647 h 920"/>
                  <a:gd name="T64" fmla="*/ 2147483647 w 1184"/>
                  <a:gd name="T65" fmla="*/ 2147483647 h 920"/>
                  <a:gd name="T66" fmla="*/ 2147483647 w 1184"/>
                  <a:gd name="T67" fmla="*/ 2147483647 h 920"/>
                  <a:gd name="T68" fmla="*/ 2147483647 w 1184"/>
                  <a:gd name="T69" fmla="*/ 2147483647 h 920"/>
                  <a:gd name="T70" fmla="*/ 2147483647 w 1184"/>
                  <a:gd name="T71" fmla="*/ 2147483647 h 920"/>
                  <a:gd name="T72" fmla="*/ 2147483647 w 1184"/>
                  <a:gd name="T73" fmla="*/ 2147483647 h 920"/>
                  <a:gd name="T74" fmla="*/ 2147483647 w 1184"/>
                  <a:gd name="T75" fmla="*/ 2147483647 h 920"/>
                  <a:gd name="T76" fmla="*/ 2147483647 w 1184"/>
                  <a:gd name="T77" fmla="*/ 2147483647 h 920"/>
                  <a:gd name="T78" fmla="*/ 2147483647 w 1184"/>
                  <a:gd name="T79" fmla="*/ 2147483647 h 920"/>
                  <a:gd name="T80" fmla="*/ 2147483647 w 1184"/>
                  <a:gd name="T81" fmla="*/ 2147483647 h 920"/>
                  <a:gd name="T82" fmla="*/ 2147483647 w 1184"/>
                  <a:gd name="T83" fmla="*/ 2147483647 h 920"/>
                  <a:gd name="T84" fmla="*/ 2147483647 w 1184"/>
                  <a:gd name="T85" fmla="*/ 2147483647 h 920"/>
                  <a:gd name="T86" fmla="*/ 2147483647 w 1184"/>
                  <a:gd name="T87" fmla="*/ 2147483647 h 920"/>
                  <a:gd name="T88" fmla="*/ 2147483647 w 1184"/>
                  <a:gd name="T89" fmla="*/ 2147483647 h 920"/>
                  <a:gd name="T90" fmla="*/ 2147483647 w 1184"/>
                  <a:gd name="T91" fmla="*/ 2147483647 h 920"/>
                  <a:gd name="T92" fmla="*/ 2147483647 w 1184"/>
                  <a:gd name="T93" fmla="*/ 2147483647 h 920"/>
                  <a:gd name="T94" fmla="*/ 2147483647 w 1184"/>
                  <a:gd name="T95" fmla="*/ 2147483647 h 920"/>
                  <a:gd name="T96" fmla="*/ 2147483647 w 1184"/>
                  <a:gd name="T97" fmla="*/ 2147483647 h 920"/>
                  <a:gd name="T98" fmla="*/ 2147483647 w 1184"/>
                  <a:gd name="T99" fmla="*/ 2147483647 h 920"/>
                  <a:gd name="T100" fmla="*/ 2147483647 w 1184"/>
                  <a:gd name="T101" fmla="*/ 2147483647 h 920"/>
                  <a:gd name="T102" fmla="*/ 2147483647 w 1184"/>
                  <a:gd name="T103" fmla="*/ 2147483647 h 920"/>
                  <a:gd name="T104" fmla="*/ 2147483647 w 1184"/>
                  <a:gd name="T105" fmla="*/ 2147483647 h 920"/>
                  <a:gd name="T106" fmla="*/ 2147483647 w 1184"/>
                  <a:gd name="T107" fmla="*/ 2147483647 h 920"/>
                  <a:gd name="T108" fmla="*/ 2147483647 w 1184"/>
                  <a:gd name="T109" fmla="*/ 2147483647 h 920"/>
                  <a:gd name="T110" fmla="*/ 2147483647 w 1184"/>
                  <a:gd name="T111" fmla="*/ 2147483647 h 920"/>
                  <a:gd name="T112" fmla="*/ 2147483647 w 1184"/>
                  <a:gd name="T113" fmla="*/ 2147483647 h 92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184"/>
                  <a:gd name="T172" fmla="*/ 0 h 920"/>
                  <a:gd name="T173" fmla="*/ 1184 w 1184"/>
                  <a:gd name="T174" fmla="*/ 920 h 92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184" h="920">
                    <a:moveTo>
                      <a:pt x="800" y="592"/>
                    </a:moveTo>
                    <a:lnTo>
                      <a:pt x="752" y="96"/>
                    </a:lnTo>
                    <a:lnTo>
                      <a:pt x="744" y="80"/>
                    </a:lnTo>
                    <a:lnTo>
                      <a:pt x="720" y="80"/>
                    </a:lnTo>
                    <a:lnTo>
                      <a:pt x="712" y="64"/>
                    </a:lnTo>
                    <a:lnTo>
                      <a:pt x="704" y="64"/>
                    </a:lnTo>
                    <a:lnTo>
                      <a:pt x="696" y="80"/>
                    </a:lnTo>
                    <a:lnTo>
                      <a:pt x="656" y="72"/>
                    </a:lnTo>
                    <a:lnTo>
                      <a:pt x="632" y="64"/>
                    </a:lnTo>
                    <a:lnTo>
                      <a:pt x="600" y="64"/>
                    </a:lnTo>
                    <a:lnTo>
                      <a:pt x="592" y="48"/>
                    </a:lnTo>
                    <a:lnTo>
                      <a:pt x="576" y="48"/>
                    </a:lnTo>
                    <a:lnTo>
                      <a:pt x="552" y="56"/>
                    </a:lnTo>
                    <a:lnTo>
                      <a:pt x="528" y="40"/>
                    </a:lnTo>
                    <a:lnTo>
                      <a:pt x="528" y="24"/>
                    </a:lnTo>
                    <a:lnTo>
                      <a:pt x="512" y="24"/>
                    </a:lnTo>
                    <a:lnTo>
                      <a:pt x="520" y="32"/>
                    </a:lnTo>
                    <a:lnTo>
                      <a:pt x="520" y="48"/>
                    </a:lnTo>
                    <a:lnTo>
                      <a:pt x="504" y="48"/>
                    </a:lnTo>
                    <a:lnTo>
                      <a:pt x="496" y="32"/>
                    </a:lnTo>
                    <a:lnTo>
                      <a:pt x="496" y="16"/>
                    </a:lnTo>
                    <a:lnTo>
                      <a:pt x="488" y="16"/>
                    </a:lnTo>
                    <a:lnTo>
                      <a:pt x="472" y="32"/>
                    </a:lnTo>
                    <a:lnTo>
                      <a:pt x="472" y="16"/>
                    </a:lnTo>
                    <a:lnTo>
                      <a:pt x="464" y="8"/>
                    </a:lnTo>
                    <a:lnTo>
                      <a:pt x="464" y="0"/>
                    </a:lnTo>
                    <a:lnTo>
                      <a:pt x="448" y="0"/>
                    </a:lnTo>
                    <a:lnTo>
                      <a:pt x="440" y="8"/>
                    </a:lnTo>
                    <a:lnTo>
                      <a:pt x="416" y="8"/>
                    </a:lnTo>
                    <a:lnTo>
                      <a:pt x="400" y="16"/>
                    </a:lnTo>
                    <a:lnTo>
                      <a:pt x="392" y="24"/>
                    </a:lnTo>
                    <a:lnTo>
                      <a:pt x="384" y="32"/>
                    </a:lnTo>
                    <a:lnTo>
                      <a:pt x="352" y="32"/>
                    </a:lnTo>
                    <a:lnTo>
                      <a:pt x="328" y="64"/>
                    </a:lnTo>
                    <a:lnTo>
                      <a:pt x="304" y="88"/>
                    </a:lnTo>
                    <a:lnTo>
                      <a:pt x="272" y="96"/>
                    </a:lnTo>
                    <a:lnTo>
                      <a:pt x="264" y="88"/>
                    </a:lnTo>
                    <a:lnTo>
                      <a:pt x="248" y="96"/>
                    </a:lnTo>
                    <a:lnTo>
                      <a:pt x="232" y="104"/>
                    </a:lnTo>
                    <a:lnTo>
                      <a:pt x="240" y="120"/>
                    </a:lnTo>
                    <a:lnTo>
                      <a:pt x="264" y="144"/>
                    </a:lnTo>
                    <a:lnTo>
                      <a:pt x="272" y="184"/>
                    </a:lnTo>
                    <a:lnTo>
                      <a:pt x="296" y="216"/>
                    </a:lnTo>
                    <a:lnTo>
                      <a:pt x="312" y="216"/>
                    </a:lnTo>
                    <a:lnTo>
                      <a:pt x="312" y="224"/>
                    </a:lnTo>
                    <a:lnTo>
                      <a:pt x="312" y="240"/>
                    </a:lnTo>
                    <a:lnTo>
                      <a:pt x="328" y="240"/>
                    </a:lnTo>
                    <a:lnTo>
                      <a:pt x="352" y="248"/>
                    </a:lnTo>
                    <a:lnTo>
                      <a:pt x="328" y="256"/>
                    </a:lnTo>
                    <a:lnTo>
                      <a:pt x="312" y="264"/>
                    </a:lnTo>
                    <a:lnTo>
                      <a:pt x="296" y="264"/>
                    </a:lnTo>
                    <a:lnTo>
                      <a:pt x="256" y="256"/>
                    </a:lnTo>
                    <a:lnTo>
                      <a:pt x="256" y="248"/>
                    </a:lnTo>
                    <a:lnTo>
                      <a:pt x="256" y="232"/>
                    </a:lnTo>
                    <a:lnTo>
                      <a:pt x="240" y="232"/>
                    </a:lnTo>
                    <a:lnTo>
                      <a:pt x="216" y="240"/>
                    </a:lnTo>
                    <a:lnTo>
                      <a:pt x="184" y="248"/>
                    </a:lnTo>
                    <a:lnTo>
                      <a:pt x="160" y="256"/>
                    </a:lnTo>
                    <a:lnTo>
                      <a:pt x="152" y="256"/>
                    </a:lnTo>
                    <a:lnTo>
                      <a:pt x="168" y="264"/>
                    </a:lnTo>
                    <a:lnTo>
                      <a:pt x="184" y="296"/>
                    </a:lnTo>
                    <a:lnTo>
                      <a:pt x="184" y="312"/>
                    </a:lnTo>
                    <a:lnTo>
                      <a:pt x="200" y="336"/>
                    </a:lnTo>
                    <a:lnTo>
                      <a:pt x="224" y="344"/>
                    </a:lnTo>
                    <a:lnTo>
                      <a:pt x="256" y="344"/>
                    </a:lnTo>
                    <a:lnTo>
                      <a:pt x="272" y="352"/>
                    </a:lnTo>
                    <a:lnTo>
                      <a:pt x="296" y="344"/>
                    </a:lnTo>
                    <a:lnTo>
                      <a:pt x="304" y="344"/>
                    </a:lnTo>
                    <a:lnTo>
                      <a:pt x="296" y="360"/>
                    </a:lnTo>
                    <a:lnTo>
                      <a:pt x="296" y="384"/>
                    </a:lnTo>
                    <a:lnTo>
                      <a:pt x="296" y="400"/>
                    </a:lnTo>
                    <a:lnTo>
                      <a:pt x="272" y="416"/>
                    </a:lnTo>
                    <a:lnTo>
                      <a:pt x="248" y="416"/>
                    </a:lnTo>
                    <a:lnTo>
                      <a:pt x="232" y="424"/>
                    </a:lnTo>
                    <a:lnTo>
                      <a:pt x="208" y="416"/>
                    </a:lnTo>
                    <a:lnTo>
                      <a:pt x="192" y="424"/>
                    </a:lnTo>
                    <a:lnTo>
                      <a:pt x="184" y="440"/>
                    </a:lnTo>
                    <a:lnTo>
                      <a:pt x="168" y="456"/>
                    </a:lnTo>
                    <a:lnTo>
                      <a:pt x="160" y="464"/>
                    </a:lnTo>
                    <a:lnTo>
                      <a:pt x="136" y="480"/>
                    </a:lnTo>
                    <a:lnTo>
                      <a:pt x="136" y="504"/>
                    </a:lnTo>
                    <a:lnTo>
                      <a:pt x="144" y="520"/>
                    </a:lnTo>
                    <a:lnTo>
                      <a:pt x="152" y="528"/>
                    </a:lnTo>
                    <a:lnTo>
                      <a:pt x="152" y="544"/>
                    </a:lnTo>
                    <a:lnTo>
                      <a:pt x="144" y="544"/>
                    </a:lnTo>
                    <a:lnTo>
                      <a:pt x="144" y="552"/>
                    </a:lnTo>
                    <a:lnTo>
                      <a:pt x="160" y="592"/>
                    </a:lnTo>
                    <a:lnTo>
                      <a:pt x="168" y="600"/>
                    </a:lnTo>
                    <a:lnTo>
                      <a:pt x="176" y="608"/>
                    </a:lnTo>
                    <a:lnTo>
                      <a:pt x="200" y="608"/>
                    </a:lnTo>
                    <a:lnTo>
                      <a:pt x="216" y="592"/>
                    </a:lnTo>
                    <a:lnTo>
                      <a:pt x="216" y="600"/>
                    </a:lnTo>
                    <a:lnTo>
                      <a:pt x="224" y="640"/>
                    </a:lnTo>
                    <a:lnTo>
                      <a:pt x="216" y="664"/>
                    </a:lnTo>
                    <a:lnTo>
                      <a:pt x="208" y="680"/>
                    </a:lnTo>
                    <a:lnTo>
                      <a:pt x="200" y="680"/>
                    </a:lnTo>
                    <a:lnTo>
                      <a:pt x="192" y="680"/>
                    </a:lnTo>
                    <a:lnTo>
                      <a:pt x="208" y="696"/>
                    </a:lnTo>
                    <a:lnTo>
                      <a:pt x="240" y="680"/>
                    </a:lnTo>
                    <a:lnTo>
                      <a:pt x="248" y="696"/>
                    </a:lnTo>
                    <a:lnTo>
                      <a:pt x="264" y="696"/>
                    </a:lnTo>
                    <a:lnTo>
                      <a:pt x="280" y="720"/>
                    </a:lnTo>
                    <a:lnTo>
                      <a:pt x="288" y="720"/>
                    </a:lnTo>
                    <a:lnTo>
                      <a:pt x="296" y="712"/>
                    </a:lnTo>
                    <a:lnTo>
                      <a:pt x="296" y="696"/>
                    </a:lnTo>
                    <a:lnTo>
                      <a:pt x="304" y="688"/>
                    </a:lnTo>
                    <a:lnTo>
                      <a:pt x="304" y="680"/>
                    </a:lnTo>
                    <a:lnTo>
                      <a:pt x="312" y="688"/>
                    </a:lnTo>
                    <a:lnTo>
                      <a:pt x="312" y="704"/>
                    </a:lnTo>
                    <a:lnTo>
                      <a:pt x="320" y="704"/>
                    </a:lnTo>
                    <a:lnTo>
                      <a:pt x="352" y="704"/>
                    </a:lnTo>
                    <a:lnTo>
                      <a:pt x="328" y="720"/>
                    </a:lnTo>
                    <a:lnTo>
                      <a:pt x="328" y="736"/>
                    </a:lnTo>
                    <a:lnTo>
                      <a:pt x="320" y="760"/>
                    </a:lnTo>
                    <a:lnTo>
                      <a:pt x="296" y="776"/>
                    </a:lnTo>
                    <a:lnTo>
                      <a:pt x="272" y="808"/>
                    </a:lnTo>
                    <a:lnTo>
                      <a:pt x="224" y="832"/>
                    </a:lnTo>
                    <a:lnTo>
                      <a:pt x="224" y="848"/>
                    </a:lnTo>
                    <a:lnTo>
                      <a:pt x="216" y="856"/>
                    </a:lnTo>
                    <a:lnTo>
                      <a:pt x="208" y="848"/>
                    </a:lnTo>
                    <a:lnTo>
                      <a:pt x="192" y="840"/>
                    </a:lnTo>
                    <a:lnTo>
                      <a:pt x="160" y="848"/>
                    </a:lnTo>
                    <a:lnTo>
                      <a:pt x="152" y="864"/>
                    </a:lnTo>
                    <a:lnTo>
                      <a:pt x="128" y="872"/>
                    </a:lnTo>
                    <a:lnTo>
                      <a:pt x="80" y="888"/>
                    </a:lnTo>
                    <a:lnTo>
                      <a:pt x="48" y="904"/>
                    </a:lnTo>
                    <a:lnTo>
                      <a:pt x="24" y="904"/>
                    </a:lnTo>
                    <a:lnTo>
                      <a:pt x="0" y="920"/>
                    </a:lnTo>
                    <a:lnTo>
                      <a:pt x="32" y="920"/>
                    </a:lnTo>
                    <a:lnTo>
                      <a:pt x="64" y="912"/>
                    </a:lnTo>
                    <a:lnTo>
                      <a:pt x="112" y="896"/>
                    </a:lnTo>
                    <a:lnTo>
                      <a:pt x="112" y="904"/>
                    </a:lnTo>
                    <a:lnTo>
                      <a:pt x="112" y="896"/>
                    </a:lnTo>
                    <a:lnTo>
                      <a:pt x="120" y="888"/>
                    </a:lnTo>
                    <a:lnTo>
                      <a:pt x="136" y="888"/>
                    </a:lnTo>
                    <a:lnTo>
                      <a:pt x="168" y="880"/>
                    </a:lnTo>
                    <a:lnTo>
                      <a:pt x="176" y="872"/>
                    </a:lnTo>
                    <a:lnTo>
                      <a:pt x="184" y="872"/>
                    </a:lnTo>
                    <a:lnTo>
                      <a:pt x="208" y="872"/>
                    </a:lnTo>
                    <a:lnTo>
                      <a:pt x="232" y="864"/>
                    </a:lnTo>
                    <a:lnTo>
                      <a:pt x="264" y="856"/>
                    </a:lnTo>
                    <a:lnTo>
                      <a:pt x="280" y="848"/>
                    </a:lnTo>
                    <a:lnTo>
                      <a:pt x="280" y="840"/>
                    </a:lnTo>
                    <a:lnTo>
                      <a:pt x="288" y="832"/>
                    </a:lnTo>
                    <a:lnTo>
                      <a:pt x="312" y="824"/>
                    </a:lnTo>
                    <a:lnTo>
                      <a:pt x="352" y="808"/>
                    </a:lnTo>
                    <a:lnTo>
                      <a:pt x="368" y="776"/>
                    </a:lnTo>
                    <a:lnTo>
                      <a:pt x="384" y="760"/>
                    </a:lnTo>
                    <a:lnTo>
                      <a:pt x="416" y="760"/>
                    </a:lnTo>
                    <a:lnTo>
                      <a:pt x="432" y="744"/>
                    </a:lnTo>
                    <a:lnTo>
                      <a:pt x="448" y="728"/>
                    </a:lnTo>
                    <a:lnTo>
                      <a:pt x="456" y="712"/>
                    </a:lnTo>
                    <a:lnTo>
                      <a:pt x="456" y="696"/>
                    </a:lnTo>
                    <a:lnTo>
                      <a:pt x="448" y="672"/>
                    </a:lnTo>
                    <a:lnTo>
                      <a:pt x="456" y="664"/>
                    </a:lnTo>
                    <a:lnTo>
                      <a:pt x="488" y="648"/>
                    </a:lnTo>
                    <a:lnTo>
                      <a:pt x="480" y="632"/>
                    </a:lnTo>
                    <a:lnTo>
                      <a:pt x="488" y="624"/>
                    </a:lnTo>
                    <a:lnTo>
                      <a:pt x="512" y="608"/>
                    </a:lnTo>
                    <a:lnTo>
                      <a:pt x="552" y="576"/>
                    </a:lnTo>
                    <a:lnTo>
                      <a:pt x="568" y="568"/>
                    </a:lnTo>
                    <a:lnTo>
                      <a:pt x="560" y="584"/>
                    </a:lnTo>
                    <a:lnTo>
                      <a:pt x="568" y="600"/>
                    </a:lnTo>
                    <a:lnTo>
                      <a:pt x="560" y="600"/>
                    </a:lnTo>
                    <a:lnTo>
                      <a:pt x="536" y="608"/>
                    </a:lnTo>
                    <a:lnTo>
                      <a:pt x="520" y="616"/>
                    </a:lnTo>
                    <a:lnTo>
                      <a:pt x="504" y="664"/>
                    </a:lnTo>
                    <a:lnTo>
                      <a:pt x="512" y="672"/>
                    </a:lnTo>
                    <a:lnTo>
                      <a:pt x="496" y="696"/>
                    </a:lnTo>
                    <a:lnTo>
                      <a:pt x="528" y="688"/>
                    </a:lnTo>
                    <a:lnTo>
                      <a:pt x="560" y="664"/>
                    </a:lnTo>
                    <a:lnTo>
                      <a:pt x="576" y="656"/>
                    </a:lnTo>
                    <a:lnTo>
                      <a:pt x="592" y="656"/>
                    </a:lnTo>
                    <a:lnTo>
                      <a:pt x="592" y="648"/>
                    </a:lnTo>
                    <a:lnTo>
                      <a:pt x="600" y="632"/>
                    </a:lnTo>
                    <a:lnTo>
                      <a:pt x="600" y="616"/>
                    </a:lnTo>
                    <a:lnTo>
                      <a:pt x="600" y="600"/>
                    </a:lnTo>
                    <a:lnTo>
                      <a:pt x="616" y="592"/>
                    </a:lnTo>
                    <a:lnTo>
                      <a:pt x="648" y="584"/>
                    </a:lnTo>
                    <a:lnTo>
                      <a:pt x="664" y="584"/>
                    </a:lnTo>
                    <a:lnTo>
                      <a:pt x="656" y="584"/>
                    </a:lnTo>
                    <a:lnTo>
                      <a:pt x="656" y="608"/>
                    </a:lnTo>
                    <a:lnTo>
                      <a:pt x="696" y="624"/>
                    </a:lnTo>
                    <a:lnTo>
                      <a:pt x="712" y="648"/>
                    </a:lnTo>
                    <a:lnTo>
                      <a:pt x="720" y="656"/>
                    </a:lnTo>
                    <a:lnTo>
                      <a:pt x="728" y="656"/>
                    </a:lnTo>
                    <a:lnTo>
                      <a:pt x="752" y="648"/>
                    </a:lnTo>
                    <a:lnTo>
                      <a:pt x="776" y="640"/>
                    </a:lnTo>
                    <a:lnTo>
                      <a:pt x="784" y="648"/>
                    </a:lnTo>
                    <a:lnTo>
                      <a:pt x="800" y="656"/>
                    </a:lnTo>
                    <a:lnTo>
                      <a:pt x="832" y="656"/>
                    </a:lnTo>
                    <a:lnTo>
                      <a:pt x="856" y="648"/>
                    </a:lnTo>
                    <a:lnTo>
                      <a:pt x="856" y="664"/>
                    </a:lnTo>
                    <a:lnTo>
                      <a:pt x="864" y="680"/>
                    </a:lnTo>
                    <a:lnTo>
                      <a:pt x="880" y="688"/>
                    </a:lnTo>
                    <a:lnTo>
                      <a:pt x="896" y="712"/>
                    </a:lnTo>
                    <a:lnTo>
                      <a:pt x="944" y="744"/>
                    </a:lnTo>
                    <a:lnTo>
                      <a:pt x="960" y="736"/>
                    </a:lnTo>
                    <a:lnTo>
                      <a:pt x="1000" y="736"/>
                    </a:lnTo>
                    <a:lnTo>
                      <a:pt x="1016" y="744"/>
                    </a:lnTo>
                    <a:lnTo>
                      <a:pt x="1032" y="760"/>
                    </a:lnTo>
                    <a:lnTo>
                      <a:pt x="1056" y="784"/>
                    </a:lnTo>
                    <a:lnTo>
                      <a:pt x="1072" y="792"/>
                    </a:lnTo>
                    <a:lnTo>
                      <a:pt x="1088" y="800"/>
                    </a:lnTo>
                    <a:lnTo>
                      <a:pt x="1104" y="824"/>
                    </a:lnTo>
                    <a:lnTo>
                      <a:pt x="1120" y="832"/>
                    </a:lnTo>
                    <a:lnTo>
                      <a:pt x="1128" y="824"/>
                    </a:lnTo>
                    <a:lnTo>
                      <a:pt x="1152" y="872"/>
                    </a:lnTo>
                    <a:lnTo>
                      <a:pt x="1168" y="888"/>
                    </a:lnTo>
                    <a:lnTo>
                      <a:pt x="1184" y="880"/>
                    </a:lnTo>
                    <a:lnTo>
                      <a:pt x="1184" y="848"/>
                    </a:lnTo>
                    <a:lnTo>
                      <a:pt x="1176" y="824"/>
                    </a:lnTo>
                    <a:lnTo>
                      <a:pt x="1160" y="816"/>
                    </a:lnTo>
                    <a:lnTo>
                      <a:pt x="1112" y="800"/>
                    </a:lnTo>
                    <a:lnTo>
                      <a:pt x="1104" y="792"/>
                    </a:lnTo>
                    <a:lnTo>
                      <a:pt x="1096" y="776"/>
                    </a:lnTo>
                    <a:lnTo>
                      <a:pt x="1064" y="744"/>
                    </a:lnTo>
                    <a:lnTo>
                      <a:pt x="1032" y="704"/>
                    </a:lnTo>
                    <a:lnTo>
                      <a:pt x="984" y="648"/>
                    </a:lnTo>
                    <a:lnTo>
                      <a:pt x="968" y="640"/>
                    </a:lnTo>
                    <a:lnTo>
                      <a:pt x="952" y="648"/>
                    </a:lnTo>
                    <a:lnTo>
                      <a:pt x="920" y="680"/>
                    </a:lnTo>
                    <a:lnTo>
                      <a:pt x="912" y="680"/>
                    </a:lnTo>
                    <a:lnTo>
                      <a:pt x="904" y="672"/>
                    </a:lnTo>
                    <a:lnTo>
                      <a:pt x="880" y="656"/>
                    </a:lnTo>
                    <a:lnTo>
                      <a:pt x="864" y="632"/>
                    </a:lnTo>
                    <a:lnTo>
                      <a:pt x="848" y="616"/>
                    </a:lnTo>
                    <a:lnTo>
                      <a:pt x="824" y="624"/>
                    </a:lnTo>
                    <a:lnTo>
                      <a:pt x="808" y="616"/>
                    </a:lnTo>
                    <a:lnTo>
                      <a:pt x="800" y="592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57" name="Freeform 207"/>
              <p:cNvSpPr>
                <a:spLocks/>
              </p:cNvSpPr>
              <p:nvPr/>
            </p:nvSpPr>
            <p:spPr bwMode="auto">
              <a:xfrm>
                <a:off x="5791063" y="2236862"/>
                <a:ext cx="788988" cy="482600"/>
              </a:xfrm>
              <a:custGeom>
                <a:avLst/>
                <a:gdLst>
                  <a:gd name="T0" fmla="*/ 2147483647 w 500"/>
                  <a:gd name="T1" fmla="*/ 2147483647 h 327"/>
                  <a:gd name="T2" fmla="*/ 2147483647 w 500"/>
                  <a:gd name="T3" fmla="*/ 2147483647 h 327"/>
                  <a:gd name="T4" fmla="*/ 2147483647 w 500"/>
                  <a:gd name="T5" fmla="*/ 2147483647 h 327"/>
                  <a:gd name="T6" fmla="*/ 2147483647 w 500"/>
                  <a:gd name="T7" fmla="*/ 2147483647 h 327"/>
                  <a:gd name="T8" fmla="*/ 2147483647 w 500"/>
                  <a:gd name="T9" fmla="*/ 2147483647 h 327"/>
                  <a:gd name="T10" fmla="*/ 2147483647 w 500"/>
                  <a:gd name="T11" fmla="*/ 2147483647 h 327"/>
                  <a:gd name="T12" fmla="*/ 2147483647 w 500"/>
                  <a:gd name="T13" fmla="*/ 2147483647 h 327"/>
                  <a:gd name="T14" fmla="*/ 2147483647 w 500"/>
                  <a:gd name="T15" fmla="*/ 2147483647 h 327"/>
                  <a:gd name="T16" fmla="*/ 2147483647 w 500"/>
                  <a:gd name="T17" fmla="*/ 2147483647 h 327"/>
                  <a:gd name="T18" fmla="*/ 2147483647 w 500"/>
                  <a:gd name="T19" fmla="*/ 2147483647 h 327"/>
                  <a:gd name="T20" fmla="*/ 2147483647 w 500"/>
                  <a:gd name="T21" fmla="*/ 2147483647 h 327"/>
                  <a:gd name="T22" fmla="*/ 2147483647 w 500"/>
                  <a:gd name="T23" fmla="*/ 2147483647 h 327"/>
                  <a:gd name="T24" fmla="*/ 2147483647 w 500"/>
                  <a:gd name="T25" fmla="*/ 2147483647 h 327"/>
                  <a:gd name="T26" fmla="*/ 2147483647 w 500"/>
                  <a:gd name="T27" fmla="*/ 2147483647 h 327"/>
                  <a:gd name="T28" fmla="*/ 2147483647 w 500"/>
                  <a:gd name="T29" fmla="*/ 2147483647 h 327"/>
                  <a:gd name="T30" fmla="*/ 2147483647 w 500"/>
                  <a:gd name="T31" fmla="*/ 2147483647 h 327"/>
                  <a:gd name="T32" fmla="*/ 2147483647 w 500"/>
                  <a:gd name="T33" fmla="*/ 2147483647 h 327"/>
                  <a:gd name="T34" fmla="*/ 2147483647 w 500"/>
                  <a:gd name="T35" fmla="*/ 2147483647 h 327"/>
                  <a:gd name="T36" fmla="*/ 2147483647 w 500"/>
                  <a:gd name="T37" fmla="*/ 2147483647 h 327"/>
                  <a:gd name="T38" fmla="*/ 2147483647 w 500"/>
                  <a:gd name="T39" fmla="*/ 2147483647 h 327"/>
                  <a:gd name="T40" fmla="*/ 2147483647 w 500"/>
                  <a:gd name="T41" fmla="*/ 2147483647 h 327"/>
                  <a:gd name="T42" fmla="*/ 2147483647 w 500"/>
                  <a:gd name="T43" fmla="*/ 2147483647 h 327"/>
                  <a:gd name="T44" fmla="*/ 2147483647 w 500"/>
                  <a:gd name="T45" fmla="*/ 0 h 327"/>
                  <a:gd name="T46" fmla="*/ 2147483647 w 500"/>
                  <a:gd name="T47" fmla="*/ 2147483647 h 327"/>
                  <a:gd name="T48" fmla="*/ 2147483647 w 500"/>
                  <a:gd name="T49" fmla="*/ 2147483647 h 327"/>
                  <a:gd name="T50" fmla="*/ 2147483647 w 500"/>
                  <a:gd name="T51" fmla="*/ 2147483647 h 327"/>
                  <a:gd name="T52" fmla="*/ 2147483647 w 500"/>
                  <a:gd name="T53" fmla="*/ 2147483647 h 327"/>
                  <a:gd name="T54" fmla="*/ 2147483647 w 500"/>
                  <a:gd name="T55" fmla="*/ 2147483647 h 327"/>
                  <a:gd name="T56" fmla="*/ 2147483647 w 500"/>
                  <a:gd name="T57" fmla="*/ 2147483647 h 327"/>
                  <a:gd name="T58" fmla="*/ 2147483647 w 500"/>
                  <a:gd name="T59" fmla="*/ 2147483647 h 327"/>
                  <a:gd name="T60" fmla="*/ 2147483647 w 500"/>
                  <a:gd name="T61" fmla="*/ 2147483647 h 327"/>
                  <a:gd name="T62" fmla="*/ 2147483647 w 500"/>
                  <a:gd name="T63" fmla="*/ 2147483647 h 327"/>
                  <a:gd name="T64" fmla="*/ 2147483647 w 500"/>
                  <a:gd name="T65" fmla="*/ 2147483647 h 327"/>
                  <a:gd name="T66" fmla="*/ 2147483647 w 500"/>
                  <a:gd name="T67" fmla="*/ 2147483647 h 327"/>
                  <a:gd name="T68" fmla="*/ 2147483647 w 500"/>
                  <a:gd name="T69" fmla="*/ 2147483647 h 327"/>
                  <a:gd name="T70" fmla="*/ 2147483647 w 500"/>
                  <a:gd name="T71" fmla="*/ 2147483647 h 327"/>
                  <a:gd name="T72" fmla="*/ 2147483647 w 500"/>
                  <a:gd name="T73" fmla="*/ 2147483647 h 327"/>
                  <a:gd name="T74" fmla="*/ 2147483647 w 500"/>
                  <a:gd name="T75" fmla="*/ 2147483647 h 327"/>
                  <a:gd name="T76" fmla="*/ 2147483647 w 500"/>
                  <a:gd name="T77" fmla="*/ 2147483647 h 327"/>
                  <a:gd name="T78" fmla="*/ 2147483647 w 500"/>
                  <a:gd name="T79" fmla="*/ 2147483647 h 327"/>
                  <a:gd name="T80" fmla="*/ 2147483647 w 500"/>
                  <a:gd name="T81" fmla="*/ 2147483647 h 327"/>
                  <a:gd name="T82" fmla="*/ 2147483647 w 500"/>
                  <a:gd name="T83" fmla="*/ 2147483647 h 327"/>
                  <a:gd name="T84" fmla="*/ 2147483647 w 500"/>
                  <a:gd name="T85" fmla="*/ 2147483647 h 327"/>
                  <a:gd name="T86" fmla="*/ 2147483647 w 500"/>
                  <a:gd name="T87" fmla="*/ 2147483647 h 327"/>
                  <a:gd name="T88" fmla="*/ 2147483647 w 500"/>
                  <a:gd name="T89" fmla="*/ 2147483647 h 327"/>
                  <a:gd name="T90" fmla="*/ 2147483647 w 500"/>
                  <a:gd name="T91" fmla="*/ 2147483647 h 327"/>
                  <a:gd name="T92" fmla="*/ 2147483647 w 500"/>
                  <a:gd name="T93" fmla="*/ 2147483647 h 327"/>
                  <a:gd name="T94" fmla="*/ 2147483647 w 500"/>
                  <a:gd name="T95" fmla="*/ 2147483647 h 327"/>
                  <a:gd name="T96" fmla="*/ 2147483647 w 500"/>
                  <a:gd name="T97" fmla="*/ 2147483647 h 327"/>
                  <a:gd name="T98" fmla="*/ 2147483647 w 500"/>
                  <a:gd name="T99" fmla="*/ 2147483647 h 327"/>
                  <a:gd name="T100" fmla="*/ 2147483647 w 500"/>
                  <a:gd name="T101" fmla="*/ 2147483647 h 327"/>
                  <a:gd name="T102" fmla="*/ 2147483647 w 500"/>
                  <a:gd name="T103" fmla="*/ 2147483647 h 327"/>
                  <a:gd name="T104" fmla="*/ 2147483647 w 500"/>
                  <a:gd name="T105" fmla="*/ 2147483647 h 327"/>
                  <a:gd name="T106" fmla="*/ 2147483647 w 500"/>
                  <a:gd name="T107" fmla="*/ 2147483647 h 327"/>
                  <a:gd name="T108" fmla="*/ 2147483647 w 500"/>
                  <a:gd name="T109" fmla="*/ 2147483647 h 327"/>
                  <a:gd name="T110" fmla="*/ 2147483647 w 500"/>
                  <a:gd name="T111" fmla="*/ 2147483647 h 327"/>
                  <a:gd name="T112" fmla="*/ 2147483647 w 500"/>
                  <a:gd name="T113" fmla="*/ 2147483647 h 327"/>
                  <a:gd name="T114" fmla="*/ 2147483647 w 500"/>
                  <a:gd name="T115" fmla="*/ 2147483647 h 327"/>
                  <a:gd name="T116" fmla="*/ 2147483647 w 500"/>
                  <a:gd name="T117" fmla="*/ 2147483647 h 327"/>
                  <a:gd name="T118" fmla="*/ 2147483647 w 500"/>
                  <a:gd name="T119" fmla="*/ 2147483647 h 32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00"/>
                  <a:gd name="T181" fmla="*/ 0 h 327"/>
                  <a:gd name="T182" fmla="*/ 500 w 500"/>
                  <a:gd name="T183" fmla="*/ 327 h 32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00" h="327">
                    <a:moveTo>
                      <a:pt x="328" y="271"/>
                    </a:moveTo>
                    <a:lnTo>
                      <a:pt x="334" y="270"/>
                    </a:lnTo>
                    <a:lnTo>
                      <a:pt x="335" y="270"/>
                    </a:lnTo>
                    <a:lnTo>
                      <a:pt x="345" y="267"/>
                    </a:lnTo>
                    <a:lnTo>
                      <a:pt x="349" y="266"/>
                    </a:lnTo>
                    <a:lnTo>
                      <a:pt x="359" y="264"/>
                    </a:lnTo>
                    <a:lnTo>
                      <a:pt x="361" y="263"/>
                    </a:lnTo>
                    <a:lnTo>
                      <a:pt x="365" y="263"/>
                    </a:lnTo>
                    <a:lnTo>
                      <a:pt x="368" y="263"/>
                    </a:lnTo>
                    <a:lnTo>
                      <a:pt x="388" y="258"/>
                    </a:lnTo>
                    <a:lnTo>
                      <a:pt x="389" y="258"/>
                    </a:lnTo>
                    <a:lnTo>
                      <a:pt x="397" y="256"/>
                    </a:lnTo>
                    <a:lnTo>
                      <a:pt x="408" y="253"/>
                    </a:lnTo>
                    <a:lnTo>
                      <a:pt x="418" y="251"/>
                    </a:lnTo>
                    <a:lnTo>
                      <a:pt x="425" y="249"/>
                    </a:lnTo>
                    <a:lnTo>
                      <a:pt x="426" y="246"/>
                    </a:lnTo>
                    <a:lnTo>
                      <a:pt x="438" y="234"/>
                    </a:lnTo>
                    <a:lnTo>
                      <a:pt x="439" y="234"/>
                    </a:lnTo>
                    <a:lnTo>
                      <a:pt x="444" y="233"/>
                    </a:lnTo>
                    <a:lnTo>
                      <a:pt x="453" y="234"/>
                    </a:lnTo>
                    <a:lnTo>
                      <a:pt x="456" y="231"/>
                    </a:lnTo>
                    <a:lnTo>
                      <a:pt x="465" y="226"/>
                    </a:lnTo>
                    <a:lnTo>
                      <a:pt x="468" y="224"/>
                    </a:lnTo>
                    <a:lnTo>
                      <a:pt x="468" y="223"/>
                    </a:lnTo>
                    <a:lnTo>
                      <a:pt x="474" y="220"/>
                    </a:lnTo>
                    <a:lnTo>
                      <a:pt x="474" y="219"/>
                    </a:lnTo>
                    <a:lnTo>
                      <a:pt x="472" y="212"/>
                    </a:lnTo>
                    <a:lnTo>
                      <a:pt x="476" y="208"/>
                    </a:lnTo>
                    <a:lnTo>
                      <a:pt x="476" y="206"/>
                    </a:lnTo>
                    <a:lnTo>
                      <a:pt x="480" y="202"/>
                    </a:lnTo>
                    <a:lnTo>
                      <a:pt x="482" y="201"/>
                    </a:lnTo>
                    <a:lnTo>
                      <a:pt x="490" y="195"/>
                    </a:lnTo>
                    <a:lnTo>
                      <a:pt x="493" y="190"/>
                    </a:lnTo>
                    <a:lnTo>
                      <a:pt x="499" y="185"/>
                    </a:lnTo>
                    <a:lnTo>
                      <a:pt x="487" y="176"/>
                    </a:lnTo>
                    <a:lnTo>
                      <a:pt x="483" y="172"/>
                    </a:lnTo>
                    <a:lnTo>
                      <a:pt x="478" y="169"/>
                    </a:lnTo>
                    <a:lnTo>
                      <a:pt x="475" y="165"/>
                    </a:lnTo>
                    <a:lnTo>
                      <a:pt x="457" y="147"/>
                    </a:lnTo>
                    <a:lnTo>
                      <a:pt x="451" y="147"/>
                    </a:lnTo>
                    <a:lnTo>
                      <a:pt x="451" y="145"/>
                    </a:lnTo>
                    <a:lnTo>
                      <a:pt x="450" y="145"/>
                    </a:lnTo>
                    <a:lnTo>
                      <a:pt x="447" y="130"/>
                    </a:lnTo>
                    <a:lnTo>
                      <a:pt x="456" y="113"/>
                    </a:lnTo>
                    <a:lnTo>
                      <a:pt x="447" y="105"/>
                    </a:lnTo>
                    <a:lnTo>
                      <a:pt x="447" y="104"/>
                    </a:lnTo>
                    <a:lnTo>
                      <a:pt x="454" y="92"/>
                    </a:lnTo>
                    <a:lnTo>
                      <a:pt x="457" y="88"/>
                    </a:lnTo>
                    <a:lnTo>
                      <a:pt x="454" y="90"/>
                    </a:lnTo>
                    <a:lnTo>
                      <a:pt x="461" y="79"/>
                    </a:lnTo>
                    <a:lnTo>
                      <a:pt x="461" y="70"/>
                    </a:lnTo>
                    <a:lnTo>
                      <a:pt x="468" y="58"/>
                    </a:lnTo>
                    <a:lnTo>
                      <a:pt x="472" y="56"/>
                    </a:lnTo>
                    <a:lnTo>
                      <a:pt x="471" y="55"/>
                    </a:lnTo>
                    <a:lnTo>
                      <a:pt x="465" y="49"/>
                    </a:lnTo>
                    <a:lnTo>
                      <a:pt x="456" y="49"/>
                    </a:lnTo>
                    <a:lnTo>
                      <a:pt x="444" y="45"/>
                    </a:lnTo>
                    <a:lnTo>
                      <a:pt x="436" y="37"/>
                    </a:lnTo>
                    <a:lnTo>
                      <a:pt x="438" y="34"/>
                    </a:lnTo>
                    <a:lnTo>
                      <a:pt x="435" y="22"/>
                    </a:lnTo>
                    <a:lnTo>
                      <a:pt x="424" y="12"/>
                    </a:lnTo>
                    <a:lnTo>
                      <a:pt x="422" y="11"/>
                    </a:lnTo>
                    <a:lnTo>
                      <a:pt x="415" y="12"/>
                    </a:lnTo>
                    <a:lnTo>
                      <a:pt x="404" y="0"/>
                    </a:lnTo>
                    <a:lnTo>
                      <a:pt x="403" y="0"/>
                    </a:lnTo>
                    <a:lnTo>
                      <a:pt x="395" y="2"/>
                    </a:lnTo>
                    <a:lnTo>
                      <a:pt x="370" y="8"/>
                    </a:lnTo>
                    <a:lnTo>
                      <a:pt x="354" y="11"/>
                    </a:lnTo>
                    <a:lnTo>
                      <a:pt x="346" y="12"/>
                    </a:lnTo>
                    <a:lnTo>
                      <a:pt x="345" y="13"/>
                    </a:lnTo>
                    <a:lnTo>
                      <a:pt x="342" y="13"/>
                    </a:lnTo>
                    <a:lnTo>
                      <a:pt x="335" y="15"/>
                    </a:lnTo>
                    <a:lnTo>
                      <a:pt x="325" y="18"/>
                    </a:lnTo>
                    <a:lnTo>
                      <a:pt x="311" y="20"/>
                    </a:lnTo>
                    <a:lnTo>
                      <a:pt x="292" y="24"/>
                    </a:lnTo>
                    <a:lnTo>
                      <a:pt x="285" y="26"/>
                    </a:lnTo>
                    <a:lnTo>
                      <a:pt x="282" y="26"/>
                    </a:lnTo>
                    <a:lnTo>
                      <a:pt x="278" y="27"/>
                    </a:lnTo>
                    <a:lnTo>
                      <a:pt x="270" y="29"/>
                    </a:lnTo>
                    <a:lnTo>
                      <a:pt x="237" y="36"/>
                    </a:lnTo>
                    <a:lnTo>
                      <a:pt x="228" y="38"/>
                    </a:lnTo>
                    <a:lnTo>
                      <a:pt x="227" y="38"/>
                    </a:lnTo>
                    <a:lnTo>
                      <a:pt x="220" y="40"/>
                    </a:lnTo>
                    <a:lnTo>
                      <a:pt x="217" y="40"/>
                    </a:lnTo>
                    <a:lnTo>
                      <a:pt x="205" y="43"/>
                    </a:lnTo>
                    <a:lnTo>
                      <a:pt x="188" y="45"/>
                    </a:lnTo>
                    <a:lnTo>
                      <a:pt x="181" y="47"/>
                    </a:lnTo>
                    <a:lnTo>
                      <a:pt x="177" y="48"/>
                    </a:lnTo>
                    <a:lnTo>
                      <a:pt x="173" y="48"/>
                    </a:lnTo>
                    <a:lnTo>
                      <a:pt x="149" y="54"/>
                    </a:lnTo>
                    <a:lnTo>
                      <a:pt x="130" y="56"/>
                    </a:lnTo>
                    <a:lnTo>
                      <a:pt x="126" y="58"/>
                    </a:lnTo>
                    <a:lnTo>
                      <a:pt x="120" y="59"/>
                    </a:lnTo>
                    <a:lnTo>
                      <a:pt x="119" y="59"/>
                    </a:lnTo>
                    <a:lnTo>
                      <a:pt x="115" y="59"/>
                    </a:lnTo>
                    <a:lnTo>
                      <a:pt x="105" y="62"/>
                    </a:lnTo>
                    <a:lnTo>
                      <a:pt x="83" y="66"/>
                    </a:lnTo>
                    <a:lnTo>
                      <a:pt x="72" y="69"/>
                    </a:lnTo>
                    <a:lnTo>
                      <a:pt x="67" y="69"/>
                    </a:lnTo>
                    <a:lnTo>
                      <a:pt x="59" y="70"/>
                    </a:lnTo>
                    <a:lnTo>
                      <a:pt x="54" y="41"/>
                    </a:lnTo>
                    <a:lnTo>
                      <a:pt x="26" y="62"/>
                    </a:lnTo>
                    <a:lnTo>
                      <a:pt x="5" y="80"/>
                    </a:lnTo>
                    <a:lnTo>
                      <a:pt x="0" y="83"/>
                    </a:lnTo>
                    <a:lnTo>
                      <a:pt x="2" y="94"/>
                    </a:lnTo>
                    <a:lnTo>
                      <a:pt x="2" y="97"/>
                    </a:lnTo>
                    <a:lnTo>
                      <a:pt x="5" y="112"/>
                    </a:lnTo>
                    <a:lnTo>
                      <a:pt x="6" y="120"/>
                    </a:lnTo>
                    <a:lnTo>
                      <a:pt x="9" y="134"/>
                    </a:lnTo>
                    <a:lnTo>
                      <a:pt x="9" y="135"/>
                    </a:lnTo>
                    <a:lnTo>
                      <a:pt x="11" y="148"/>
                    </a:lnTo>
                    <a:lnTo>
                      <a:pt x="13" y="156"/>
                    </a:lnTo>
                    <a:lnTo>
                      <a:pt x="15" y="173"/>
                    </a:lnTo>
                    <a:lnTo>
                      <a:pt x="16" y="174"/>
                    </a:lnTo>
                    <a:lnTo>
                      <a:pt x="18" y="188"/>
                    </a:lnTo>
                    <a:lnTo>
                      <a:pt x="19" y="191"/>
                    </a:lnTo>
                    <a:lnTo>
                      <a:pt x="20" y="199"/>
                    </a:lnTo>
                    <a:lnTo>
                      <a:pt x="20" y="202"/>
                    </a:lnTo>
                    <a:lnTo>
                      <a:pt x="20" y="203"/>
                    </a:lnTo>
                    <a:lnTo>
                      <a:pt x="23" y="210"/>
                    </a:lnTo>
                    <a:lnTo>
                      <a:pt x="23" y="217"/>
                    </a:lnTo>
                    <a:lnTo>
                      <a:pt x="24" y="227"/>
                    </a:lnTo>
                    <a:lnTo>
                      <a:pt x="24" y="228"/>
                    </a:lnTo>
                    <a:lnTo>
                      <a:pt x="26" y="233"/>
                    </a:lnTo>
                    <a:lnTo>
                      <a:pt x="27" y="244"/>
                    </a:lnTo>
                    <a:lnTo>
                      <a:pt x="29" y="246"/>
                    </a:lnTo>
                    <a:lnTo>
                      <a:pt x="29" y="249"/>
                    </a:lnTo>
                    <a:lnTo>
                      <a:pt x="30" y="252"/>
                    </a:lnTo>
                    <a:lnTo>
                      <a:pt x="31" y="269"/>
                    </a:lnTo>
                    <a:lnTo>
                      <a:pt x="33" y="270"/>
                    </a:lnTo>
                    <a:lnTo>
                      <a:pt x="34" y="278"/>
                    </a:lnTo>
                    <a:lnTo>
                      <a:pt x="34" y="280"/>
                    </a:lnTo>
                    <a:lnTo>
                      <a:pt x="36" y="289"/>
                    </a:lnTo>
                    <a:lnTo>
                      <a:pt x="37" y="294"/>
                    </a:lnTo>
                    <a:lnTo>
                      <a:pt x="37" y="296"/>
                    </a:lnTo>
                    <a:lnTo>
                      <a:pt x="37" y="299"/>
                    </a:lnTo>
                    <a:lnTo>
                      <a:pt x="41" y="323"/>
                    </a:lnTo>
                    <a:lnTo>
                      <a:pt x="41" y="324"/>
                    </a:lnTo>
                    <a:lnTo>
                      <a:pt x="42" y="326"/>
                    </a:lnTo>
                    <a:lnTo>
                      <a:pt x="44" y="326"/>
                    </a:lnTo>
                    <a:lnTo>
                      <a:pt x="51" y="324"/>
                    </a:lnTo>
                    <a:lnTo>
                      <a:pt x="54" y="324"/>
                    </a:lnTo>
                    <a:lnTo>
                      <a:pt x="54" y="323"/>
                    </a:lnTo>
                    <a:lnTo>
                      <a:pt x="91" y="317"/>
                    </a:lnTo>
                    <a:lnTo>
                      <a:pt x="94" y="316"/>
                    </a:lnTo>
                    <a:lnTo>
                      <a:pt x="99" y="314"/>
                    </a:lnTo>
                    <a:lnTo>
                      <a:pt x="103" y="314"/>
                    </a:lnTo>
                    <a:lnTo>
                      <a:pt x="117" y="312"/>
                    </a:lnTo>
                    <a:lnTo>
                      <a:pt x="120" y="312"/>
                    </a:lnTo>
                    <a:lnTo>
                      <a:pt x="127" y="310"/>
                    </a:lnTo>
                    <a:lnTo>
                      <a:pt x="130" y="310"/>
                    </a:lnTo>
                    <a:lnTo>
                      <a:pt x="133" y="309"/>
                    </a:lnTo>
                    <a:lnTo>
                      <a:pt x="134" y="309"/>
                    </a:lnTo>
                    <a:lnTo>
                      <a:pt x="159" y="305"/>
                    </a:lnTo>
                    <a:lnTo>
                      <a:pt x="162" y="303"/>
                    </a:lnTo>
                    <a:lnTo>
                      <a:pt x="173" y="302"/>
                    </a:lnTo>
                    <a:lnTo>
                      <a:pt x="176" y="301"/>
                    </a:lnTo>
                    <a:lnTo>
                      <a:pt x="177" y="301"/>
                    </a:lnTo>
                    <a:lnTo>
                      <a:pt x="181" y="301"/>
                    </a:lnTo>
                    <a:lnTo>
                      <a:pt x="203" y="296"/>
                    </a:lnTo>
                    <a:lnTo>
                      <a:pt x="206" y="295"/>
                    </a:lnTo>
                    <a:lnTo>
                      <a:pt x="216" y="294"/>
                    </a:lnTo>
                    <a:lnTo>
                      <a:pt x="219" y="292"/>
                    </a:lnTo>
                    <a:lnTo>
                      <a:pt x="225" y="291"/>
                    </a:lnTo>
                    <a:lnTo>
                      <a:pt x="227" y="291"/>
                    </a:lnTo>
                    <a:lnTo>
                      <a:pt x="238" y="289"/>
                    </a:lnTo>
                    <a:lnTo>
                      <a:pt x="246" y="287"/>
                    </a:lnTo>
                    <a:lnTo>
                      <a:pt x="286" y="280"/>
                    </a:lnTo>
                    <a:lnTo>
                      <a:pt x="289" y="280"/>
                    </a:lnTo>
                    <a:lnTo>
                      <a:pt x="289" y="278"/>
                    </a:lnTo>
                    <a:lnTo>
                      <a:pt x="292" y="278"/>
                    </a:lnTo>
                    <a:lnTo>
                      <a:pt x="302" y="277"/>
                    </a:lnTo>
                    <a:lnTo>
                      <a:pt x="310" y="274"/>
                    </a:lnTo>
                    <a:lnTo>
                      <a:pt x="322" y="273"/>
                    </a:lnTo>
                    <a:lnTo>
                      <a:pt x="328" y="271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58" name="Freeform 208"/>
              <p:cNvSpPr>
                <a:spLocks/>
              </p:cNvSpPr>
              <p:nvPr/>
            </p:nvSpPr>
            <p:spPr bwMode="auto">
              <a:xfrm>
                <a:off x="6661013" y="2130500"/>
                <a:ext cx="236538" cy="217487"/>
              </a:xfrm>
              <a:custGeom>
                <a:avLst/>
                <a:gdLst>
                  <a:gd name="T0" fmla="*/ 2147483647 w 149"/>
                  <a:gd name="T1" fmla="*/ 2147483647 h 148"/>
                  <a:gd name="T2" fmla="*/ 2147483647 w 149"/>
                  <a:gd name="T3" fmla="*/ 2147483647 h 148"/>
                  <a:gd name="T4" fmla="*/ 2147483647 w 149"/>
                  <a:gd name="T5" fmla="*/ 2147483647 h 148"/>
                  <a:gd name="T6" fmla="*/ 2147483647 w 149"/>
                  <a:gd name="T7" fmla="*/ 2147483647 h 148"/>
                  <a:gd name="T8" fmla="*/ 2147483647 w 149"/>
                  <a:gd name="T9" fmla="*/ 2147483647 h 148"/>
                  <a:gd name="T10" fmla="*/ 2147483647 w 149"/>
                  <a:gd name="T11" fmla="*/ 2147483647 h 148"/>
                  <a:gd name="T12" fmla="*/ 2147483647 w 149"/>
                  <a:gd name="T13" fmla="*/ 2147483647 h 148"/>
                  <a:gd name="T14" fmla="*/ 2147483647 w 149"/>
                  <a:gd name="T15" fmla="*/ 2147483647 h 148"/>
                  <a:gd name="T16" fmla="*/ 2147483647 w 149"/>
                  <a:gd name="T17" fmla="*/ 2147483647 h 148"/>
                  <a:gd name="T18" fmla="*/ 2147483647 w 149"/>
                  <a:gd name="T19" fmla="*/ 2147483647 h 148"/>
                  <a:gd name="T20" fmla="*/ 2147483647 w 149"/>
                  <a:gd name="T21" fmla="*/ 2147483647 h 148"/>
                  <a:gd name="T22" fmla="*/ 2147483647 w 149"/>
                  <a:gd name="T23" fmla="*/ 2147483647 h 148"/>
                  <a:gd name="T24" fmla="*/ 2147483647 w 149"/>
                  <a:gd name="T25" fmla="*/ 2147483647 h 148"/>
                  <a:gd name="T26" fmla="*/ 2147483647 w 149"/>
                  <a:gd name="T27" fmla="*/ 2147483647 h 148"/>
                  <a:gd name="T28" fmla="*/ 2147483647 w 149"/>
                  <a:gd name="T29" fmla="*/ 2147483647 h 148"/>
                  <a:gd name="T30" fmla="*/ 2147483647 w 149"/>
                  <a:gd name="T31" fmla="*/ 2147483647 h 148"/>
                  <a:gd name="T32" fmla="*/ 2147483647 w 149"/>
                  <a:gd name="T33" fmla="*/ 2147483647 h 148"/>
                  <a:gd name="T34" fmla="*/ 2147483647 w 149"/>
                  <a:gd name="T35" fmla="*/ 2147483647 h 148"/>
                  <a:gd name="T36" fmla="*/ 2147483647 w 149"/>
                  <a:gd name="T37" fmla="*/ 2147483647 h 148"/>
                  <a:gd name="T38" fmla="*/ 2147483647 w 149"/>
                  <a:gd name="T39" fmla="*/ 2147483647 h 148"/>
                  <a:gd name="T40" fmla="*/ 2147483647 w 149"/>
                  <a:gd name="T41" fmla="*/ 2147483647 h 148"/>
                  <a:gd name="T42" fmla="*/ 2147483647 w 149"/>
                  <a:gd name="T43" fmla="*/ 0 h 148"/>
                  <a:gd name="T44" fmla="*/ 2147483647 w 149"/>
                  <a:gd name="T45" fmla="*/ 2147483647 h 148"/>
                  <a:gd name="T46" fmla="*/ 2147483647 w 149"/>
                  <a:gd name="T47" fmla="*/ 2147483647 h 148"/>
                  <a:gd name="T48" fmla="*/ 2147483647 w 149"/>
                  <a:gd name="T49" fmla="*/ 2147483647 h 148"/>
                  <a:gd name="T50" fmla="*/ 2147483647 w 149"/>
                  <a:gd name="T51" fmla="*/ 2147483647 h 148"/>
                  <a:gd name="T52" fmla="*/ 2147483647 w 149"/>
                  <a:gd name="T53" fmla="*/ 2147483647 h 148"/>
                  <a:gd name="T54" fmla="*/ 2147483647 w 149"/>
                  <a:gd name="T55" fmla="*/ 2147483647 h 148"/>
                  <a:gd name="T56" fmla="*/ 2147483647 w 149"/>
                  <a:gd name="T57" fmla="*/ 2147483647 h 148"/>
                  <a:gd name="T58" fmla="*/ 2147483647 w 149"/>
                  <a:gd name="T59" fmla="*/ 2147483647 h 148"/>
                  <a:gd name="T60" fmla="*/ 2147483647 w 149"/>
                  <a:gd name="T61" fmla="*/ 2147483647 h 148"/>
                  <a:gd name="T62" fmla="*/ 2147483647 w 149"/>
                  <a:gd name="T63" fmla="*/ 2147483647 h 148"/>
                  <a:gd name="T64" fmla="*/ 2147483647 w 149"/>
                  <a:gd name="T65" fmla="*/ 2147483647 h 148"/>
                  <a:gd name="T66" fmla="*/ 2147483647 w 149"/>
                  <a:gd name="T67" fmla="*/ 2147483647 h 148"/>
                  <a:gd name="T68" fmla="*/ 2147483647 w 149"/>
                  <a:gd name="T69" fmla="*/ 2147483647 h 148"/>
                  <a:gd name="T70" fmla="*/ 2147483647 w 149"/>
                  <a:gd name="T71" fmla="*/ 2147483647 h 148"/>
                  <a:gd name="T72" fmla="*/ 0 w 149"/>
                  <a:gd name="T73" fmla="*/ 2147483647 h 148"/>
                  <a:gd name="T74" fmla="*/ 2147483647 w 149"/>
                  <a:gd name="T75" fmla="*/ 2147483647 h 148"/>
                  <a:gd name="T76" fmla="*/ 2147483647 w 149"/>
                  <a:gd name="T77" fmla="*/ 2147483647 h 148"/>
                  <a:gd name="T78" fmla="*/ 2147483647 w 149"/>
                  <a:gd name="T79" fmla="*/ 2147483647 h 148"/>
                  <a:gd name="T80" fmla="*/ 2147483647 w 149"/>
                  <a:gd name="T81" fmla="*/ 2147483647 h 148"/>
                  <a:gd name="T82" fmla="*/ 2147483647 w 149"/>
                  <a:gd name="T83" fmla="*/ 2147483647 h 148"/>
                  <a:gd name="T84" fmla="*/ 2147483647 w 149"/>
                  <a:gd name="T85" fmla="*/ 2147483647 h 148"/>
                  <a:gd name="T86" fmla="*/ 2147483647 w 149"/>
                  <a:gd name="T87" fmla="*/ 2147483647 h 148"/>
                  <a:gd name="T88" fmla="*/ 2147483647 w 149"/>
                  <a:gd name="T89" fmla="*/ 2147483647 h 148"/>
                  <a:gd name="T90" fmla="*/ 2147483647 w 149"/>
                  <a:gd name="T91" fmla="*/ 2147483647 h 148"/>
                  <a:gd name="T92" fmla="*/ 2147483647 w 149"/>
                  <a:gd name="T93" fmla="*/ 2147483647 h 148"/>
                  <a:gd name="T94" fmla="*/ 2147483647 w 149"/>
                  <a:gd name="T95" fmla="*/ 2147483647 h 148"/>
                  <a:gd name="T96" fmla="*/ 2147483647 w 149"/>
                  <a:gd name="T97" fmla="*/ 2147483647 h 148"/>
                  <a:gd name="T98" fmla="*/ 2147483647 w 149"/>
                  <a:gd name="T99" fmla="*/ 2147483647 h 148"/>
                  <a:gd name="T100" fmla="*/ 2147483647 w 149"/>
                  <a:gd name="T101" fmla="*/ 2147483647 h 148"/>
                  <a:gd name="T102" fmla="*/ 2147483647 w 149"/>
                  <a:gd name="T103" fmla="*/ 2147483647 h 14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9"/>
                  <a:gd name="T157" fmla="*/ 0 h 148"/>
                  <a:gd name="T158" fmla="*/ 149 w 149"/>
                  <a:gd name="T159" fmla="*/ 148 h 14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9" h="148">
                    <a:moveTo>
                      <a:pt x="52" y="117"/>
                    </a:moveTo>
                    <a:lnTo>
                      <a:pt x="62" y="105"/>
                    </a:lnTo>
                    <a:lnTo>
                      <a:pt x="78" y="102"/>
                    </a:lnTo>
                    <a:lnTo>
                      <a:pt x="87" y="97"/>
                    </a:lnTo>
                    <a:lnTo>
                      <a:pt x="95" y="97"/>
                    </a:lnTo>
                    <a:lnTo>
                      <a:pt x="96" y="95"/>
                    </a:lnTo>
                    <a:lnTo>
                      <a:pt x="110" y="90"/>
                    </a:lnTo>
                    <a:lnTo>
                      <a:pt x="135" y="80"/>
                    </a:lnTo>
                    <a:lnTo>
                      <a:pt x="141" y="76"/>
                    </a:lnTo>
                    <a:lnTo>
                      <a:pt x="143" y="76"/>
                    </a:lnTo>
                    <a:lnTo>
                      <a:pt x="145" y="76"/>
                    </a:lnTo>
                    <a:lnTo>
                      <a:pt x="148" y="63"/>
                    </a:lnTo>
                    <a:lnTo>
                      <a:pt x="143" y="45"/>
                    </a:lnTo>
                    <a:lnTo>
                      <a:pt x="143" y="42"/>
                    </a:lnTo>
                    <a:lnTo>
                      <a:pt x="142" y="40"/>
                    </a:lnTo>
                    <a:lnTo>
                      <a:pt x="142" y="38"/>
                    </a:lnTo>
                    <a:lnTo>
                      <a:pt x="141" y="38"/>
                    </a:lnTo>
                    <a:lnTo>
                      <a:pt x="139" y="31"/>
                    </a:lnTo>
                    <a:lnTo>
                      <a:pt x="138" y="29"/>
                    </a:lnTo>
                    <a:lnTo>
                      <a:pt x="134" y="9"/>
                    </a:lnTo>
                    <a:lnTo>
                      <a:pt x="131" y="2"/>
                    </a:lnTo>
                    <a:lnTo>
                      <a:pt x="131" y="0"/>
                    </a:lnTo>
                    <a:lnTo>
                      <a:pt x="110" y="5"/>
                    </a:lnTo>
                    <a:lnTo>
                      <a:pt x="107" y="6"/>
                    </a:lnTo>
                    <a:lnTo>
                      <a:pt x="106" y="6"/>
                    </a:lnTo>
                    <a:lnTo>
                      <a:pt x="105" y="6"/>
                    </a:lnTo>
                    <a:lnTo>
                      <a:pt x="91" y="9"/>
                    </a:lnTo>
                    <a:lnTo>
                      <a:pt x="87" y="11"/>
                    </a:lnTo>
                    <a:lnTo>
                      <a:pt x="76" y="13"/>
                    </a:lnTo>
                    <a:lnTo>
                      <a:pt x="52" y="23"/>
                    </a:lnTo>
                    <a:lnTo>
                      <a:pt x="52" y="19"/>
                    </a:lnTo>
                    <a:lnTo>
                      <a:pt x="37" y="23"/>
                    </a:lnTo>
                    <a:lnTo>
                      <a:pt x="34" y="23"/>
                    </a:lnTo>
                    <a:lnTo>
                      <a:pt x="8" y="29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5" y="63"/>
                    </a:lnTo>
                    <a:lnTo>
                      <a:pt x="8" y="72"/>
                    </a:lnTo>
                    <a:lnTo>
                      <a:pt x="8" y="76"/>
                    </a:lnTo>
                    <a:lnTo>
                      <a:pt x="8" y="79"/>
                    </a:lnTo>
                    <a:lnTo>
                      <a:pt x="9" y="87"/>
                    </a:lnTo>
                    <a:lnTo>
                      <a:pt x="12" y="97"/>
                    </a:lnTo>
                    <a:lnTo>
                      <a:pt x="12" y="99"/>
                    </a:lnTo>
                    <a:lnTo>
                      <a:pt x="12" y="104"/>
                    </a:lnTo>
                    <a:lnTo>
                      <a:pt x="22" y="119"/>
                    </a:lnTo>
                    <a:lnTo>
                      <a:pt x="5" y="135"/>
                    </a:lnTo>
                    <a:lnTo>
                      <a:pt x="15" y="147"/>
                    </a:lnTo>
                    <a:lnTo>
                      <a:pt x="34" y="134"/>
                    </a:lnTo>
                    <a:lnTo>
                      <a:pt x="42" y="123"/>
                    </a:lnTo>
                    <a:lnTo>
                      <a:pt x="52" y="117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59" name="Freeform 209"/>
              <p:cNvSpPr>
                <a:spLocks/>
              </p:cNvSpPr>
              <p:nvPr/>
            </p:nvSpPr>
            <p:spPr bwMode="auto">
              <a:xfrm>
                <a:off x="6324463" y="2754387"/>
                <a:ext cx="36513" cy="31750"/>
              </a:xfrm>
              <a:custGeom>
                <a:avLst/>
                <a:gdLst>
                  <a:gd name="T0" fmla="*/ 0 w 23"/>
                  <a:gd name="T1" fmla="*/ 2147483647 h 22"/>
                  <a:gd name="T2" fmla="*/ 2147483647 w 23"/>
                  <a:gd name="T3" fmla="*/ 2147483647 h 22"/>
                  <a:gd name="T4" fmla="*/ 2147483647 w 23"/>
                  <a:gd name="T5" fmla="*/ 2147483647 h 22"/>
                  <a:gd name="T6" fmla="*/ 2147483647 w 23"/>
                  <a:gd name="T7" fmla="*/ 2147483647 h 22"/>
                  <a:gd name="T8" fmla="*/ 2147483647 w 23"/>
                  <a:gd name="T9" fmla="*/ 2147483647 h 22"/>
                  <a:gd name="T10" fmla="*/ 2147483647 w 23"/>
                  <a:gd name="T11" fmla="*/ 2147483647 h 22"/>
                  <a:gd name="T12" fmla="*/ 2147483647 w 23"/>
                  <a:gd name="T13" fmla="*/ 2147483647 h 22"/>
                  <a:gd name="T14" fmla="*/ 2147483647 w 23"/>
                  <a:gd name="T15" fmla="*/ 0 h 22"/>
                  <a:gd name="T16" fmla="*/ 2147483647 w 23"/>
                  <a:gd name="T17" fmla="*/ 2147483647 h 22"/>
                  <a:gd name="T18" fmla="*/ 2147483647 w 23"/>
                  <a:gd name="T19" fmla="*/ 2147483647 h 22"/>
                  <a:gd name="T20" fmla="*/ 0 w 23"/>
                  <a:gd name="T21" fmla="*/ 2147483647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22"/>
                  <a:gd name="T35" fmla="*/ 23 w 23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22">
                    <a:moveTo>
                      <a:pt x="0" y="7"/>
                    </a:moveTo>
                    <a:lnTo>
                      <a:pt x="8" y="12"/>
                    </a:lnTo>
                    <a:lnTo>
                      <a:pt x="10" y="15"/>
                    </a:lnTo>
                    <a:lnTo>
                      <a:pt x="11" y="21"/>
                    </a:lnTo>
                    <a:lnTo>
                      <a:pt x="16" y="14"/>
                    </a:lnTo>
                    <a:lnTo>
                      <a:pt x="22" y="7"/>
                    </a:lnTo>
                    <a:lnTo>
                      <a:pt x="10" y="0"/>
                    </a:lnTo>
                    <a:lnTo>
                      <a:pt x="3" y="1"/>
                    </a:lnTo>
                    <a:lnTo>
                      <a:pt x="3" y="4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427E93">
                  <a:alpha val="80000"/>
                </a:srgbClr>
              </a:solidFill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 dirty="0"/>
              </a:p>
            </p:txBody>
          </p:sp>
          <p:sp>
            <p:nvSpPr>
              <p:cNvPr id="160" name="Freeform 210"/>
              <p:cNvSpPr>
                <a:spLocks/>
              </p:cNvSpPr>
              <p:nvPr/>
            </p:nvSpPr>
            <p:spPr bwMode="auto">
              <a:xfrm>
                <a:off x="6467338" y="2578175"/>
                <a:ext cx="144463" cy="222250"/>
              </a:xfrm>
              <a:custGeom>
                <a:avLst/>
                <a:gdLst>
                  <a:gd name="T0" fmla="*/ 2147483647 w 91"/>
                  <a:gd name="T1" fmla="*/ 2147483647 h 151"/>
                  <a:gd name="T2" fmla="*/ 2147483647 w 91"/>
                  <a:gd name="T3" fmla="*/ 2147483647 h 151"/>
                  <a:gd name="T4" fmla="*/ 2147483647 w 91"/>
                  <a:gd name="T5" fmla="*/ 2147483647 h 151"/>
                  <a:gd name="T6" fmla="*/ 2147483647 w 91"/>
                  <a:gd name="T7" fmla="*/ 2147483647 h 151"/>
                  <a:gd name="T8" fmla="*/ 2147483647 w 91"/>
                  <a:gd name="T9" fmla="*/ 2147483647 h 151"/>
                  <a:gd name="T10" fmla="*/ 2147483647 w 91"/>
                  <a:gd name="T11" fmla="*/ 2147483647 h 151"/>
                  <a:gd name="T12" fmla="*/ 2147483647 w 91"/>
                  <a:gd name="T13" fmla="*/ 2147483647 h 151"/>
                  <a:gd name="T14" fmla="*/ 2147483647 w 91"/>
                  <a:gd name="T15" fmla="*/ 2147483647 h 151"/>
                  <a:gd name="T16" fmla="*/ 2147483647 w 91"/>
                  <a:gd name="T17" fmla="*/ 0 h 151"/>
                  <a:gd name="T18" fmla="*/ 2147483647 w 91"/>
                  <a:gd name="T19" fmla="*/ 2147483647 h 151"/>
                  <a:gd name="T20" fmla="*/ 2147483647 w 91"/>
                  <a:gd name="T21" fmla="*/ 2147483647 h 151"/>
                  <a:gd name="T22" fmla="*/ 2147483647 w 91"/>
                  <a:gd name="T23" fmla="*/ 2147483647 h 151"/>
                  <a:gd name="T24" fmla="*/ 0 w 91"/>
                  <a:gd name="T25" fmla="*/ 2147483647 h 151"/>
                  <a:gd name="T26" fmla="*/ 0 w 91"/>
                  <a:gd name="T27" fmla="*/ 2147483647 h 151"/>
                  <a:gd name="T28" fmla="*/ 0 w 91"/>
                  <a:gd name="T29" fmla="*/ 2147483647 h 151"/>
                  <a:gd name="T30" fmla="*/ 2147483647 w 91"/>
                  <a:gd name="T31" fmla="*/ 2147483647 h 151"/>
                  <a:gd name="T32" fmla="*/ 2147483647 w 91"/>
                  <a:gd name="T33" fmla="*/ 2147483647 h 151"/>
                  <a:gd name="T34" fmla="*/ 2147483647 w 91"/>
                  <a:gd name="T35" fmla="*/ 2147483647 h 151"/>
                  <a:gd name="T36" fmla="*/ 2147483647 w 91"/>
                  <a:gd name="T37" fmla="*/ 2147483647 h 151"/>
                  <a:gd name="T38" fmla="*/ 2147483647 w 91"/>
                  <a:gd name="T39" fmla="*/ 2147483647 h 151"/>
                  <a:gd name="T40" fmla="*/ 2147483647 w 91"/>
                  <a:gd name="T41" fmla="*/ 2147483647 h 151"/>
                  <a:gd name="T42" fmla="*/ 2147483647 w 91"/>
                  <a:gd name="T43" fmla="*/ 2147483647 h 151"/>
                  <a:gd name="T44" fmla="*/ 2147483647 w 91"/>
                  <a:gd name="T45" fmla="*/ 2147483647 h 151"/>
                  <a:gd name="T46" fmla="*/ 2147483647 w 91"/>
                  <a:gd name="T47" fmla="*/ 2147483647 h 151"/>
                  <a:gd name="T48" fmla="*/ 2147483647 w 91"/>
                  <a:gd name="T49" fmla="*/ 2147483647 h 151"/>
                  <a:gd name="T50" fmla="*/ 2147483647 w 91"/>
                  <a:gd name="T51" fmla="*/ 2147483647 h 151"/>
                  <a:gd name="T52" fmla="*/ 2147483647 w 91"/>
                  <a:gd name="T53" fmla="*/ 2147483647 h 151"/>
                  <a:gd name="T54" fmla="*/ 2147483647 w 91"/>
                  <a:gd name="T55" fmla="*/ 2147483647 h 151"/>
                  <a:gd name="T56" fmla="*/ 2147483647 w 91"/>
                  <a:gd name="T57" fmla="*/ 2147483647 h 151"/>
                  <a:gd name="T58" fmla="*/ 2147483647 w 91"/>
                  <a:gd name="T59" fmla="*/ 2147483647 h 151"/>
                  <a:gd name="T60" fmla="*/ 2147483647 w 91"/>
                  <a:gd name="T61" fmla="*/ 2147483647 h 151"/>
                  <a:gd name="T62" fmla="*/ 2147483647 w 91"/>
                  <a:gd name="T63" fmla="*/ 2147483647 h 151"/>
                  <a:gd name="T64" fmla="*/ 2147483647 w 91"/>
                  <a:gd name="T65" fmla="*/ 2147483647 h 151"/>
                  <a:gd name="T66" fmla="*/ 2147483647 w 91"/>
                  <a:gd name="T67" fmla="*/ 2147483647 h 151"/>
                  <a:gd name="T68" fmla="*/ 2147483647 w 91"/>
                  <a:gd name="T69" fmla="*/ 2147483647 h 151"/>
                  <a:gd name="T70" fmla="*/ 2147483647 w 91"/>
                  <a:gd name="T71" fmla="*/ 2147483647 h 151"/>
                  <a:gd name="T72" fmla="*/ 2147483647 w 91"/>
                  <a:gd name="T73" fmla="*/ 2147483647 h 151"/>
                  <a:gd name="T74" fmla="*/ 2147483647 w 91"/>
                  <a:gd name="T75" fmla="*/ 2147483647 h 151"/>
                  <a:gd name="T76" fmla="*/ 2147483647 w 91"/>
                  <a:gd name="T77" fmla="*/ 2147483647 h 151"/>
                  <a:gd name="T78" fmla="*/ 2147483647 w 91"/>
                  <a:gd name="T79" fmla="*/ 2147483647 h 151"/>
                  <a:gd name="T80" fmla="*/ 2147483647 w 91"/>
                  <a:gd name="T81" fmla="*/ 2147483647 h 151"/>
                  <a:gd name="T82" fmla="*/ 2147483647 w 91"/>
                  <a:gd name="T83" fmla="*/ 2147483647 h 151"/>
                  <a:gd name="T84" fmla="*/ 2147483647 w 91"/>
                  <a:gd name="T85" fmla="*/ 2147483647 h 151"/>
                  <a:gd name="T86" fmla="*/ 2147483647 w 91"/>
                  <a:gd name="T87" fmla="*/ 2147483647 h 151"/>
                  <a:gd name="T88" fmla="*/ 2147483647 w 91"/>
                  <a:gd name="T89" fmla="*/ 2147483647 h 151"/>
                  <a:gd name="T90" fmla="*/ 2147483647 w 91"/>
                  <a:gd name="T91" fmla="*/ 2147483647 h 151"/>
                  <a:gd name="T92" fmla="*/ 2147483647 w 91"/>
                  <a:gd name="T93" fmla="*/ 2147483647 h 15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1"/>
                  <a:gd name="T142" fmla="*/ 0 h 151"/>
                  <a:gd name="T143" fmla="*/ 91 w 91"/>
                  <a:gd name="T144" fmla="*/ 151 h 15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1" h="151">
                    <a:moveTo>
                      <a:pt x="30" y="50"/>
                    </a:moveTo>
                    <a:lnTo>
                      <a:pt x="22" y="37"/>
                    </a:lnTo>
                    <a:lnTo>
                      <a:pt x="20" y="27"/>
                    </a:lnTo>
                    <a:lnTo>
                      <a:pt x="22" y="26"/>
                    </a:lnTo>
                    <a:lnTo>
                      <a:pt x="20" y="23"/>
                    </a:lnTo>
                    <a:lnTo>
                      <a:pt x="23" y="13"/>
                    </a:lnTo>
                    <a:lnTo>
                      <a:pt x="26" y="4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" y="13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9" y="54"/>
                    </a:lnTo>
                    <a:lnTo>
                      <a:pt x="9" y="56"/>
                    </a:lnTo>
                    <a:lnTo>
                      <a:pt x="12" y="62"/>
                    </a:lnTo>
                    <a:lnTo>
                      <a:pt x="12" y="63"/>
                    </a:lnTo>
                    <a:lnTo>
                      <a:pt x="12" y="66"/>
                    </a:lnTo>
                    <a:lnTo>
                      <a:pt x="13" y="66"/>
                    </a:lnTo>
                    <a:lnTo>
                      <a:pt x="13" y="68"/>
                    </a:lnTo>
                    <a:lnTo>
                      <a:pt x="16" y="75"/>
                    </a:lnTo>
                    <a:lnTo>
                      <a:pt x="16" y="76"/>
                    </a:lnTo>
                    <a:lnTo>
                      <a:pt x="16" y="77"/>
                    </a:lnTo>
                    <a:lnTo>
                      <a:pt x="20" y="93"/>
                    </a:lnTo>
                    <a:lnTo>
                      <a:pt x="26" y="111"/>
                    </a:lnTo>
                    <a:lnTo>
                      <a:pt x="27" y="118"/>
                    </a:lnTo>
                    <a:lnTo>
                      <a:pt x="31" y="129"/>
                    </a:lnTo>
                    <a:lnTo>
                      <a:pt x="31" y="131"/>
                    </a:lnTo>
                    <a:lnTo>
                      <a:pt x="33" y="136"/>
                    </a:lnTo>
                    <a:lnTo>
                      <a:pt x="33" y="138"/>
                    </a:lnTo>
                    <a:lnTo>
                      <a:pt x="37" y="150"/>
                    </a:lnTo>
                    <a:lnTo>
                      <a:pt x="52" y="147"/>
                    </a:lnTo>
                    <a:lnTo>
                      <a:pt x="66" y="144"/>
                    </a:lnTo>
                    <a:lnTo>
                      <a:pt x="76" y="141"/>
                    </a:lnTo>
                    <a:lnTo>
                      <a:pt x="83" y="140"/>
                    </a:lnTo>
                    <a:lnTo>
                      <a:pt x="90" y="138"/>
                    </a:lnTo>
                    <a:lnTo>
                      <a:pt x="77" y="102"/>
                    </a:lnTo>
                    <a:lnTo>
                      <a:pt x="76" y="105"/>
                    </a:lnTo>
                    <a:lnTo>
                      <a:pt x="56" y="91"/>
                    </a:lnTo>
                    <a:lnTo>
                      <a:pt x="49" y="81"/>
                    </a:lnTo>
                    <a:lnTo>
                      <a:pt x="41" y="61"/>
                    </a:lnTo>
                    <a:lnTo>
                      <a:pt x="30" y="50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61" name="Freeform 211"/>
              <p:cNvSpPr>
                <a:spLocks/>
              </p:cNvSpPr>
              <p:nvPr/>
            </p:nvSpPr>
            <p:spPr bwMode="auto">
              <a:xfrm>
                <a:off x="6653076" y="1971750"/>
                <a:ext cx="458787" cy="233362"/>
              </a:xfrm>
              <a:custGeom>
                <a:avLst/>
                <a:gdLst>
                  <a:gd name="T0" fmla="*/ 2147483647 w 290"/>
                  <a:gd name="T1" fmla="*/ 2147483647 h 157"/>
                  <a:gd name="T2" fmla="*/ 2147483647 w 290"/>
                  <a:gd name="T3" fmla="*/ 2147483647 h 157"/>
                  <a:gd name="T4" fmla="*/ 2147483647 w 290"/>
                  <a:gd name="T5" fmla="*/ 2147483647 h 157"/>
                  <a:gd name="T6" fmla="*/ 2147483647 w 290"/>
                  <a:gd name="T7" fmla="*/ 2147483647 h 157"/>
                  <a:gd name="T8" fmla="*/ 2147483647 w 290"/>
                  <a:gd name="T9" fmla="*/ 2147483647 h 157"/>
                  <a:gd name="T10" fmla="*/ 2147483647 w 290"/>
                  <a:gd name="T11" fmla="*/ 2147483647 h 157"/>
                  <a:gd name="T12" fmla="*/ 2147483647 w 290"/>
                  <a:gd name="T13" fmla="*/ 2147483647 h 157"/>
                  <a:gd name="T14" fmla="*/ 2147483647 w 290"/>
                  <a:gd name="T15" fmla="*/ 2147483647 h 157"/>
                  <a:gd name="T16" fmla="*/ 2147483647 w 290"/>
                  <a:gd name="T17" fmla="*/ 2147483647 h 157"/>
                  <a:gd name="T18" fmla="*/ 2147483647 w 290"/>
                  <a:gd name="T19" fmla="*/ 2147483647 h 157"/>
                  <a:gd name="T20" fmla="*/ 2147483647 w 290"/>
                  <a:gd name="T21" fmla="*/ 2147483647 h 157"/>
                  <a:gd name="T22" fmla="*/ 2147483647 w 290"/>
                  <a:gd name="T23" fmla="*/ 2147483647 h 157"/>
                  <a:gd name="T24" fmla="*/ 2147483647 w 290"/>
                  <a:gd name="T25" fmla="*/ 2147483647 h 157"/>
                  <a:gd name="T26" fmla="*/ 2147483647 w 290"/>
                  <a:gd name="T27" fmla="*/ 2147483647 h 157"/>
                  <a:gd name="T28" fmla="*/ 2147483647 w 290"/>
                  <a:gd name="T29" fmla="*/ 2147483647 h 157"/>
                  <a:gd name="T30" fmla="*/ 2147483647 w 290"/>
                  <a:gd name="T31" fmla="*/ 2147483647 h 157"/>
                  <a:gd name="T32" fmla="*/ 2147483647 w 290"/>
                  <a:gd name="T33" fmla="*/ 2147483647 h 157"/>
                  <a:gd name="T34" fmla="*/ 2147483647 w 290"/>
                  <a:gd name="T35" fmla="*/ 2147483647 h 157"/>
                  <a:gd name="T36" fmla="*/ 2147483647 w 290"/>
                  <a:gd name="T37" fmla="*/ 2147483647 h 157"/>
                  <a:gd name="T38" fmla="*/ 2147483647 w 290"/>
                  <a:gd name="T39" fmla="*/ 2147483647 h 157"/>
                  <a:gd name="T40" fmla="*/ 0 w 290"/>
                  <a:gd name="T41" fmla="*/ 2147483647 h 157"/>
                  <a:gd name="T42" fmla="*/ 2147483647 w 290"/>
                  <a:gd name="T43" fmla="*/ 2147483647 h 157"/>
                  <a:gd name="T44" fmla="*/ 2147483647 w 290"/>
                  <a:gd name="T45" fmla="*/ 2147483647 h 157"/>
                  <a:gd name="T46" fmla="*/ 2147483647 w 290"/>
                  <a:gd name="T47" fmla="*/ 2147483647 h 157"/>
                  <a:gd name="T48" fmla="*/ 2147483647 w 290"/>
                  <a:gd name="T49" fmla="*/ 2147483647 h 157"/>
                  <a:gd name="T50" fmla="*/ 2147483647 w 290"/>
                  <a:gd name="T51" fmla="*/ 2147483647 h 157"/>
                  <a:gd name="T52" fmla="*/ 2147483647 w 290"/>
                  <a:gd name="T53" fmla="*/ 2147483647 h 157"/>
                  <a:gd name="T54" fmla="*/ 2147483647 w 290"/>
                  <a:gd name="T55" fmla="*/ 2147483647 h 157"/>
                  <a:gd name="T56" fmla="*/ 2147483647 w 290"/>
                  <a:gd name="T57" fmla="*/ 2147483647 h 157"/>
                  <a:gd name="T58" fmla="*/ 2147483647 w 290"/>
                  <a:gd name="T59" fmla="*/ 2147483647 h 157"/>
                  <a:gd name="T60" fmla="*/ 2147483647 w 290"/>
                  <a:gd name="T61" fmla="*/ 2147483647 h 157"/>
                  <a:gd name="T62" fmla="*/ 2147483647 w 290"/>
                  <a:gd name="T63" fmla="*/ 2147483647 h 157"/>
                  <a:gd name="T64" fmla="*/ 2147483647 w 290"/>
                  <a:gd name="T65" fmla="*/ 2147483647 h 157"/>
                  <a:gd name="T66" fmla="*/ 2147483647 w 290"/>
                  <a:gd name="T67" fmla="*/ 2147483647 h 157"/>
                  <a:gd name="T68" fmla="*/ 2147483647 w 290"/>
                  <a:gd name="T69" fmla="*/ 2147483647 h 157"/>
                  <a:gd name="T70" fmla="*/ 2147483647 w 290"/>
                  <a:gd name="T71" fmla="*/ 2147483647 h 157"/>
                  <a:gd name="T72" fmla="*/ 2147483647 w 290"/>
                  <a:gd name="T73" fmla="*/ 2147483647 h 157"/>
                  <a:gd name="T74" fmla="*/ 2147483647 w 290"/>
                  <a:gd name="T75" fmla="*/ 2147483647 h 157"/>
                  <a:gd name="T76" fmla="*/ 2147483647 w 290"/>
                  <a:gd name="T77" fmla="*/ 2147483647 h 157"/>
                  <a:gd name="T78" fmla="*/ 2147483647 w 290"/>
                  <a:gd name="T79" fmla="*/ 2147483647 h 157"/>
                  <a:gd name="T80" fmla="*/ 2147483647 w 290"/>
                  <a:gd name="T81" fmla="*/ 2147483647 h 157"/>
                  <a:gd name="T82" fmla="*/ 2147483647 w 290"/>
                  <a:gd name="T83" fmla="*/ 2147483647 h 157"/>
                  <a:gd name="T84" fmla="*/ 2147483647 w 290"/>
                  <a:gd name="T85" fmla="*/ 2147483647 h 157"/>
                  <a:gd name="T86" fmla="*/ 2147483647 w 290"/>
                  <a:gd name="T87" fmla="*/ 2147483647 h 157"/>
                  <a:gd name="T88" fmla="*/ 2147483647 w 290"/>
                  <a:gd name="T89" fmla="*/ 2147483647 h 157"/>
                  <a:gd name="T90" fmla="*/ 2147483647 w 290"/>
                  <a:gd name="T91" fmla="*/ 2147483647 h 157"/>
                  <a:gd name="T92" fmla="*/ 2147483647 w 290"/>
                  <a:gd name="T93" fmla="*/ 2147483647 h 157"/>
                  <a:gd name="T94" fmla="*/ 2147483647 w 290"/>
                  <a:gd name="T95" fmla="*/ 2147483647 h 157"/>
                  <a:gd name="T96" fmla="*/ 2147483647 w 290"/>
                  <a:gd name="T97" fmla="*/ 2147483647 h 157"/>
                  <a:gd name="T98" fmla="*/ 2147483647 w 290"/>
                  <a:gd name="T99" fmla="*/ 2147483647 h 157"/>
                  <a:gd name="T100" fmla="*/ 2147483647 w 290"/>
                  <a:gd name="T101" fmla="*/ 2147483647 h 157"/>
                  <a:gd name="T102" fmla="*/ 2147483647 w 290"/>
                  <a:gd name="T103" fmla="*/ 2147483647 h 157"/>
                  <a:gd name="T104" fmla="*/ 2147483647 w 290"/>
                  <a:gd name="T105" fmla="*/ 2147483647 h 15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90"/>
                  <a:gd name="T160" fmla="*/ 0 h 157"/>
                  <a:gd name="T161" fmla="*/ 290 w 290"/>
                  <a:gd name="T162" fmla="*/ 157 h 15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90" h="157">
                    <a:moveTo>
                      <a:pt x="230" y="121"/>
                    </a:moveTo>
                    <a:lnTo>
                      <a:pt x="226" y="125"/>
                    </a:lnTo>
                    <a:lnTo>
                      <a:pt x="220" y="132"/>
                    </a:lnTo>
                    <a:lnTo>
                      <a:pt x="216" y="132"/>
                    </a:lnTo>
                    <a:lnTo>
                      <a:pt x="213" y="144"/>
                    </a:lnTo>
                    <a:lnTo>
                      <a:pt x="208" y="150"/>
                    </a:lnTo>
                    <a:lnTo>
                      <a:pt x="201" y="150"/>
                    </a:lnTo>
                    <a:lnTo>
                      <a:pt x="198" y="140"/>
                    </a:lnTo>
                    <a:lnTo>
                      <a:pt x="197" y="133"/>
                    </a:lnTo>
                    <a:lnTo>
                      <a:pt x="190" y="132"/>
                    </a:lnTo>
                    <a:lnTo>
                      <a:pt x="184" y="128"/>
                    </a:lnTo>
                    <a:lnTo>
                      <a:pt x="183" y="126"/>
                    </a:lnTo>
                    <a:lnTo>
                      <a:pt x="177" y="125"/>
                    </a:lnTo>
                    <a:lnTo>
                      <a:pt x="173" y="112"/>
                    </a:lnTo>
                    <a:lnTo>
                      <a:pt x="170" y="114"/>
                    </a:lnTo>
                    <a:lnTo>
                      <a:pt x="168" y="104"/>
                    </a:lnTo>
                    <a:lnTo>
                      <a:pt x="166" y="101"/>
                    </a:lnTo>
                    <a:lnTo>
                      <a:pt x="162" y="103"/>
                    </a:lnTo>
                    <a:lnTo>
                      <a:pt x="158" y="104"/>
                    </a:lnTo>
                    <a:lnTo>
                      <a:pt x="154" y="104"/>
                    </a:lnTo>
                    <a:lnTo>
                      <a:pt x="137" y="110"/>
                    </a:lnTo>
                    <a:lnTo>
                      <a:pt x="134" y="111"/>
                    </a:lnTo>
                    <a:lnTo>
                      <a:pt x="134" y="108"/>
                    </a:lnTo>
                    <a:lnTo>
                      <a:pt x="113" y="114"/>
                    </a:lnTo>
                    <a:lnTo>
                      <a:pt x="111" y="115"/>
                    </a:lnTo>
                    <a:lnTo>
                      <a:pt x="109" y="115"/>
                    </a:lnTo>
                    <a:lnTo>
                      <a:pt x="108" y="115"/>
                    </a:lnTo>
                    <a:lnTo>
                      <a:pt x="94" y="118"/>
                    </a:lnTo>
                    <a:lnTo>
                      <a:pt x="90" y="119"/>
                    </a:lnTo>
                    <a:lnTo>
                      <a:pt x="79" y="122"/>
                    </a:lnTo>
                    <a:lnTo>
                      <a:pt x="55" y="132"/>
                    </a:lnTo>
                    <a:lnTo>
                      <a:pt x="55" y="128"/>
                    </a:lnTo>
                    <a:lnTo>
                      <a:pt x="40" y="132"/>
                    </a:lnTo>
                    <a:lnTo>
                      <a:pt x="37" y="132"/>
                    </a:lnTo>
                    <a:lnTo>
                      <a:pt x="11" y="137"/>
                    </a:lnTo>
                    <a:lnTo>
                      <a:pt x="5" y="139"/>
                    </a:lnTo>
                    <a:lnTo>
                      <a:pt x="2" y="139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0" y="132"/>
                    </a:lnTo>
                    <a:lnTo>
                      <a:pt x="1" y="89"/>
                    </a:lnTo>
                    <a:lnTo>
                      <a:pt x="1" y="75"/>
                    </a:lnTo>
                    <a:lnTo>
                      <a:pt x="1" y="69"/>
                    </a:lnTo>
                    <a:lnTo>
                      <a:pt x="1" y="61"/>
                    </a:lnTo>
                    <a:lnTo>
                      <a:pt x="16" y="58"/>
                    </a:lnTo>
                    <a:lnTo>
                      <a:pt x="19" y="58"/>
                    </a:lnTo>
                    <a:lnTo>
                      <a:pt x="20" y="58"/>
                    </a:lnTo>
                    <a:lnTo>
                      <a:pt x="20" y="57"/>
                    </a:lnTo>
                    <a:lnTo>
                      <a:pt x="22" y="57"/>
                    </a:lnTo>
                    <a:lnTo>
                      <a:pt x="27" y="57"/>
                    </a:lnTo>
                    <a:lnTo>
                      <a:pt x="41" y="52"/>
                    </a:lnTo>
                    <a:lnTo>
                      <a:pt x="61" y="50"/>
                    </a:lnTo>
                    <a:lnTo>
                      <a:pt x="63" y="48"/>
                    </a:lnTo>
                    <a:lnTo>
                      <a:pt x="70" y="47"/>
                    </a:lnTo>
                    <a:lnTo>
                      <a:pt x="72" y="47"/>
                    </a:lnTo>
                    <a:lnTo>
                      <a:pt x="77" y="44"/>
                    </a:lnTo>
                    <a:lnTo>
                      <a:pt x="94" y="41"/>
                    </a:lnTo>
                    <a:lnTo>
                      <a:pt x="102" y="40"/>
                    </a:lnTo>
                    <a:lnTo>
                      <a:pt x="105" y="39"/>
                    </a:lnTo>
                    <a:lnTo>
                      <a:pt x="106" y="39"/>
                    </a:lnTo>
                    <a:lnTo>
                      <a:pt x="154" y="27"/>
                    </a:lnTo>
                    <a:lnTo>
                      <a:pt x="155" y="23"/>
                    </a:lnTo>
                    <a:lnTo>
                      <a:pt x="157" y="23"/>
                    </a:lnTo>
                    <a:lnTo>
                      <a:pt x="157" y="22"/>
                    </a:lnTo>
                    <a:lnTo>
                      <a:pt x="168" y="11"/>
                    </a:lnTo>
                    <a:lnTo>
                      <a:pt x="169" y="5"/>
                    </a:lnTo>
                    <a:lnTo>
                      <a:pt x="186" y="0"/>
                    </a:lnTo>
                    <a:lnTo>
                      <a:pt x="197" y="18"/>
                    </a:lnTo>
                    <a:lnTo>
                      <a:pt x="207" y="15"/>
                    </a:lnTo>
                    <a:lnTo>
                      <a:pt x="208" y="23"/>
                    </a:lnTo>
                    <a:lnTo>
                      <a:pt x="198" y="30"/>
                    </a:lnTo>
                    <a:lnTo>
                      <a:pt x="190" y="50"/>
                    </a:lnTo>
                    <a:lnTo>
                      <a:pt x="187" y="47"/>
                    </a:lnTo>
                    <a:lnTo>
                      <a:pt x="187" y="54"/>
                    </a:lnTo>
                    <a:lnTo>
                      <a:pt x="188" y="54"/>
                    </a:lnTo>
                    <a:lnTo>
                      <a:pt x="194" y="61"/>
                    </a:lnTo>
                    <a:lnTo>
                      <a:pt x="202" y="64"/>
                    </a:lnTo>
                    <a:lnTo>
                      <a:pt x="207" y="64"/>
                    </a:lnTo>
                    <a:lnTo>
                      <a:pt x="227" y="86"/>
                    </a:lnTo>
                    <a:lnTo>
                      <a:pt x="220" y="89"/>
                    </a:lnTo>
                    <a:lnTo>
                      <a:pt x="227" y="93"/>
                    </a:lnTo>
                    <a:lnTo>
                      <a:pt x="230" y="91"/>
                    </a:lnTo>
                    <a:lnTo>
                      <a:pt x="237" y="105"/>
                    </a:lnTo>
                    <a:lnTo>
                      <a:pt x="243" y="108"/>
                    </a:lnTo>
                    <a:lnTo>
                      <a:pt x="262" y="108"/>
                    </a:lnTo>
                    <a:lnTo>
                      <a:pt x="277" y="97"/>
                    </a:lnTo>
                    <a:lnTo>
                      <a:pt x="276" y="87"/>
                    </a:lnTo>
                    <a:lnTo>
                      <a:pt x="272" y="87"/>
                    </a:lnTo>
                    <a:lnTo>
                      <a:pt x="262" y="68"/>
                    </a:lnTo>
                    <a:lnTo>
                      <a:pt x="273" y="75"/>
                    </a:lnTo>
                    <a:lnTo>
                      <a:pt x="289" y="105"/>
                    </a:lnTo>
                    <a:lnTo>
                      <a:pt x="287" y="121"/>
                    </a:lnTo>
                    <a:lnTo>
                      <a:pt x="286" y="110"/>
                    </a:lnTo>
                    <a:lnTo>
                      <a:pt x="283" y="108"/>
                    </a:lnTo>
                    <a:lnTo>
                      <a:pt x="257" y="122"/>
                    </a:lnTo>
                    <a:lnTo>
                      <a:pt x="248" y="132"/>
                    </a:lnTo>
                    <a:lnTo>
                      <a:pt x="238" y="135"/>
                    </a:lnTo>
                    <a:lnTo>
                      <a:pt x="236" y="139"/>
                    </a:lnTo>
                    <a:lnTo>
                      <a:pt x="218" y="156"/>
                    </a:lnTo>
                    <a:lnTo>
                      <a:pt x="218" y="151"/>
                    </a:lnTo>
                    <a:lnTo>
                      <a:pt x="234" y="139"/>
                    </a:lnTo>
                    <a:lnTo>
                      <a:pt x="234" y="126"/>
                    </a:lnTo>
                    <a:lnTo>
                      <a:pt x="232" y="121"/>
                    </a:lnTo>
                    <a:lnTo>
                      <a:pt x="230" y="121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62" name="Freeform 212"/>
              <p:cNvSpPr>
                <a:spLocks/>
              </p:cNvSpPr>
              <p:nvPr/>
            </p:nvSpPr>
            <p:spPr bwMode="auto">
              <a:xfrm>
                <a:off x="7013438" y="2181300"/>
                <a:ext cx="47625" cy="34925"/>
              </a:xfrm>
              <a:custGeom>
                <a:avLst/>
                <a:gdLst>
                  <a:gd name="T0" fmla="*/ 0 w 30"/>
                  <a:gd name="T1" fmla="*/ 2147483647 h 23"/>
                  <a:gd name="T2" fmla="*/ 2147483647 w 30"/>
                  <a:gd name="T3" fmla="*/ 2147483647 h 23"/>
                  <a:gd name="T4" fmla="*/ 2147483647 w 30"/>
                  <a:gd name="T5" fmla="*/ 2147483647 h 23"/>
                  <a:gd name="T6" fmla="*/ 2147483647 w 30"/>
                  <a:gd name="T7" fmla="*/ 2147483647 h 23"/>
                  <a:gd name="T8" fmla="*/ 2147483647 w 30"/>
                  <a:gd name="T9" fmla="*/ 2147483647 h 23"/>
                  <a:gd name="T10" fmla="*/ 2147483647 w 30"/>
                  <a:gd name="T11" fmla="*/ 0 h 23"/>
                  <a:gd name="T12" fmla="*/ 2147483647 w 30"/>
                  <a:gd name="T13" fmla="*/ 2147483647 h 23"/>
                  <a:gd name="T14" fmla="*/ 0 w 30"/>
                  <a:gd name="T15" fmla="*/ 2147483647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23"/>
                  <a:gd name="T26" fmla="*/ 30 w 30"/>
                  <a:gd name="T27" fmla="*/ 23 h 2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23">
                    <a:moveTo>
                      <a:pt x="0" y="19"/>
                    </a:moveTo>
                    <a:lnTo>
                      <a:pt x="6" y="22"/>
                    </a:lnTo>
                    <a:lnTo>
                      <a:pt x="7" y="17"/>
                    </a:lnTo>
                    <a:lnTo>
                      <a:pt x="29" y="9"/>
                    </a:lnTo>
                    <a:lnTo>
                      <a:pt x="25" y="4"/>
                    </a:lnTo>
                    <a:lnTo>
                      <a:pt x="14" y="0"/>
                    </a:lnTo>
                    <a:lnTo>
                      <a:pt x="6" y="13"/>
                    </a:lnTo>
                    <a:lnTo>
                      <a:pt x="0" y="19"/>
                    </a:lnTo>
                  </a:path>
                </a:pathLst>
              </a:custGeom>
              <a:solidFill>
                <a:schemeClr val="bg1"/>
              </a:solidFill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 dirty="0"/>
              </a:p>
            </p:txBody>
          </p:sp>
          <p:sp>
            <p:nvSpPr>
              <p:cNvPr id="163" name="Freeform 213"/>
              <p:cNvSpPr>
                <a:spLocks/>
              </p:cNvSpPr>
              <p:nvPr/>
            </p:nvSpPr>
            <p:spPr bwMode="auto">
              <a:xfrm>
                <a:off x="5994263" y="2605162"/>
                <a:ext cx="617538" cy="288925"/>
              </a:xfrm>
              <a:custGeom>
                <a:avLst/>
                <a:gdLst>
                  <a:gd name="T0" fmla="*/ 2147483647 w 391"/>
                  <a:gd name="T1" fmla="*/ 2147483647 h 196"/>
                  <a:gd name="T2" fmla="*/ 2147483647 w 391"/>
                  <a:gd name="T3" fmla="*/ 2147483647 h 196"/>
                  <a:gd name="T4" fmla="*/ 2147483647 w 391"/>
                  <a:gd name="T5" fmla="*/ 2147483647 h 196"/>
                  <a:gd name="T6" fmla="*/ 2147483647 w 391"/>
                  <a:gd name="T7" fmla="*/ 2147483647 h 196"/>
                  <a:gd name="T8" fmla="*/ 2147483647 w 391"/>
                  <a:gd name="T9" fmla="*/ 2147483647 h 196"/>
                  <a:gd name="T10" fmla="*/ 2147483647 w 391"/>
                  <a:gd name="T11" fmla="*/ 2147483647 h 196"/>
                  <a:gd name="T12" fmla="*/ 2147483647 w 391"/>
                  <a:gd name="T13" fmla="*/ 2147483647 h 196"/>
                  <a:gd name="T14" fmla="*/ 2147483647 w 391"/>
                  <a:gd name="T15" fmla="*/ 2147483647 h 196"/>
                  <a:gd name="T16" fmla="*/ 2147483647 w 391"/>
                  <a:gd name="T17" fmla="*/ 0 h 196"/>
                  <a:gd name="T18" fmla="*/ 2147483647 w 391"/>
                  <a:gd name="T19" fmla="*/ 2147483647 h 196"/>
                  <a:gd name="T20" fmla="*/ 2147483647 w 391"/>
                  <a:gd name="T21" fmla="*/ 2147483647 h 196"/>
                  <a:gd name="T22" fmla="*/ 2147483647 w 391"/>
                  <a:gd name="T23" fmla="*/ 2147483647 h 196"/>
                  <a:gd name="T24" fmla="*/ 2147483647 w 391"/>
                  <a:gd name="T25" fmla="*/ 2147483647 h 196"/>
                  <a:gd name="T26" fmla="*/ 2147483647 w 391"/>
                  <a:gd name="T27" fmla="*/ 2147483647 h 196"/>
                  <a:gd name="T28" fmla="*/ 2147483647 w 391"/>
                  <a:gd name="T29" fmla="*/ 2147483647 h 196"/>
                  <a:gd name="T30" fmla="*/ 2147483647 w 391"/>
                  <a:gd name="T31" fmla="*/ 2147483647 h 196"/>
                  <a:gd name="T32" fmla="*/ 2147483647 w 391"/>
                  <a:gd name="T33" fmla="*/ 2147483647 h 196"/>
                  <a:gd name="T34" fmla="*/ 2147483647 w 391"/>
                  <a:gd name="T35" fmla="*/ 2147483647 h 196"/>
                  <a:gd name="T36" fmla="*/ 2147483647 w 391"/>
                  <a:gd name="T37" fmla="*/ 2147483647 h 196"/>
                  <a:gd name="T38" fmla="*/ 2147483647 w 391"/>
                  <a:gd name="T39" fmla="*/ 2147483647 h 196"/>
                  <a:gd name="T40" fmla="*/ 2147483647 w 391"/>
                  <a:gd name="T41" fmla="*/ 2147483647 h 196"/>
                  <a:gd name="T42" fmla="*/ 2147483647 w 391"/>
                  <a:gd name="T43" fmla="*/ 2147483647 h 196"/>
                  <a:gd name="T44" fmla="*/ 2147483647 w 391"/>
                  <a:gd name="T45" fmla="*/ 2147483647 h 196"/>
                  <a:gd name="T46" fmla="*/ 2147483647 w 391"/>
                  <a:gd name="T47" fmla="*/ 2147483647 h 196"/>
                  <a:gd name="T48" fmla="*/ 2147483647 w 391"/>
                  <a:gd name="T49" fmla="*/ 2147483647 h 196"/>
                  <a:gd name="T50" fmla="*/ 2147483647 w 391"/>
                  <a:gd name="T51" fmla="*/ 2147483647 h 196"/>
                  <a:gd name="T52" fmla="*/ 2147483647 w 391"/>
                  <a:gd name="T53" fmla="*/ 2147483647 h 196"/>
                  <a:gd name="T54" fmla="*/ 2147483647 w 391"/>
                  <a:gd name="T55" fmla="*/ 2147483647 h 196"/>
                  <a:gd name="T56" fmla="*/ 2147483647 w 391"/>
                  <a:gd name="T57" fmla="*/ 2147483647 h 196"/>
                  <a:gd name="T58" fmla="*/ 2147483647 w 391"/>
                  <a:gd name="T59" fmla="*/ 2147483647 h 196"/>
                  <a:gd name="T60" fmla="*/ 2147483647 w 391"/>
                  <a:gd name="T61" fmla="*/ 2147483647 h 196"/>
                  <a:gd name="T62" fmla="*/ 2147483647 w 391"/>
                  <a:gd name="T63" fmla="*/ 2147483647 h 196"/>
                  <a:gd name="T64" fmla="*/ 2147483647 w 391"/>
                  <a:gd name="T65" fmla="*/ 2147483647 h 196"/>
                  <a:gd name="T66" fmla="*/ 2147483647 w 391"/>
                  <a:gd name="T67" fmla="*/ 2147483647 h 196"/>
                  <a:gd name="T68" fmla="*/ 2147483647 w 391"/>
                  <a:gd name="T69" fmla="*/ 2147483647 h 196"/>
                  <a:gd name="T70" fmla="*/ 2147483647 w 391"/>
                  <a:gd name="T71" fmla="*/ 2147483647 h 196"/>
                  <a:gd name="T72" fmla="*/ 2147483647 w 391"/>
                  <a:gd name="T73" fmla="*/ 2147483647 h 196"/>
                  <a:gd name="T74" fmla="*/ 2147483647 w 391"/>
                  <a:gd name="T75" fmla="*/ 2147483647 h 196"/>
                  <a:gd name="T76" fmla="*/ 2147483647 w 391"/>
                  <a:gd name="T77" fmla="*/ 2147483647 h 196"/>
                  <a:gd name="T78" fmla="*/ 2147483647 w 391"/>
                  <a:gd name="T79" fmla="*/ 2147483647 h 196"/>
                  <a:gd name="T80" fmla="*/ 2147483647 w 391"/>
                  <a:gd name="T81" fmla="*/ 2147483647 h 196"/>
                  <a:gd name="T82" fmla="*/ 2147483647 w 391"/>
                  <a:gd name="T83" fmla="*/ 2147483647 h 196"/>
                  <a:gd name="T84" fmla="*/ 2147483647 w 391"/>
                  <a:gd name="T85" fmla="*/ 2147483647 h 196"/>
                  <a:gd name="T86" fmla="*/ 2147483647 w 391"/>
                  <a:gd name="T87" fmla="*/ 2147483647 h 196"/>
                  <a:gd name="T88" fmla="*/ 2147483647 w 391"/>
                  <a:gd name="T89" fmla="*/ 2147483647 h 196"/>
                  <a:gd name="T90" fmla="*/ 2147483647 w 391"/>
                  <a:gd name="T91" fmla="*/ 2147483647 h 196"/>
                  <a:gd name="T92" fmla="*/ 2147483647 w 391"/>
                  <a:gd name="T93" fmla="*/ 2147483647 h 196"/>
                  <a:gd name="T94" fmla="*/ 2147483647 w 391"/>
                  <a:gd name="T95" fmla="*/ 2147483647 h 196"/>
                  <a:gd name="T96" fmla="*/ 2147483647 w 391"/>
                  <a:gd name="T97" fmla="*/ 2147483647 h 196"/>
                  <a:gd name="T98" fmla="*/ 2147483647 w 391"/>
                  <a:gd name="T99" fmla="*/ 2147483647 h 196"/>
                  <a:gd name="T100" fmla="*/ 2147483647 w 391"/>
                  <a:gd name="T101" fmla="*/ 2147483647 h 196"/>
                  <a:gd name="T102" fmla="*/ 2147483647 w 391"/>
                  <a:gd name="T103" fmla="*/ 2147483647 h 196"/>
                  <a:gd name="T104" fmla="*/ 2147483647 w 391"/>
                  <a:gd name="T105" fmla="*/ 2147483647 h 196"/>
                  <a:gd name="T106" fmla="*/ 2147483647 w 391"/>
                  <a:gd name="T107" fmla="*/ 2147483647 h 196"/>
                  <a:gd name="T108" fmla="*/ 2147483647 w 391"/>
                  <a:gd name="T109" fmla="*/ 2147483647 h 196"/>
                  <a:gd name="T110" fmla="*/ 2147483647 w 391"/>
                  <a:gd name="T111" fmla="*/ 2147483647 h 196"/>
                  <a:gd name="T112" fmla="*/ 2147483647 w 391"/>
                  <a:gd name="T113" fmla="*/ 2147483647 h 196"/>
                  <a:gd name="T114" fmla="*/ 0 w 391"/>
                  <a:gd name="T115" fmla="*/ 2147483647 h 196"/>
                  <a:gd name="T116" fmla="*/ 2147483647 w 391"/>
                  <a:gd name="T117" fmla="*/ 2147483647 h 196"/>
                  <a:gd name="T118" fmla="*/ 2147483647 w 391"/>
                  <a:gd name="T119" fmla="*/ 2147483647 h 196"/>
                  <a:gd name="T120" fmla="*/ 2147483647 w 391"/>
                  <a:gd name="T121" fmla="*/ 2147483647 h 196"/>
                  <a:gd name="T122" fmla="*/ 2147483647 w 391"/>
                  <a:gd name="T123" fmla="*/ 2147483647 h 19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91"/>
                  <a:gd name="T187" fmla="*/ 0 h 196"/>
                  <a:gd name="T188" fmla="*/ 391 w 391"/>
                  <a:gd name="T189" fmla="*/ 196 h 19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91" h="196">
                    <a:moveTo>
                      <a:pt x="91" y="42"/>
                    </a:moveTo>
                    <a:lnTo>
                      <a:pt x="98" y="41"/>
                    </a:lnTo>
                    <a:lnTo>
                      <a:pt x="99" y="41"/>
                    </a:lnTo>
                    <a:lnTo>
                      <a:pt x="111" y="40"/>
                    </a:lnTo>
                    <a:lnTo>
                      <a:pt x="119" y="37"/>
                    </a:lnTo>
                    <a:lnTo>
                      <a:pt x="159" y="30"/>
                    </a:lnTo>
                    <a:lnTo>
                      <a:pt x="162" y="30"/>
                    </a:lnTo>
                    <a:lnTo>
                      <a:pt x="162" y="29"/>
                    </a:lnTo>
                    <a:lnTo>
                      <a:pt x="165" y="29"/>
                    </a:lnTo>
                    <a:lnTo>
                      <a:pt x="174" y="27"/>
                    </a:lnTo>
                    <a:lnTo>
                      <a:pt x="183" y="24"/>
                    </a:lnTo>
                    <a:lnTo>
                      <a:pt x="195" y="23"/>
                    </a:lnTo>
                    <a:lnTo>
                      <a:pt x="201" y="22"/>
                    </a:lnTo>
                    <a:lnTo>
                      <a:pt x="206" y="20"/>
                    </a:lnTo>
                    <a:lnTo>
                      <a:pt x="208" y="20"/>
                    </a:lnTo>
                    <a:lnTo>
                      <a:pt x="217" y="17"/>
                    </a:lnTo>
                    <a:lnTo>
                      <a:pt x="222" y="16"/>
                    </a:lnTo>
                    <a:lnTo>
                      <a:pt x="231" y="15"/>
                    </a:lnTo>
                    <a:lnTo>
                      <a:pt x="234" y="13"/>
                    </a:lnTo>
                    <a:lnTo>
                      <a:pt x="238" y="13"/>
                    </a:lnTo>
                    <a:lnTo>
                      <a:pt x="241" y="13"/>
                    </a:lnTo>
                    <a:lnTo>
                      <a:pt x="260" y="8"/>
                    </a:lnTo>
                    <a:lnTo>
                      <a:pt x="262" y="8"/>
                    </a:lnTo>
                    <a:lnTo>
                      <a:pt x="270" y="6"/>
                    </a:lnTo>
                    <a:lnTo>
                      <a:pt x="281" y="4"/>
                    </a:lnTo>
                    <a:lnTo>
                      <a:pt x="291" y="1"/>
                    </a:lnTo>
                    <a:lnTo>
                      <a:pt x="298" y="0"/>
                    </a:lnTo>
                    <a:lnTo>
                      <a:pt x="298" y="6"/>
                    </a:lnTo>
                    <a:lnTo>
                      <a:pt x="299" y="8"/>
                    </a:lnTo>
                    <a:lnTo>
                      <a:pt x="308" y="37"/>
                    </a:lnTo>
                    <a:lnTo>
                      <a:pt x="308" y="40"/>
                    </a:lnTo>
                    <a:lnTo>
                      <a:pt x="310" y="45"/>
                    </a:lnTo>
                    <a:lnTo>
                      <a:pt x="310" y="47"/>
                    </a:lnTo>
                    <a:lnTo>
                      <a:pt x="310" y="49"/>
                    </a:lnTo>
                    <a:lnTo>
                      <a:pt x="312" y="49"/>
                    </a:lnTo>
                    <a:lnTo>
                      <a:pt x="312" y="51"/>
                    </a:lnTo>
                    <a:lnTo>
                      <a:pt x="315" y="58"/>
                    </a:lnTo>
                    <a:lnTo>
                      <a:pt x="315" y="59"/>
                    </a:lnTo>
                    <a:lnTo>
                      <a:pt x="315" y="60"/>
                    </a:lnTo>
                    <a:lnTo>
                      <a:pt x="319" y="76"/>
                    </a:lnTo>
                    <a:lnTo>
                      <a:pt x="324" y="94"/>
                    </a:lnTo>
                    <a:lnTo>
                      <a:pt x="326" y="100"/>
                    </a:lnTo>
                    <a:lnTo>
                      <a:pt x="330" y="112"/>
                    </a:lnTo>
                    <a:lnTo>
                      <a:pt x="330" y="114"/>
                    </a:lnTo>
                    <a:lnTo>
                      <a:pt x="331" y="118"/>
                    </a:lnTo>
                    <a:lnTo>
                      <a:pt x="331" y="121"/>
                    </a:lnTo>
                    <a:lnTo>
                      <a:pt x="335" y="132"/>
                    </a:lnTo>
                    <a:lnTo>
                      <a:pt x="351" y="130"/>
                    </a:lnTo>
                    <a:lnTo>
                      <a:pt x="365" y="127"/>
                    </a:lnTo>
                    <a:lnTo>
                      <a:pt x="374" y="124"/>
                    </a:lnTo>
                    <a:lnTo>
                      <a:pt x="381" y="123"/>
                    </a:lnTo>
                    <a:lnTo>
                      <a:pt x="388" y="121"/>
                    </a:lnTo>
                    <a:lnTo>
                      <a:pt x="390" y="130"/>
                    </a:lnTo>
                    <a:lnTo>
                      <a:pt x="383" y="170"/>
                    </a:lnTo>
                    <a:lnTo>
                      <a:pt x="370" y="175"/>
                    </a:lnTo>
                    <a:lnTo>
                      <a:pt x="365" y="177"/>
                    </a:lnTo>
                    <a:lnTo>
                      <a:pt x="352" y="181"/>
                    </a:lnTo>
                    <a:lnTo>
                      <a:pt x="351" y="186"/>
                    </a:lnTo>
                    <a:lnTo>
                      <a:pt x="342" y="186"/>
                    </a:lnTo>
                    <a:lnTo>
                      <a:pt x="331" y="195"/>
                    </a:lnTo>
                    <a:lnTo>
                      <a:pt x="331" y="171"/>
                    </a:lnTo>
                    <a:lnTo>
                      <a:pt x="321" y="172"/>
                    </a:lnTo>
                    <a:lnTo>
                      <a:pt x="327" y="160"/>
                    </a:lnTo>
                    <a:lnTo>
                      <a:pt x="321" y="157"/>
                    </a:lnTo>
                    <a:lnTo>
                      <a:pt x="320" y="157"/>
                    </a:lnTo>
                    <a:lnTo>
                      <a:pt x="320" y="160"/>
                    </a:lnTo>
                    <a:lnTo>
                      <a:pt x="315" y="156"/>
                    </a:lnTo>
                    <a:lnTo>
                      <a:pt x="312" y="149"/>
                    </a:lnTo>
                    <a:lnTo>
                      <a:pt x="312" y="161"/>
                    </a:lnTo>
                    <a:lnTo>
                      <a:pt x="301" y="164"/>
                    </a:lnTo>
                    <a:lnTo>
                      <a:pt x="294" y="159"/>
                    </a:lnTo>
                    <a:lnTo>
                      <a:pt x="281" y="141"/>
                    </a:lnTo>
                    <a:lnTo>
                      <a:pt x="288" y="136"/>
                    </a:lnTo>
                    <a:lnTo>
                      <a:pt x="283" y="125"/>
                    </a:lnTo>
                    <a:lnTo>
                      <a:pt x="294" y="123"/>
                    </a:lnTo>
                    <a:lnTo>
                      <a:pt x="284" y="113"/>
                    </a:lnTo>
                    <a:lnTo>
                      <a:pt x="277" y="121"/>
                    </a:lnTo>
                    <a:lnTo>
                      <a:pt x="276" y="113"/>
                    </a:lnTo>
                    <a:lnTo>
                      <a:pt x="284" y="100"/>
                    </a:lnTo>
                    <a:lnTo>
                      <a:pt x="278" y="91"/>
                    </a:lnTo>
                    <a:lnTo>
                      <a:pt x="278" y="95"/>
                    </a:lnTo>
                    <a:lnTo>
                      <a:pt x="273" y="100"/>
                    </a:lnTo>
                    <a:lnTo>
                      <a:pt x="272" y="81"/>
                    </a:lnTo>
                    <a:lnTo>
                      <a:pt x="277" y="87"/>
                    </a:lnTo>
                    <a:lnTo>
                      <a:pt x="284" y="84"/>
                    </a:lnTo>
                    <a:lnTo>
                      <a:pt x="283" y="73"/>
                    </a:lnTo>
                    <a:lnTo>
                      <a:pt x="274" y="71"/>
                    </a:lnTo>
                    <a:lnTo>
                      <a:pt x="272" y="63"/>
                    </a:lnTo>
                    <a:lnTo>
                      <a:pt x="278" y="45"/>
                    </a:lnTo>
                    <a:lnTo>
                      <a:pt x="288" y="41"/>
                    </a:lnTo>
                    <a:lnTo>
                      <a:pt x="284" y="20"/>
                    </a:lnTo>
                    <a:lnTo>
                      <a:pt x="278" y="24"/>
                    </a:lnTo>
                    <a:lnTo>
                      <a:pt x="277" y="38"/>
                    </a:lnTo>
                    <a:lnTo>
                      <a:pt x="269" y="47"/>
                    </a:lnTo>
                    <a:lnTo>
                      <a:pt x="267" y="53"/>
                    </a:lnTo>
                    <a:lnTo>
                      <a:pt x="262" y="49"/>
                    </a:lnTo>
                    <a:lnTo>
                      <a:pt x="260" y="55"/>
                    </a:lnTo>
                    <a:lnTo>
                      <a:pt x="260" y="60"/>
                    </a:lnTo>
                    <a:lnTo>
                      <a:pt x="249" y="67"/>
                    </a:lnTo>
                    <a:lnTo>
                      <a:pt x="259" y="74"/>
                    </a:lnTo>
                    <a:lnTo>
                      <a:pt x="263" y="88"/>
                    </a:lnTo>
                    <a:lnTo>
                      <a:pt x="258" y="116"/>
                    </a:lnTo>
                    <a:lnTo>
                      <a:pt x="260" y="121"/>
                    </a:lnTo>
                    <a:lnTo>
                      <a:pt x="267" y="143"/>
                    </a:lnTo>
                    <a:lnTo>
                      <a:pt x="280" y="154"/>
                    </a:lnTo>
                    <a:lnTo>
                      <a:pt x="278" y="161"/>
                    </a:lnTo>
                    <a:lnTo>
                      <a:pt x="284" y="161"/>
                    </a:lnTo>
                    <a:lnTo>
                      <a:pt x="283" y="167"/>
                    </a:lnTo>
                    <a:lnTo>
                      <a:pt x="291" y="179"/>
                    </a:lnTo>
                    <a:lnTo>
                      <a:pt x="294" y="189"/>
                    </a:lnTo>
                    <a:lnTo>
                      <a:pt x="283" y="181"/>
                    </a:lnTo>
                    <a:lnTo>
                      <a:pt x="280" y="185"/>
                    </a:lnTo>
                    <a:lnTo>
                      <a:pt x="265" y="174"/>
                    </a:lnTo>
                    <a:lnTo>
                      <a:pt x="249" y="177"/>
                    </a:lnTo>
                    <a:lnTo>
                      <a:pt x="244" y="168"/>
                    </a:lnTo>
                    <a:lnTo>
                      <a:pt x="242" y="174"/>
                    </a:lnTo>
                    <a:lnTo>
                      <a:pt x="238" y="172"/>
                    </a:lnTo>
                    <a:lnTo>
                      <a:pt x="229" y="160"/>
                    </a:lnTo>
                    <a:lnTo>
                      <a:pt x="219" y="163"/>
                    </a:lnTo>
                    <a:lnTo>
                      <a:pt x="216" y="167"/>
                    </a:lnTo>
                    <a:lnTo>
                      <a:pt x="210" y="168"/>
                    </a:lnTo>
                    <a:lnTo>
                      <a:pt x="206" y="153"/>
                    </a:lnTo>
                    <a:lnTo>
                      <a:pt x="213" y="139"/>
                    </a:lnTo>
                    <a:lnTo>
                      <a:pt x="212" y="135"/>
                    </a:lnTo>
                    <a:lnTo>
                      <a:pt x="213" y="134"/>
                    </a:lnTo>
                    <a:lnTo>
                      <a:pt x="216" y="131"/>
                    </a:lnTo>
                    <a:lnTo>
                      <a:pt x="219" y="125"/>
                    </a:lnTo>
                    <a:lnTo>
                      <a:pt x="217" y="123"/>
                    </a:lnTo>
                    <a:lnTo>
                      <a:pt x="217" y="121"/>
                    </a:lnTo>
                    <a:lnTo>
                      <a:pt x="222" y="114"/>
                    </a:lnTo>
                    <a:lnTo>
                      <a:pt x="226" y="107"/>
                    </a:lnTo>
                    <a:lnTo>
                      <a:pt x="216" y="100"/>
                    </a:lnTo>
                    <a:lnTo>
                      <a:pt x="210" y="102"/>
                    </a:lnTo>
                    <a:lnTo>
                      <a:pt x="210" y="105"/>
                    </a:lnTo>
                    <a:lnTo>
                      <a:pt x="208" y="107"/>
                    </a:lnTo>
                    <a:lnTo>
                      <a:pt x="205" y="105"/>
                    </a:lnTo>
                    <a:lnTo>
                      <a:pt x="195" y="103"/>
                    </a:lnTo>
                    <a:lnTo>
                      <a:pt x="195" y="99"/>
                    </a:lnTo>
                    <a:lnTo>
                      <a:pt x="188" y="98"/>
                    </a:lnTo>
                    <a:lnTo>
                      <a:pt x="184" y="98"/>
                    </a:lnTo>
                    <a:lnTo>
                      <a:pt x="170" y="94"/>
                    </a:lnTo>
                    <a:lnTo>
                      <a:pt x="174" y="82"/>
                    </a:lnTo>
                    <a:lnTo>
                      <a:pt x="170" y="80"/>
                    </a:lnTo>
                    <a:lnTo>
                      <a:pt x="158" y="76"/>
                    </a:lnTo>
                    <a:lnTo>
                      <a:pt x="154" y="74"/>
                    </a:lnTo>
                    <a:lnTo>
                      <a:pt x="151" y="76"/>
                    </a:lnTo>
                    <a:lnTo>
                      <a:pt x="148" y="74"/>
                    </a:lnTo>
                    <a:lnTo>
                      <a:pt x="145" y="66"/>
                    </a:lnTo>
                    <a:lnTo>
                      <a:pt x="138" y="59"/>
                    </a:lnTo>
                    <a:lnTo>
                      <a:pt x="131" y="47"/>
                    </a:lnTo>
                    <a:lnTo>
                      <a:pt x="122" y="51"/>
                    </a:lnTo>
                    <a:lnTo>
                      <a:pt x="119" y="49"/>
                    </a:lnTo>
                    <a:lnTo>
                      <a:pt x="109" y="44"/>
                    </a:lnTo>
                    <a:lnTo>
                      <a:pt x="99" y="52"/>
                    </a:lnTo>
                    <a:lnTo>
                      <a:pt x="94" y="52"/>
                    </a:lnTo>
                    <a:lnTo>
                      <a:pt x="91" y="53"/>
                    </a:lnTo>
                    <a:lnTo>
                      <a:pt x="91" y="56"/>
                    </a:lnTo>
                    <a:lnTo>
                      <a:pt x="86" y="67"/>
                    </a:lnTo>
                    <a:lnTo>
                      <a:pt x="83" y="67"/>
                    </a:lnTo>
                    <a:lnTo>
                      <a:pt x="72" y="67"/>
                    </a:lnTo>
                    <a:lnTo>
                      <a:pt x="69" y="67"/>
                    </a:lnTo>
                    <a:lnTo>
                      <a:pt x="56" y="60"/>
                    </a:lnTo>
                    <a:lnTo>
                      <a:pt x="43" y="81"/>
                    </a:lnTo>
                    <a:lnTo>
                      <a:pt x="38" y="80"/>
                    </a:lnTo>
                    <a:lnTo>
                      <a:pt x="29" y="94"/>
                    </a:lnTo>
                    <a:lnTo>
                      <a:pt x="24" y="96"/>
                    </a:lnTo>
                    <a:lnTo>
                      <a:pt x="23" y="99"/>
                    </a:lnTo>
                    <a:lnTo>
                      <a:pt x="16" y="107"/>
                    </a:lnTo>
                    <a:lnTo>
                      <a:pt x="9" y="116"/>
                    </a:lnTo>
                    <a:lnTo>
                      <a:pt x="2" y="81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5" y="59"/>
                    </a:lnTo>
                    <a:lnTo>
                      <a:pt x="6" y="59"/>
                    </a:lnTo>
                    <a:lnTo>
                      <a:pt x="31" y="55"/>
                    </a:lnTo>
                    <a:lnTo>
                      <a:pt x="34" y="53"/>
                    </a:lnTo>
                    <a:lnTo>
                      <a:pt x="45" y="52"/>
                    </a:lnTo>
                    <a:lnTo>
                      <a:pt x="48" y="51"/>
                    </a:lnTo>
                    <a:lnTo>
                      <a:pt x="49" y="51"/>
                    </a:lnTo>
                    <a:lnTo>
                      <a:pt x="54" y="51"/>
                    </a:lnTo>
                    <a:lnTo>
                      <a:pt x="76" y="47"/>
                    </a:lnTo>
                    <a:lnTo>
                      <a:pt x="79" y="45"/>
                    </a:lnTo>
                    <a:lnTo>
                      <a:pt x="88" y="44"/>
                    </a:lnTo>
                    <a:lnTo>
                      <a:pt x="91" y="42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64" name="Freeform 214"/>
              <p:cNvSpPr>
                <a:spLocks/>
              </p:cNvSpPr>
              <p:nvPr/>
            </p:nvSpPr>
            <p:spPr bwMode="auto">
              <a:xfrm>
                <a:off x="6811826" y="1208162"/>
                <a:ext cx="500062" cy="733425"/>
              </a:xfrm>
              <a:custGeom>
                <a:avLst/>
                <a:gdLst>
                  <a:gd name="T0" fmla="*/ 2147483647 w 317"/>
                  <a:gd name="T1" fmla="*/ 2147483647 h 499"/>
                  <a:gd name="T2" fmla="*/ 2147483647 w 317"/>
                  <a:gd name="T3" fmla="*/ 2147483647 h 499"/>
                  <a:gd name="T4" fmla="*/ 0 w 317"/>
                  <a:gd name="T5" fmla="*/ 2147483647 h 499"/>
                  <a:gd name="T6" fmla="*/ 2147483647 w 317"/>
                  <a:gd name="T7" fmla="*/ 2147483647 h 499"/>
                  <a:gd name="T8" fmla="*/ 2147483647 w 317"/>
                  <a:gd name="T9" fmla="*/ 2147483647 h 499"/>
                  <a:gd name="T10" fmla="*/ 2147483647 w 317"/>
                  <a:gd name="T11" fmla="*/ 2147483647 h 499"/>
                  <a:gd name="T12" fmla="*/ 2147483647 w 317"/>
                  <a:gd name="T13" fmla="*/ 2147483647 h 499"/>
                  <a:gd name="T14" fmla="*/ 2147483647 w 317"/>
                  <a:gd name="T15" fmla="*/ 2147483647 h 499"/>
                  <a:gd name="T16" fmla="*/ 2147483647 w 317"/>
                  <a:gd name="T17" fmla="*/ 2147483647 h 499"/>
                  <a:gd name="T18" fmla="*/ 2147483647 w 317"/>
                  <a:gd name="T19" fmla="*/ 2147483647 h 499"/>
                  <a:gd name="T20" fmla="*/ 2147483647 w 317"/>
                  <a:gd name="T21" fmla="*/ 2147483647 h 499"/>
                  <a:gd name="T22" fmla="*/ 2147483647 w 317"/>
                  <a:gd name="T23" fmla="*/ 2147483647 h 499"/>
                  <a:gd name="T24" fmla="*/ 2147483647 w 317"/>
                  <a:gd name="T25" fmla="*/ 2147483647 h 499"/>
                  <a:gd name="T26" fmla="*/ 2147483647 w 317"/>
                  <a:gd name="T27" fmla="*/ 0 h 499"/>
                  <a:gd name="T28" fmla="*/ 2147483647 w 317"/>
                  <a:gd name="T29" fmla="*/ 2147483647 h 499"/>
                  <a:gd name="T30" fmla="*/ 2147483647 w 317"/>
                  <a:gd name="T31" fmla="*/ 2147483647 h 499"/>
                  <a:gd name="T32" fmla="*/ 2147483647 w 317"/>
                  <a:gd name="T33" fmla="*/ 2147483647 h 499"/>
                  <a:gd name="T34" fmla="*/ 2147483647 w 317"/>
                  <a:gd name="T35" fmla="*/ 2147483647 h 499"/>
                  <a:gd name="T36" fmla="*/ 2147483647 w 317"/>
                  <a:gd name="T37" fmla="*/ 2147483647 h 499"/>
                  <a:gd name="T38" fmla="*/ 2147483647 w 317"/>
                  <a:gd name="T39" fmla="*/ 2147483647 h 499"/>
                  <a:gd name="T40" fmla="*/ 2147483647 w 317"/>
                  <a:gd name="T41" fmla="*/ 2147483647 h 499"/>
                  <a:gd name="T42" fmla="*/ 2147483647 w 317"/>
                  <a:gd name="T43" fmla="*/ 2147483647 h 499"/>
                  <a:gd name="T44" fmla="*/ 2147483647 w 317"/>
                  <a:gd name="T45" fmla="*/ 2147483647 h 499"/>
                  <a:gd name="T46" fmla="*/ 2147483647 w 317"/>
                  <a:gd name="T47" fmla="*/ 2147483647 h 499"/>
                  <a:gd name="T48" fmla="*/ 2147483647 w 317"/>
                  <a:gd name="T49" fmla="*/ 2147483647 h 499"/>
                  <a:gd name="T50" fmla="*/ 2147483647 w 317"/>
                  <a:gd name="T51" fmla="*/ 2147483647 h 499"/>
                  <a:gd name="T52" fmla="*/ 2147483647 w 317"/>
                  <a:gd name="T53" fmla="*/ 2147483647 h 499"/>
                  <a:gd name="T54" fmla="*/ 2147483647 w 317"/>
                  <a:gd name="T55" fmla="*/ 2147483647 h 499"/>
                  <a:gd name="T56" fmla="*/ 2147483647 w 317"/>
                  <a:gd name="T57" fmla="*/ 2147483647 h 499"/>
                  <a:gd name="T58" fmla="*/ 2147483647 w 317"/>
                  <a:gd name="T59" fmla="*/ 2147483647 h 499"/>
                  <a:gd name="T60" fmla="*/ 2147483647 w 317"/>
                  <a:gd name="T61" fmla="*/ 2147483647 h 499"/>
                  <a:gd name="T62" fmla="*/ 2147483647 w 317"/>
                  <a:gd name="T63" fmla="*/ 2147483647 h 499"/>
                  <a:gd name="T64" fmla="*/ 2147483647 w 317"/>
                  <a:gd name="T65" fmla="*/ 2147483647 h 499"/>
                  <a:gd name="T66" fmla="*/ 2147483647 w 317"/>
                  <a:gd name="T67" fmla="*/ 2147483647 h 499"/>
                  <a:gd name="T68" fmla="*/ 2147483647 w 317"/>
                  <a:gd name="T69" fmla="*/ 2147483647 h 499"/>
                  <a:gd name="T70" fmla="*/ 2147483647 w 317"/>
                  <a:gd name="T71" fmla="*/ 2147483647 h 499"/>
                  <a:gd name="T72" fmla="*/ 2147483647 w 317"/>
                  <a:gd name="T73" fmla="*/ 2147483647 h 499"/>
                  <a:gd name="T74" fmla="*/ 2147483647 w 317"/>
                  <a:gd name="T75" fmla="*/ 2147483647 h 499"/>
                  <a:gd name="T76" fmla="*/ 2147483647 w 317"/>
                  <a:gd name="T77" fmla="*/ 2147483647 h 499"/>
                  <a:gd name="T78" fmla="*/ 2147483647 w 317"/>
                  <a:gd name="T79" fmla="*/ 2147483647 h 499"/>
                  <a:gd name="T80" fmla="*/ 2147483647 w 317"/>
                  <a:gd name="T81" fmla="*/ 2147483647 h 499"/>
                  <a:gd name="T82" fmla="*/ 2147483647 w 317"/>
                  <a:gd name="T83" fmla="*/ 2147483647 h 499"/>
                  <a:gd name="T84" fmla="*/ 2147483647 w 317"/>
                  <a:gd name="T85" fmla="*/ 2147483647 h 499"/>
                  <a:gd name="T86" fmla="*/ 2147483647 w 317"/>
                  <a:gd name="T87" fmla="*/ 2147483647 h 499"/>
                  <a:gd name="T88" fmla="*/ 2147483647 w 317"/>
                  <a:gd name="T89" fmla="*/ 2147483647 h 499"/>
                  <a:gd name="T90" fmla="*/ 2147483647 w 317"/>
                  <a:gd name="T91" fmla="*/ 2147483647 h 499"/>
                  <a:gd name="T92" fmla="*/ 2147483647 w 317"/>
                  <a:gd name="T93" fmla="*/ 2147483647 h 499"/>
                  <a:gd name="T94" fmla="*/ 2147483647 w 317"/>
                  <a:gd name="T95" fmla="*/ 2147483647 h 499"/>
                  <a:gd name="T96" fmla="*/ 2147483647 w 317"/>
                  <a:gd name="T97" fmla="*/ 2147483647 h 49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17"/>
                  <a:gd name="T148" fmla="*/ 0 h 499"/>
                  <a:gd name="T149" fmla="*/ 317 w 317"/>
                  <a:gd name="T150" fmla="*/ 499 h 49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17" h="499">
                    <a:moveTo>
                      <a:pt x="48" y="427"/>
                    </a:moveTo>
                    <a:lnTo>
                      <a:pt x="41" y="406"/>
                    </a:lnTo>
                    <a:lnTo>
                      <a:pt x="33" y="379"/>
                    </a:lnTo>
                    <a:lnTo>
                      <a:pt x="31" y="375"/>
                    </a:lnTo>
                    <a:lnTo>
                      <a:pt x="16" y="326"/>
                    </a:lnTo>
                    <a:lnTo>
                      <a:pt x="0" y="280"/>
                    </a:lnTo>
                    <a:lnTo>
                      <a:pt x="0" y="275"/>
                    </a:lnTo>
                    <a:lnTo>
                      <a:pt x="2" y="265"/>
                    </a:lnTo>
                    <a:lnTo>
                      <a:pt x="16" y="272"/>
                    </a:lnTo>
                    <a:lnTo>
                      <a:pt x="16" y="268"/>
                    </a:lnTo>
                    <a:lnTo>
                      <a:pt x="18" y="251"/>
                    </a:lnTo>
                    <a:lnTo>
                      <a:pt x="29" y="251"/>
                    </a:lnTo>
                    <a:lnTo>
                      <a:pt x="22" y="229"/>
                    </a:lnTo>
                    <a:lnTo>
                      <a:pt x="26" y="222"/>
                    </a:lnTo>
                    <a:lnTo>
                      <a:pt x="36" y="210"/>
                    </a:lnTo>
                    <a:lnTo>
                      <a:pt x="41" y="187"/>
                    </a:lnTo>
                    <a:lnTo>
                      <a:pt x="34" y="182"/>
                    </a:lnTo>
                    <a:lnTo>
                      <a:pt x="34" y="168"/>
                    </a:lnTo>
                    <a:lnTo>
                      <a:pt x="31" y="155"/>
                    </a:lnTo>
                    <a:lnTo>
                      <a:pt x="40" y="133"/>
                    </a:lnTo>
                    <a:lnTo>
                      <a:pt x="38" y="116"/>
                    </a:lnTo>
                    <a:lnTo>
                      <a:pt x="36" y="104"/>
                    </a:lnTo>
                    <a:lnTo>
                      <a:pt x="69" y="9"/>
                    </a:lnTo>
                    <a:lnTo>
                      <a:pt x="85" y="23"/>
                    </a:lnTo>
                    <a:lnTo>
                      <a:pt x="92" y="27"/>
                    </a:lnTo>
                    <a:lnTo>
                      <a:pt x="119" y="18"/>
                    </a:lnTo>
                    <a:lnTo>
                      <a:pt x="134" y="1"/>
                    </a:lnTo>
                    <a:lnTo>
                      <a:pt x="141" y="0"/>
                    </a:lnTo>
                    <a:lnTo>
                      <a:pt x="167" y="9"/>
                    </a:lnTo>
                    <a:lnTo>
                      <a:pt x="174" y="16"/>
                    </a:lnTo>
                    <a:lnTo>
                      <a:pt x="181" y="18"/>
                    </a:lnTo>
                    <a:lnTo>
                      <a:pt x="225" y="161"/>
                    </a:lnTo>
                    <a:lnTo>
                      <a:pt x="250" y="165"/>
                    </a:lnTo>
                    <a:lnTo>
                      <a:pt x="253" y="161"/>
                    </a:lnTo>
                    <a:lnTo>
                      <a:pt x="264" y="198"/>
                    </a:lnTo>
                    <a:lnTo>
                      <a:pt x="277" y="208"/>
                    </a:lnTo>
                    <a:lnTo>
                      <a:pt x="279" y="207"/>
                    </a:lnTo>
                    <a:lnTo>
                      <a:pt x="279" y="201"/>
                    </a:lnTo>
                    <a:lnTo>
                      <a:pt x="293" y="204"/>
                    </a:lnTo>
                    <a:lnTo>
                      <a:pt x="309" y="221"/>
                    </a:lnTo>
                    <a:lnTo>
                      <a:pt x="316" y="232"/>
                    </a:lnTo>
                    <a:lnTo>
                      <a:pt x="302" y="258"/>
                    </a:lnTo>
                    <a:lnTo>
                      <a:pt x="299" y="258"/>
                    </a:lnTo>
                    <a:lnTo>
                      <a:pt x="300" y="261"/>
                    </a:lnTo>
                    <a:lnTo>
                      <a:pt x="296" y="260"/>
                    </a:lnTo>
                    <a:lnTo>
                      <a:pt x="291" y="261"/>
                    </a:lnTo>
                    <a:lnTo>
                      <a:pt x="292" y="264"/>
                    </a:lnTo>
                    <a:lnTo>
                      <a:pt x="284" y="271"/>
                    </a:lnTo>
                    <a:lnTo>
                      <a:pt x="285" y="278"/>
                    </a:lnTo>
                    <a:lnTo>
                      <a:pt x="279" y="286"/>
                    </a:lnTo>
                    <a:lnTo>
                      <a:pt x="278" y="280"/>
                    </a:lnTo>
                    <a:lnTo>
                      <a:pt x="263" y="285"/>
                    </a:lnTo>
                    <a:lnTo>
                      <a:pt x="261" y="294"/>
                    </a:lnTo>
                    <a:lnTo>
                      <a:pt x="256" y="297"/>
                    </a:lnTo>
                    <a:lnTo>
                      <a:pt x="252" y="300"/>
                    </a:lnTo>
                    <a:lnTo>
                      <a:pt x="252" y="307"/>
                    </a:lnTo>
                    <a:lnTo>
                      <a:pt x="238" y="321"/>
                    </a:lnTo>
                    <a:lnTo>
                      <a:pt x="227" y="322"/>
                    </a:lnTo>
                    <a:lnTo>
                      <a:pt x="214" y="308"/>
                    </a:lnTo>
                    <a:lnTo>
                      <a:pt x="217" y="318"/>
                    </a:lnTo>
                    <a:lnTo>
                      <a:pt x="209" y="343"/>
                    </a:lnTo>
                    <a:lnTo>
                      <a:pt x="194" y="326"/>
                    </a:lnTo>
                    <a:lnTo>
                      <a:pt x="191" y="306"/>
                    </a:lnTo>
                    <a:lnTo>
                      <a:pt x="189" y="306"/>
                    </a:lnTo>
                    <a:lnTo>
                      <a:pt x="187" y="315"/>
                    </a:lnTo>
                    <a:lnTo>
                      <a:pt x="181" y="322"/>
                    </a:lnTo>
                    <a:lnTo>
                      <a:pt x="181" y="336"/>
                    </a:lnTo>
                    <a:lnTo>
                      <a:pt x="181" y="351"/>
                    </a:lnTo>
                    <a:lnTo>
                      <a:pt x="187" y="364"/>
                    </a:lnTo>
                    <a:lnTo>
                      <a:pt x="170" y="382"/>
                    </a:lnTo>
                    <a:lnTo>
                      <a:pt x="164" y="382"/>
                    </a:lnTo>
                    <a:lnTo>
                      <a:pt x="158" y="386"/>
                    </a:lnTo>
                    <a:lnTo>
                      <a:pt x="156" y="390"/>
                    </a:lnTo>
                    <a:lnTo>
                      <a:pt x="149" y="396"/>
                    </a:lnTo>
                    <a:lnTo>
                      <a:pt x="144" y="396"/>
                    </a:lnTo>
                    <a:lnTo>
                      <a:pt x="141" y="406"/>
                    </a:lnTo>
                    <a:lnTo>
                      <a:pt x="137" y="413"/>
                    </a:lnTo>
                    <a:lnTo>
                      <a:pt x="131" y="407"/>
                    </a:lnTo>
                    <a:lnTo>
                      <a:pt x="128" y="407"/>
                    </a:lnTo>
                    <a:lnTo>
                      <a:pt x="124" y="414"/>
                    </a:lnTo>
                    <a:lnTo>
                      <a:pt x="115" y="420"/>
                    </a:lnTo>
                    <a:lnTo>
                      <a:pt x="110" y="428"/>
                    </a:lnTo>
                    <a:lnTo>
                      <a:pt x="113" y="434"/>
                    </a:lnTo>
                    <a:lnTo>
                      <a:pt x="112" y="438"/>
                    </a:lnTo>
                    <a:lnTo>
                      <a:pt x="109" y="436"/>
                    </a:lnTo>
                    <a:lnTo>
                      <a:pt x="102" y="440"/>
                    </a:lnTo>
                    <a:lnTo>
                      <a:pt x="101" y="445"/>
                    </a:lnTo>
                    <a:lnTo>
                      <a:pt x="102" y="447"/>
                    </a:lnTo>
                    <a:lnTo>
                      <a:pt x="106" y="447"/>
                    </a:lnTo>
                    <a:lnTo>
                      <a:pt x="92" y="475"/>
                    </a:lnTo>
                    <a:lnTo>
                      <a:pt x="95" y="484"/>
                    </a:lnTo>
                    <a:lnTo>
                      <a:pt x="90" y="498"/>
                    </a:lnTo>
                    <a:lnTo>
                      <a:pt x="85" y="496"/>
                    </a:lnTo>
                    <a:lnTo>
                      <a:pt x="79" y="493"/>
                    </a:lnTo>
                    <a:lnTo>
                      <a:pt x="74" y="481"/>
                    </a:lnTo>
                    <a:lnTo>
                      <a:pt x="62" y="472"/>
                    </a:lnTo>
                    <a:lnTo>
                      <a:pt x="56" y="453"/>
                    </a:lnTo>
                    <a:lnTo>
                      <a:pt x="48" y="431"/>
                    </a:lnTo>
                    <a:lnTo>
                      <a:pt x="48" y="427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65" name="Freeform 215"/>
              <p:cNvSpPr>
                <a:spLocks/>
              </p:cNvSpPr>
              <p:nvPr/>
            </p:nvSpPr>
            <p:spPr bwMode="auto">
              <a:xfrm>
                <a:off x="6727688" y="1605037"/>
                <a:ext cx="223838" cy="439738"/>
              </a:xfrm>
              <a:custGeom>
                <a:avLst/>
                <a:gdLst>
                  <a:gd name="T0" fmla="*/ 2147483647 w 142"/>
                  <a:gd name="T1" fmla="*/ 2147483647 h 299"/>
                  <a:gd name="T2" fmla="*/ 2147483647 w 142"/>
                  <a:gd name="T3" fmla="*/ 2147483647 h 299"/>
                  <a:gd name="T4" fmla="*/ 2147483647 w 142"/>
                  <a:gd name="T5" fmla="*/ 2147483647 h 299"/>
                  <a:gd name="T6" fmla="*/ 2147483647 w 142"/>
                  <a:gd name="T7" fmla="*/ 2147483647 h 299"/>
                  <a:gd name="T8" fmla="*/ 2147483647 w 142"/>
                  <a:gd name="T9" fmla="*/ 2147483647 h 299"/>
                  <a:gd name="T10" fmla="*/ 2147483647 w 142"/>
                  <a:gd name="T11" fmla="*/ 2147483647 h 299"/>
                  <a:gd name="T12" fmla="*/ 2147483647 w 142"/>
                  <a:gd name="T13" fmla="*/ 2147483647 h 299"/>
                  <a:gd name="T14" fmla="*/ 2147483647 w 142"/>
                  <a:gd name="T15" fmla="*/ 2147483647 h 299"/>
                  <a:gd name="T16" fmla="*/ 2147483647 w 142"/>
                  <a:gd name="T17" fmla="*/ 2147483647 h 299"/>
                  <a:gd name="T18" fmla="*/ 2147483647 w 142"/>
                  <a:gd name="T19" fmla="*/ 2147483647 h 299"/>
                  <a:gd name="T20" fmla="*/ 2147483647 w 142"/>
                  <a:gd name="T21" fmla="*/ 2147483647 h 299"/>
                  <a:gd name="T22" fmla="*/ 2147483647 w 142"/>
                  <a:gd name="T23" fmla="*/ 2147483647 h 299"/>
                  <a:gd name="T24" fmla="*/ 2147483647 w 142"/>
                  <a:gd name="T25" fmla="*/ 2147483647 h 299"/>
                  <a:gd name="T26" fmla="*/ 2147483647 w 142"/>
                  <a:gd name="T27" fmla="*/ 2147483647 h 299"/>
                  <a:gd name="T28" fmla="*/ 2147483647 w 142"/>
                  <a:gd name="T29" fmla="*/ 2147483647 h 299"/>
                  <a:gd name="T30" fmla="*/ 2147483647 w 142"/>
                  <a:gd name="T31" fmla="*/ 2147483647 h 299"/>
                  <a:gd name="T32" fmla="*/ 2147483647 w 142"/>
                  <a:gd name="T33" fmla="*/ 2147483647 h 299"/>
                  <a:gd name="T34" fmla="*/ 2147483647 w 142"/>
                  <a:gd name="T35" fmla="*/ 2147483647 h 299"/>
                  <a:gd name="T36" fmla="*/ 2147483647 w 142"/>
                  <a:gd name="T37" fmla="*/ 2147483647 h 299"/>
                  <a:gd name="T38" fmla="*/ 2147483647 w 142"/>
                  <a:gd name="T39" fmla="*/ 2147483647 h 299"/>
                  <a:gd name="T40" fmla="*/ 2147483647 w 142"/>
                  <a:gd name="T41" fmla="*/ 0 h 299"/>
                  <a:gd name="T42" fmla="*/ 2147483647 w 142"/>
                  <a:gd name="T43" fmla="*/ 2147483647 h 299"/>
                  <a:gd name="T44" fmla="*/ 2147483647 w 142"/>
                  <a:gd name="T45" fmla="*/ 2147483647 h 299"/>
                  <a:gd name="T46" fmla="*/ 2147483647 w 142"/>
                  <a:gd name="T47" fmla="*/ 2147483647 h 299"/>
                  <a:gd name="T48" fmla="*/ 2147483647 w 142"/>
                  <a:gd name="T49" fmla="*/ 2147483647 h 299"/>
                  <a:gd name="T50" fmla="*/ 2147483647 w 142"/>
                  <a:gd name="T51" fmla="*/ 2147483647 h 299"/>
                  <a:gd name="T52" fmla="*/ 2147483647 w 142"/>
                  <a:gd name="T53" fmla="*/ 2147483647 h 299"/>
                  <a:gd name="T54" fmla="*/ 2147483647 w 142"/>
                  <a:gd name="T55" fmla="*/ 2147483647 h 299"/>
                  <a:gd name="T56" fmla="*/ 2147483647 w 142"/>
                  <a:gd name="T57" fmla="*/ 2147483647 h 299"/>
                  <a:gd name="T58" fmla="*/ 2147483647 w 142"/>
                  <a:gd name="T59" fmla="*/ 2147483647 h 299"/>
                  <a:gd name="T60" fmla="*/ 2147483647 w 142"/>
                  <a:gd name="T61" fmla="*/ 2147483647 h 299"/>
                  <a:gd name="T62" fmla="*/ 2147483647 w 142"/>
                  <a:gd name="T63" fmla="*/ 2147483647 h 299"/>
                  <a:gd name="T64" fmla="*/ 2147483647 w 142"/>
                  <a:gd name="T65" fmla="*/ 2147483647 h 299"/>
                  <a:gd name="T66" fmla="*/ 2147483647 w 142"/>
                  <a:gd name="T67" fmla="*/ 2147483647 h 299"/>
                  <a:gd name="T68" fmla="*/ 2147483647 w 142"/>
                  <a:gd name="T69" fmla="*/ 2147483647 h 299"/>
                  <a:gd name="T70" fmla="*/ 2147483647 w 142"/>
                  <a:gd name="T71" fmla="*/ 2147483647 h 299"/>
                  <a:gd name="T72" fmla="*/ 2147483647 w 142"/>
                  <a:gd name="T73" fmla="*/ 2147483647 h 299"/>
                  <a:gd name="T74" fmla="*/ 2147483647 w 142"/>
                  <a:gd name="T75" fmla="*/ 2147483647 h 299"/>
                  <a:gd name="T76" fmla="*/ 2147483647 w 142"/>
                  <a:gd name="T77" fmla="*/ 2147483647 h 299"/>
                  <a:gd name="T78" fmla="*/ 2147483647 w 142"/>
                  <a:gd name="T79" fmla="*/ 2147483647 h 299"/>
                  <a:gd name="T80" fmla="*/ 2147483647 w 142"/>
                  <a:gd name="T81" fmla="*/ 2147483647 h 299"/>
                  <a:gd name="T82" fmla="*/ 2147483647 w 142"/>
                  <a:gd name="T83" fmla="*/ 2147483647 h 299"/>
                  <a:gd name="T84" fmla="*/ 2147483647 w 142"/>
                  <a:gd name="T85" fmla="*/ 2147483647 h 299"/>
                  <a:gd name="T86" fmla="*/ 2147483647 w 142"/>
                  <a:gd name="T87" fmla="*/ 2147483647 h 299"/>
                  <a:gd name="T88" fmla="*/ 2147483647 w 142"/>
                  <a:gd name="T89" fmla="*/ 2147483647 h 299"/>
                  <a:gd name="T90" fmla="*/ 2147483647 w 142"/>
                  <a:gd name="T91" fmla="*/ 2147483647 h 299"/>
                  <a:gd name="T92" fmla="*/ 2147483647 w 142"/>
                  <a:gd name="T93" fmla="*/ 2147483647 h 299"/>
                  <a:gd name="T94" fmla="*/ 2147483647 w 142"/>
                  <a:gd name="T95" fmla="*/ 2147483647 h 299"/>
                  <a:gd name="T96" fmla="*/ 2147483647 w 142"/>
                  <a:gd name="T97" fmla="*/ 2147483647 h 299"/>
                  <a:gd name="T98" fmla="*/ 2147483647 w 142"/>
                  <a:gd name="T99" fmla="*/ 2147483647 h 299"/>
                  <a:gd name="T100" fmla="*/ 2147483647 w 142"/>
                  <a:gd name="T101" fmla="*/ 2147483647 h 299"/>
                  <a:gd name="T102" fmla="*/ 2147483647 w 142"/>
                  <a:gd name="T103" fmla="*/ 2147483647 h 299"/>
                  <a:gd name="T104" fmla="*/ 2147483647 w 142"/>
                  <a:gd name="T105" fmla="*/ 2147483647 h 299"/>
                  <a:gd name="T106" fmla="*/ 2147483647 w 142"/>
                  <a:gd name="T107" fmla="*/ 2147483647 h 299"/>
                  <a:gd name="T108" fmla="*/ 2147483647 w 142"/>
                  <a:gd name="T109" fmla="*/ 2147483647 h 299"/>
                  <a:gd name="T110" fmla="*/ 2147483647 w 142"/>
                  <a:gd name="T111" fmla="*/ 2147483647 h 299"/>
                  <a:gd name="T112" fmla="*/ 2147483647 w 142"/>
                  <a:gd name="T113" fmla="*/ 2147483647 h 299"/>
                  <a:gd name="T114" fmla="*/ 0 w 142"/>
                  <a:gd name="T115" fmla="*/ 2147483647 h 299"/>
                  <a:gd name="T116" fmla="*/ 2147483647 w 142"/>
                  <a:gd name="T117" fmla="*/ 2147483647 h 2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2"/>
                  <a:gd name="T178" fmla="*/ 0 h 299"/>
                  <a:gd name="T179" fmla="*/ 142 w 142"/>
                  <a:gd name="T180" fmla="*/ 299 h 29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2" h="299">
                    <a:moveTo>
                      <a:pt x="2" y="203"/>
                    </a:moveTo>
                    <a:lnTo>
                      <a:pt x="1" y="200"/>
                    </a:lnTo>
                    <a:lnTo>
                      <a:pt x="4" y="186"/>
                    </a:lnTo>
                    <a:lnTo>
                      <a:pt x="8" y="182"/>
                    </a:lnTo>
                    <a:lnTo>
                      <a:pt x="8" y="157"/>
                    </a:lnTo>
                    <a:lnTo>
                      <a:pt x="11" y="142"/>
                    </a:lnTo>
                    <a:lnTo>
                      <a:pt x="8" y="139"/>
                    </a:lnTo>
                    <a:lnTo>
                      <a:pt x="5" y="129"/>
                    </a:lnTo>
                    <a:lnTo>
                      <a:pt x="8" y="119"/>
                    </a:lnTo>
                    <a:lnTo>
                      <a:pt x="19" y="114"/>
                    </a:lnTo>
                    <a:lnTo>
                      <a:pt x="20" y="111"/>
                    </a:lnTo>
                    <a:lnTo>
                      <a:pt x="23" y="107"/>
                    </a:lnTo>
                    <a:lnTo>
                      <a:pt x="34" y="93"/>
                    </a:lnTo>
                    <a:lnTo>
                      <a:pt x="23" y="68"/>
                    </a:lnTo>
                    <a:lnTo>
                      <a:pt x="29" y="48"/>
                    </a:lnTo>
                    <a:lnTo>
                      <a:pt x="24" y="37"/>
                    </a:lnTo>
                    <a:lnTo>
                      <a:pt x="23" y="13"/>
                    </a:lnTo>
                    <a:lnTo>
                      <a:pt x="37" y="6"/>
                    </a:lnTo>
                    <a:lnTo>
                      <a:pt x="40" y="8"/>
                    </a:lnTo>
                    <a:lnTo>
                      <a:pt x="47" y="6"/>
                    </a:lnTo>
                    <a:lnTo>
                      <a:pt x="47" y="0"/>
                    </a:lnTo>
                    <a:lnTo>
                      <a:pt x="51" y="4"/>
                    </a:lnTo>
                    <a:lnTo>
                      <a:pt x="51" y="9"/>
                    </a:lnTo>
                    <a:lnTo>
                      <a:pt x="67" y="55"/>
                    </a:lnTo>
                    <a:lnTo>
                      <a:pt x="82" y="104"/>
                    </a:lnTo>
                    <a:lnTo>
                      <a:pt x="84" y="108"/>
                    </a:lnTo>
                    <a:lnTo>
                      <a:pt x="92" y="135"/>
                    </a:lnTo>
                    <a:lnTo>
                      <a:pt x="99" y="155"/>
                    </a:lnTo>
                    <a:lnTo>
                      <a:pt x="99" y="160"/>
                    </a:lnTo>
                    <a:lnTo>
                      <a:pt x="107" y="182"/>
                    </a:lnTo>
                    <a:lnTo>
                      <a:pt x="113" y="201"/>
                    </a:lnTo>
                    <a:lnTo>
                      <a:pt x="125" y="210"/>
                    </a:lnTo>
                    <a:lnTo>
                      <a:pt x="129" y="222"/>
                    </a:lnTo>
                    <a:lnTo>
                      <a:pt x="136" y="225"/>
                    </a:lnTo>
                    <a:lnTo>
                      <a:pt x="141" y="226"/>
                    </a:lnTo>
                    <a:lnTo>
                      <a:pt x="138" y="243"/>
                    </a:lnTo>
                    <a:lnTo>
                      <a:pt x="138" y="249"/>
                    </a:lnTo>
                    <a:lnTo>
                      <a:pt x="121" y="254"/>
                    </a:lnTo>
                    <a:lnTo>
                      <a:pt x="120" y="260"/>
                    </a:lnTo>
                    <a:lnTo>
                      <a:pt x="109" y="271"/>
                    </a:lnTo>
                    <a:lnTo>
                      <a:pt x="109" y="272"/>
                    </a:lnTo>
                    <a:lnTo>
                      <a:pt x="107" y="272"/>
                    </a:lnTo>
                    <a:lnTo>
                      <a:pt x="106" y="277"/>
                    </a:lnTo>
                    <a:lnTo>
                      <a:pt x="59" y="288"/>
                    </a:lnTo>
                    <a:lnTo>
                      <a:pt x="58" y="288"/>
                    </a:lnTo>
                    <a:lnTo>
                      <a:pt x="55" y="289"/>
                    </a:lnTo>
                    <a:lnTo>
                      <a:pt x="47" y="291"/>
                    </a:lnTo>
                    <a:lnTo>
                      <a:pt x="30" y="293"/>
                    </a:lnTo>
                    <a:lnTo>
                      <a:pt x="24" y="296"/>
                    </a:lnTo>
                    <a:lnTo>
                      <a:pt x="23" y="296"/>
                    </a:lnTo>
                    <a:lnTo>
                      <a:pt x="16" y="298"/>
                    </a:lnTo>
                    <a:lnTo>
                      <a:pt x="5" y="275"/>
                    </a:lnTo>
                    <a:lnTo>
                      <a:pt x="8" y="268"/>
                    </a:lnTo>
                    <a:lnTo>
                      <a:pt x="5" y="250"/>
                    </a:lnTo>
                    <a:lnTo>
                      <a:pt x="5" y="243"/>
                    </a:lnTo>
                    <a:lnTo>
                      <a:pt x="1" y="215"/>
                    </a:lnTo>
                    <a:lnTo>
                      <a:pt x="0" y="206"/>
                    </a:lnTo>
                    <a:lnTo>
                      <a:pt x="2" y="203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66" name="Freeform 216"/>
              <p:cNvSpPr>
                <a:spLocks/>
              </p:cNvSpPr>
              <p:nvPr/>
            </p:nvSpPr>
            <p:spPr bwMode="auto">
              <a:xfrm>
                <a:off x="6494326" y="2321000"/>
                <a:ext cx="182562" cy="388937"/>
              </a:xfrm>
              <a:custGeom>
                <a:avLst/>
                <a:gdLst>
                  <a:gd name="T0" fmla="*/ 2147483647 w 115"/>
                  <a:gd name="T1" fmla="*/ 2147483647 h 265"/>
                  <a:gd name="T2" fmla="*/ 2147483647 w 115"/>
                  <a:gd name="T3" fmla="*/ 2147483647 h 265"/>
                  <a:gd name="T4" fmla="*/ 2147483647 w 115"/>
                  <a:gd name="T5" fmla="*/ 2147483647 h 265"/>
                  <a:gd name="T6" fmla="*/ 2147483647 w 115"/>
                  <a:gd name="T7" fmla="*/ 2147483647 h 265"/>
                  <a:gd name="T8" fmla="*/ 2147483647 w 115"/>
                  <a:gd name="T9" fmla="*/ 2147483647 h 265"/>
                  <a:gd name="T10" fmla="*/ 2147483647 w 115"/>
                  <a:gd name="T11" fmla="*/ 2147483647 h 265"/>
                  <a:gd name="T12" fmla="*/ 2147483647 w 115"/>
                  <a:gd name="T13" fmla="*/ 2147483647 h 265"/>
                  <a:gd name="T14" fmla="*/ 2147483647 w 115"/>
                  <a:gd name="T15" fmla="*/ 2147483647 h 265"/>
                  <a:gd name="T16" fmla="*/ 2147483647 w 115"/>
                  <a:gd name="T17" fmla="*/ 2147483647 h 265"/>
                  <a:gd name="T18" fmla="*/ 2147483647 w 115"/>
                  <a:gd name="T19" fmla="*/ 2147483647 h 265"/>
                  <a:gd name="T20" fmla="*/ 2147483647 w 115"/>
                  <a:gd name="T21" fmla="*/ 2147483647 h 265"/>
                  <a:gd name="T22" fmla="*/ 2147483647 w 115"/>
                  <a:gd name="T23" fmla="*/ 2147483647 h 265"/>
                  <a:gd name="T24" fmla="*/ 2147483647 w 115"/>
                  <a:gd name="T25" fmla="*/ 2147483647 h 265"/>
                  <a:gd name="T26" fmla="*/ 2147483647 w 115"/>
                  <a:gd name="T27" fmla="*/ 2147483647 h 265"/>
                  <a:gd name="T28" fmla="*/ 2147483647 w 115"/>
                  <a:gd name="T29" fmla="*/ 2147483647 h 265"/>
                  <a:gd name="T30" fmla="*/ 2147483647 w 115"/>
                  <a:gd name="T31" fmla="*/ 2147483647 h 265"/>
                  <a:gd name="T32" fmla="*/ 2147483647 w 115"/>
                  <a:gd name="T33" fmla="*/ 2147483647 h 265"/>
                  <a:gd name="T34" fmla="*/ 2147483647 w 115"/>
                  <a:gd name="T35" fmla="*/ 2147483647 h 265"/>
                  <a:gd name="T36" fmla="*/ 2147483647 w 115"/>
                  <a:gd name="T37" fmla="*/ 2147483647 h 265"/>
                  <a:gd name="T38" fmla="*/ 2147483647 w 115"/>
                  <a:gd name="T39" fmla="*/ 2147483647 h 265"/>
                  <a:gd name="T40" fmla="*/ 2147483647 w 115"/>
                  <a:gd name="T41" fmla="*/ 0 h 265"/>
                  <a:gd name="T42" fmla="*/ 2147483647 w 115"/>
                  <a:gd name="T43" fmla="*/ 2147483647 h 265"/>
                  <a:gd name="T44" fmla="*/ 2147483647 w 115"/>
                  <a:gd name="T45" fmla="*/ 2147483647 h 265"/>
                  <a:gd name="T46" fmla="*/ 2147483647 w 115"/>
                  <a:gd name="T47" fmla="*/ 2147483647 h 265"/>
                  <a:gd name="T48" fmla="*/ 2147483647 w 115"/>
                  <a:gd name="T49" fmla="*/ 2147483647 h 265"/>
                  <a:gd name="T50" fmla="*/ 2147483647 w 115"/>
                  <a:gd name="T51" fmla="*/ 2147483647 h 265"/>
                  <a:gd name="T52" fmla="*/ 2147483647 w 115"/>
                  <a:gd name="T53" fmla="*/ 2147483647 h 265"/>
                  <a:gd name="T54" fmla="*/ 2147483647 w 115"/>
                  <a:gd name="T55" fmla="*/ 2147483647 h 265"/>
                  <a:gd name="T56" fmla="*/ 2147483647 w 115"/>
                  <a:gd name="T57" fmla="*/ 2147483647 h 265"/>
                  <a:gd name="T58" fmla="*/ 2147483647 w 115"/>
                  <a:gd name="T59" fmla="*/ 2147483647 h 265"/>
                  <a:gd name="T60" fmla="*/ 2147483647 w 115"/>
                  <a:gd name="T61" fmla="*/ 2147483647 h 265"/>
                  <a:gd name="T62" fmla="*/ 2147483647 w 115"/>
                  <a:gd name="T63" fmla="*/ 2147483647 h 265"/>
                  <a:gd name="T64" fmla="*/ 2147483647 w 115"/>
                  <a:gd name="T65" fmla="*/ 2147483647 h 265"/>
                  <a:gd name="T66" fmla="*/ 2147483647 w 115"/>
                  <a:gd name="T67" fmla="*/ 2147483647 h 265"/>
                  <a:gd name="T68" fmla="*/ 2147483647 w 115"/>
                  <a:gd name="T69" fmla="*/ 2147483647 h 265"/>
                  <a:gd name="T70" fmla="*/ 2147483647 w 115"/>
                  <a:gd name="T71" fmla="*/ 2147483647 h 265"/>
                  <a:gd name="T72" fmla="*/ 2147483647 w 115"/>
                  <a:gd name="T73" fmla="*/ 2147483647 h 265"/>
                  <a:gd name="T74" fmla="*/ 2147483647 w 115"/>
                  <a:gd name="T75" fmla="*/ 2147483647 h 265"/>
                  <a:gd name="T76" fmla="*/ 2147483647 w 115"/>
                  <a:gd name="T77" fmla="*/ 2147483647 h 265"/>
                  <a:gd name="T78" fmla="*/ 2147483647 w 115"/>
                  <a:gd name="T79" fmla="*/ 2147483647 h 265"/>
                  <a:gd name="T80" fmla="*/ 2147483647 w 115"/>
                  <a:gd name="T81" fmla="*/ 2147483647 h 265"/>
                  <a:gd name="T82" fmla="*/ 2147483647 w 115"/>
                  <a:gd name="T83" fmla="*/ 2147483647 h 265"/>
                  <a:gd name="T84" fmla="*/ 2147483647 w 115"/>
                  <a:gd name="T85" fmla="*/ 2147483647 h 265"/>
                  <a:gd name="T86" fmla="*/ 2147483647 w 115"/>
                  <a:gd name="T87" fmla="*/ 2147483647 h 265"/>
                  <a:gd name="T88" fmla="*/ 2147483647 w 115"/>
                  <a:gd name="T89" fmla="*/ 2147483647 h 265"/>
                  <a:gd name="T90" fmla="*/ 2147483647 w 115"/>
                  <a:gd name="T91" fmla="*/ 2147483647 h 265"/>
                  <a:gd name="T92" fmla="*/ 2147483647 w 115"/>
                  <a:gd name="T93" fmla="*/ 2147483647 h 265"/>
                  <a:gd name="T94" fmla="*/ 2147483647 w 115"/>
                  <a:gd name="T95" fmla="*/ 2147483647 h 26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5"/>
                  <a:gd name="T145" fmla="*/ 0 h 265"/>
                  <a:gd name="T146" fmla="*/ 115 w 115"/>
                  <a:gd name="T147" fmla="*/ 265 h 26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5" h="265">
                    <a:moveTo>
                      <a:pt x="101" y="191"/>
                    </a:moveTo>
                    <a:lnTo>
                      <a:pt x="104" y="189"/>
                    </a:lnTo>
                    <a:lnTo>
                      <a:pt x="114" y="157"/>
                    </a:lnTo>
                    <a:lnTo>
                      <a:pt x="111" y="121"/>
                    </a:lnTo>
                    <a:lnTo>
                      <a:pt x="108" y="90"/>
                    </a:lnTo>
                    <a:lnTo>
                      <a:pt x="104" y="81"/>
                    </a:lnTo>
                    <a:lnTo>
                      <a:pt x="104" y="85"/>
                    </a:lnTo>
                    <a:lnTo>
                      <a:pt x="88" y="86"/>
                    </a:lnTo>
                    <a:lnTo>
                      <a:pt x="87" y="88"/>
                    </a:lnTo>
                    <a:lnTo>
                      <a:pt x="83" y="86"/>
                    </a:lnTo>
                    <a:lnTo>
                      <a:pt x="82" y="83"/>
                    </a:lnTo>
                    <a:lnTo>
                      <a:pt x="82" y="81"/>
                    </a:lnTo>
                    <a:lnTo>
                      <a:pt x="82" y="78"/>
                    </a:lnTo>
                    <a:lnTo>
                      <a:pt x="84" y="72"/>
                    </a:lnTo>
                    <a:lnTo>
                      <a:pt x="83" y="69"/>
                    </a:lnTo>
                    <a:lnTo>
                      <a:pt x="83" y="67"/>
                    </a:lnTo>
                    <a:lnTo>
                      <a:pt x="86" y="65"/>
                    </a:lnTo>
                    <a:lnTo>
                      <a:pt x="87" y="65"/>
                    </a:lnTo>
                    <a:lnTo>
                      <a:pt x="91" y="62"/>
                    </a:lnTo>
                    <a:lnTo>
                      <a:pt x="94" y="62"/>
                    </a:lnTo>
                    <a:lnTo>
                      <a:pt x="94" y="58"/>
                    </a:lnTo>
                    <a:lnTo>
                      <a:pt x="94" y="55"/>
                    </a:lnTo>
                    <a:lnTo>
                      <a:pt x="94" y="50"/>
                    </a:lnTo>
                    <a:lnTo>
                      <a:pt x="95" y="46"/>
                    </a:lnTo>
                    <a:lnTo>
                      <a:pt x="97" y="36"/>
                    </a:lnTo>
                    <a:lnTo>
                      <a:pt x="98" y="36"/>
                    </a:lnTo>
                    <a:lnTo>
                      <a:pt x="98" y="34"/>
                    </a:lnTo>
                    <a:lnTo>
                      <a:pt x="98" y="32"/>
                    </a:lnTo>
                    <a:lnTo>
                      <a:pt x="98" y="25"/>
                    </a:lnTo>
                    <a:lnTo>
                      <a:pt x="98" y="23"/>
                    </a:lnTo>
                    <a:lnTo>
                      <a:pt x="98" y="22"/>
                    </a:lnTo>
                    <a:lnTo>
                      <a:pt x="97" y="22"/>
                    </a:lnTo>
                    <a:lnTo>
                      <a:pt x="76" y="16"/>
                    </a:lnTo>
                    <a:lnTo>
                      <a:pt x="69" y="15"/>
                    </a:lnTo>
                    <a:lnTo>
                      <a:pt x="68" y="13"/>
                    </a:lnTo>
                    <a:lnTo>
                      <a:pt x="65" y="12"/>
                    </a:lnTo>
                    <a:lnTo>
                      <a:pt x="58" y="11"/>
                    </a:lnTo>
                    <a:lnTo>
                      <a:pt x="55" y="9"/>
                    </a:lnTo>
                    <a:lnTo>
                      <a:pt x="47" y="6"/>
                    </a:lnTo>
                    <a:lnTo>
                      <a:pt x="38" y="4"/>
                    </a:lnTo>
                    <a:lnTo>
                      <a:pt x="26" y="0"/>
                    </a:lnTo>
                    <a:lnTo>
                      <a:pt x="22" y="1"/>
                    </a:lnTo>
                    <a:lnTo>
                      <a:pt x="15" y="13"/>
                    </a:lnTo>
                    <a:lnTo>
                      <a:pt x="15" y="22"/>
                    </a:lnTo>
                    <a:lnTo>
                      <a:pt x="8" y="33"/>
                    </a:lnTo>
                    <a:lnTo>
                      <a:pt x="11" y="32"/>
                    </a:lnTo>
                    <a:lnTo>
                      <a:pt x="8" y="36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9" y="57"/>
                    </a:lnTo>
                    <a:lnTo>
                      <a:pt x="1" y="74"/>
                    </a:lnTo>
                    <a:lnTo>
                      <a:pt x="4" y="89"/>
                    </a:lnTo>
                    <a:lnTo>
                      <a:pt x="5" y="89"/>
                    </a:lnTo>
                    <a:lnTo>
                      <a:pt x="5" y="90"/>
                    </a:lnTo>
                    <a:lnTo>
                      <a:pt x="11" y="90"/>
                    </a:lnTo>
                    <a:lnTo>
                      <a:pt x="29" y="108"/>
                    </a:lnTo>
                    <a:lnTo>
                      <a:pt x="31" y="113"/>
                    </a:lnTo>
                    <a:lnTo>
                      <a:pt x="37" y="115"/>
                    </a:lnTo>
                    <a:lnTo>
                      <a:pt x="41" y="120"/>
                    </a:lnTo>
                    <a:lnTo>
                      <a:pt x="52" y="129"/>
                    </a:lnTo>
                    <a:lnTo>
                      <a:pt x="47" y="134"/>
                    </a:lnTo>
                    <a:lnTo>
                      <a:pt x="44" y="139"/>
                    </a:lnTo>
                    <a:lnTo>
                      <a:pt x="36" y="145"/>
                    </a:lnTo>
                    <a:lnTo>
                      <a:pt x="34" y="146"/>
                    </a:lnTo>
                    <a:lnTo>
                      <a:pt x="30" y="150"/>
                    </a:lnTo>
                    <a:lnTo>
                      <a:pt x="30" y="152"/>
                    </a:lnTo>
                    <a:lnTo>
                      <a:pt x="26" y="156"/>
                    </a:lnTo>
                    <a:lnTo>
                      <a:pt x="27" y="163"/>
                    </a:lnTo>
                    <a:lnTo>
                      <a:pt x="27" y="164"/>
                    </a:lnTo>
                    <a:lnTo>
                      <a:pt x="22" y="167"/>
                    </a:lnTo>
                    <a:lnTo>
                      <a:pt x="22" y="169"/>
                    </a:lnTo>
                    <a:lnTo>
                      <a:pt x="19" y="170"/>
                    </a:lnTo>
                    <a:lnTo>
                      <a:pt x="9" y="176"/>
                    </a:lnTo>
                    <a:lnTo>
                      <a:pt x="6" y="178"/>
                    </a:lnTo>
                    <a:lnTo>
                      <a:pt x="5" y="181"/>
                    </a:lnTo>
                    <a:lnTo>
                      <a:pt x="2" y="191"/>
                    </a:lnTo>
                    <a:lnTo>
                      <a:pt x="0" y="201"/>
                    </a:lnTo>
                    <a:lnTo>
                      <a:pt x="1" y="203"/>
                    </a:lnTo>
                    <a:lnTo>
                      <a:pt x="4" y="215"/>
                    </a:lnTo>
                    <a:lnTo>
                      <a:pt x="18" y="224"/>
                    </a:lnTo>
                    <a:lnTo>
                      <a:pt x="29" y="231"/>
                    </a:lnTo>
                    <a:lnTo>
                      <a:pt x="31" y="230"/>
                    </a:lnTo>
                    <a:lnTo>
                      <a:pt x="45" y="238"/>
                    </a:lnTo>
                    <a:lnTo>
                      <a:pt x="45" y="237"/>
                    </a:lnTo>
                    <a:lnTo>
                      <a:pt x="62" y="236"/>
                    </a:lnTo>
                    <a:lnTo>
                      <a:pt x="65" y="264"/>
                    </a:lnTo>
                    <a:lnTo>
                      <a:pt x="72" y="261"/>
                    </a:lnTo>
                    <a:lnTo>
                      <a:pt x="77" y="252"/>
                    </a:lnTo>
                    <a:lnTo>
                      <a:pt x="88" y="216"/>
                    </a:lnTo>
                    <a:lnTo>
                      <a:pt x="90" y="216"/>
                    </a:lnTo>
                    <a:lnTo>
                      <a:pt x="104" y="192"/>
                    </a:lnTo>
                    <a:lnTo>
                      <a:pt x="101" y="191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67" name="Freeform 217"/>
              <p:cNvSpPr>
                <a:spLocks/>
              </p:cNvSpPr>
              <p:nvPr/>
            </p:nvSpPr>
            <p:spPr bwMode="auto">
              <a:xfrm>
                <a:off x="5878376" y="1714575"/>
                <a:ext cx="1014412" cy="727075"/>
              </a:xfrm>
              <a:custGeom>
                <a:avLst/>
                <a:gdLst>
                  <a:gd name="T0" fmla="*/ 2147483647 w 643"/>
                  <a:gd name="T1" fmla="*/ 2147483647 h 494"/>
                  <a:gd name="T2" fmla="*/ 2147483647 w 643"/>
                  <a:gd name="T3" fmla="*/ 2147483647 h 494"/>
                  <a:gd name="T4" fmla="*/ 2147483647 w 643"/>
                  <a:gd name="T5" fmla="*/ 2147483647 h 494"/>
                  <a:gd name="T6" fmla="*/ 2147483647 w 643"/>
                  <a:gd name="T7" fmla="*/ 2147483647 h 494"/>
                  <a:gd name="T8" fmla="*/ 2147483647 w 643"/>
                  <a:gd name="T9" fmla="*/ 2147483647 h 494"/>
                  <a:gd name="T10" fmla="*/ 2147483647 w 643"/>
                  <a:gd name="T11" fmla="*/ 2147483647 h 494"/>
                  <a:gd name="T12" fmla="*/ 2147483647 w 643"/>
                  <a:gd name="T13" fmla="*/ 2147483647 h 494"/>
                  <a:gd name="T14" fmla="*/ 2147483647 w 643"/>
                  <a:gd name="T15" fmla="*/ 2147483647 h 494"/>
                  <a:gd name="T16" fmla="*/ 2147483647 w 643"/>
                  <a:gd name="T17" fmla="*/ 2147483647 h 494"/>
                  <a:gd name="T18" fmla="*/ 2147483647 w 643"/>
                  <a:gd name="T19" fmla="*/ 2147483647 h 494"/>
                  <a:gd name="T20" fmla="*/ 2147483647 w 643"/>
                  <a:gd name="T21" fmla="*/ 2147483647 h 494"/>
                  <a:gd name="T22" fmla="*/ 2147483647 w 643"/>
                  <a:gd name="T23" fmla="*/ 2147483647 h 494"/>
                  <a:gd name="T24" fmla="*/ 2147483647 w 643"/>
                  <a:gd name="T25" fmla="*/ 2147483647 h 494"/>
                  <a:gd name="T26" fmla="*/ 2147483647 w 643"/>
                  <a:gd name="T27" fmla="*/ 2147483647 h 494"/>
                  <a:gd name="T28" fmla="*/ 2147483647 w 643"/>
                  <a:gd name="T29" fmla="*/ 2147483647 h 494"/>
                  <a:gd name="T30" fmla="*/ 2147483647 w 643"/>
                  <a:gd name="T31" fmla="*/ 2147483647 h 494"/>
                  <a:gd name="T32" fmla="*/ 2147483647 w 643"/>
                  <a:gd name="T33" fmla="*/ 2147483647 h 494"/>
                  <a:gd name="T34" fmla="*/ 2147483647 w 643"/>
                  <a:gd name="T35" fmla="*/ 2147483647 h 494"/>
                  <a:gd name="T36" fmla="*/ 2147483647 w 643"/>
                  <a:gd name="T37" fmla="*/ 2147483647 h 494"/>
                  <a:gd name="T38" fmla="*/ 2147483647 w 643"/>
                  <a:gd name="T39" fmla="*/ 2147483647 h 494"/>
                  <a:gd name="T40" fmla="*/ 2147483647 w 643"/>
                  <a:gd name="T41" fmla="*/ 2147483647 h 494"/>
                  <a:gd name="T42" fmla="*/ 2147483647 w 643"/>
                  <a:gd name="T43" fmla="*/ 2147483647 h 494"/>
                  <a:gd name="T44" fmla="*/ 2147483647 w 643"/>
                  <a:gd name="T45" fmla="*/ 2147483647 h 494"/>
                  <a:gd name="T46" fmla="*/ 2147483647 w 643"/>
                  <a:gd name="T47" fmla="*/ 2147483647 h 494"/>
                  <a:gd name="T48" fmla="*/ 2147483647 w 643"/>
                  <a:gd name="T49" fmla="*/ 2147483647 h 494"/>
                  <a:gd name="T50" fmla="*/ 2147483647 w 643"/>
                  <a:gd name="T51" fmla="*/ 2147483647 h 494"/>
                  <a:gd name="T52" fmla="*/ 2147483647 w 643"/>
                  <a:gd name="T53" fmla="*/ 2147483647 h 494"/>
                  <a:gd name="T54" fmla="*/ 2147483647 w 643"/>
                  <a:gd name="T55" fmla="*/ 2147483647 h 494"/>
                  <a:gd name="T56" fmla="*/ 2147483647 w 643"/>
                  <a:gd name="T57" fmla="*/ 2147483647 h 494"/>
                  <a:gd name="T58" fmla="*/ 2147483647 w 643"/>
                  <a:gd name="T59" fmla="*/ 2147483647 h 494"/>
                  <a:gd name="T60" fmla="*/ 2147483647 w 643"/>
                  <a:gd name="T61" fmla="*/ 2147483647 h 494"/>
                  <a:gd name="T62" fmla="*/ 2147483647 w 643"/>
                  <a:gd name="T63" fmla="*/ 2147483647 h 494"/>
                  <a:gd name="T64" fmla="*/ 2147483647 w 643"/>
                  <a:gd name="T65" fmla="*/ 2147483647 h 494"/>
                  <a:gd name="T66" fmla="*/ 2147483647 w 643"/>
                  <a:gd name="T67" fmla="*/ 2147483647 h 494"/>
                  <a:gd name="T68" fmla="*/ 2147483647 w 643"/>
                  <a:gd name="T69" fmla="*/ 2147483647 h 494"/>
                  <a:gd name="T70" fmla="*/ 2147483647 w 643"/>
                  <a:gd name="T71" fmla="*/ 2147483647 h 494"/>
                  <a:gd name="T72" fmla="*/ 2147483647 w 643"/>
                  <a:gd name="T73" fmla="*/ 2147483647 h 494"/>
                  <a:gd name="T74" fmla="*/ 2147483647 w 643"/>
                  <a:gd name="T75" fmla="*/ 2147483647 h 494"/>
                  <a:gd name="T76" fmla="*/ 2147483647 w 643"/>
                  <a:gd name="T77" fmla="*/ 2147483647 h 494"/>
                  <a:gd name="T78" fmla="*/ 2147483647 w 643"/>
                  <a:gd name="T79" fmla="*/ 2147483647 h 494"/>
                  <a:gd name="T80" fmla="*/ 2147483647 w 643"/>
                  <a:gd name="T81" fmla="*/ 2147483647 h 494"/>
                  <a:gd name="T82" fmla="*/ 2147483647 w 643"/>
                  <a:gd name="T83" fmla="*/ 2147483647 h 494"/>
                  <a:gd name="T84" fmla="*/ 2147483647 w 643"/>
                  <a:gd name="T85" fmla="*/ 2147483647 h 494"/>
                  <a:gd name="T86" fmla="*/ 2147483647 w 643"/>
                  <a:gd name="T87" fmla="*/ 2147483647 h 494"/>
                  <a:gd name="T88" fmla="*/ 2147483647 w 643"/>
                  <a:gd name="T89" fmla="*/ 2147483647 h 494"/>
                  <a:gd name="T90" fmla="*/ 2147483647 w 643"/>
                  <a:gd name="T91" fmla="*/ 2147483647 h 494"/>
                  <a:gd name="T92" fmla="*/ 2147483647 w 643"/>
                  <a:gd name="T93" fmla="*/ 2147483647 h 494"/>
                  <a:gd name="T94" fmla="*/ 2147483647 w 643"/>
                  <a:gd name="T95" fmla="*/ 2147483647 h 494"/>
                  <a:gd name="T96" fmla="*/ 2147483647 w 643"/>
                  <a:gd name="T97" fmla="*/ 2147483647 h 494"/>
                  <a:gd name="T98" fmla="*/ 2147483647 w 643"/>
                  <a:gd name="T99" fmla="*/ 2147483647 h 4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43"/>
                  <a:gd name="T151" fmla="*/ 0 h 494"/>
                  <a:gd name="T152" fmla="*/ 643 w 643"/>
                  <a:gd name="T153" fmla="*/ 494 h 49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43" h="494">
                    <a:moveTo>
                      <a:pt x="490" y="432"/>
                    </a:moveTo>
                    <a:lnTo>
                      <a:pt x="489" y="432"/>
                    </a:lnTo>
                    <a:lnTo>
                      <a:pt x="468" y="426"/>
                    </a:lnTo>
                    <a:lnTo>
                      <a:pt x="461" y="425"/>
                    </a:lnTo>
                    <a:lnTo>
                      <a:pt x="460" y="423"/>
                    </a:lnTo>
                    <a:lnTo>
                      <a:pt x="457" y="422"/>
                    </a:lnTo>
                    <a:lnTo>
                      <a:pt x="450" y="420"/>
                    </a:lnTo>
                    <a:lnTo>
                      <a:pt x="447" y="419"/>
                    </a:lnTo>
                    <a:lnTo>
                      <a:pt x="439" y="416"/>
                    </a:lnTo>
                    <a:lnTo>
                      <a:pt x="431" y="414"/>
                    </a:lnTo>
                    <a:lnTo>
                      <a:pt x="418" y="409"/>
                    </a:lnTo>
                    <a:lnTo>
                      <a:pt x="417" y="408"/>
                    </a:lnTo>
                    <a:lnTo>
                      <a:pt x="411" y="402"/>
                    </a:lnTo>
                    <a:lnTo>
                      <a:pt x="402" y="402"/>
                    </a:lnTo>
                    <a:lnTo>
                      <a:pt x="391" y="398"/>
                    </a:lnTo>
                    <a:lnTo>
                      <a:pt x="382" y="390"/>
                    </a:lnTo>
                    <a:lnTo>
                      <a:pt x="384" y="387"/>
                    </a:lnTo>
                    <a:lnTo>
                      <a:pt x="381" y="375"/>
                    </a:lnTo>
                    <a:lnTo>
                      <a:pt x="370" y="365"/>
                    </a:lnTo>
                    <a:lnTo>
                      <a:pt x="368" y="364"/>
                    </a:lnTo>
                    <a:lnTo>
                      <a:pt x="361" y="365"/>
                    </a:lnTo>
                    <a:lnTo>
                      <a:pt x="350" y="353"/>
                    </a:lnTo>
                    <a:lnTo>
                      <a:pt x="349" y="353"/>
                    </a:lnTo>
                    <a:lnTo>
                      <a:pt x="341" y="355"/>
                    </a:lnTo>
                    <a:lnTo>
                      <a:pt x="316" y="361"/>
                    </a:lnTo>
                    <a:lnTo>
                      <a:pt x="300" y="364"/>
                    </a:lnTo>
                    <a:lnTo>
                      <a:pt x="292" y="365"/>
                    </a:lnTo>
                    <a:lnTo>
                      <a:pt x="291" y="366"/>
                    </a:lnTo>
                    <a:lnTo>
                      <a:pt x="288" y="366"/>
                    </a:lnTo>
                    <a:lnTo>
                      <a:pt x="281" y="368"/>
                    </a:lnTo>
                    <a:lnTo>
                      <a:pt x="271" y="371"/>
                    </a:lnTo>
                    <a:lnTo>
                      <a:pt x="257" y="373"/>
                    </a:lnTo>
                    <a:lnTo>
                      <a:pt x="238" y="378"/>
                    </a:lnTo>
                    <a:lnTo>
                      <a:pt x="231" y="379"/>
                    </a:lnTo>
                    <a:lnTo>
                      <a:pt x="228" y="379"/>
                    </a:lnTo>
                    <a:lnTo>
                      <a:pt x="224" y="380"/>
                    </a:lnTo>
                    <a:lnTo>
                      <a:pt x="216" y="382"/>
                    </a:lnTo>
                    <a:lnTo>
                      <a:pt x="183" y="389"/>
                    </a:lnTo>
                    <a:lnTo>
                      <a:pt x="174" y="391"/>
                    </a:lnTo>
                    <a:lnTo>
                      <a:pt x="173" y="391"/>
                    </a:lnTo>
                    <a:lnTo>
                      <a:pt x="166" y="393"/>
                    </a:lnTo>
                    <a:lnTo>
                      <a:pt x="163" y="393"/>
                    </a:lnTo>
                    <a:lnTo>
                      <a:pt x="151" y="396"/>
                    </a:lnTo>
                    <a:lnTo>
                      <a:pt x="134" y="398"/>
                    </a:lnTo>
                    <a:lnTo>
                      <a:pt x="127" y="400"/>
                    </a:lnTo>
                    <a:lnTo>
                      <a:pt x="123" y="401"/>
                    </a:lnTo>
                    <a:lnTo>
                      <a:pt x="119" y="401"/>
                    </a:lnTo>
                    <a:lnTo>
                      <a:pt x="95" y="407"/>
                    </a:lnTo>
                    <a:lnTo>
                      <a:pt x="76" y="409"/>
                    </a:lnTo>
                    <a:lnTo>
                      <a:pt x="72" y="411"/>
                    </a:lnTo>
                    <a:lnTo>
                      <a:pt x="66" y="412"/>
                    </a:lnTo>
                    <a:lnTo>
                      <a:pt x="65" y="412"/>
                    </a:lnTo>
                    <a:lnTo>
                      <a:pt x="61" y="412"/>
                    </a:lnTo>
                    <a:lnTo>
                      <a:pt x="51" y="415"/>
                    </a:lnTo>
                    <a:lnTo>
                      <a:pt x="29" y="419"/>
                    </a:lnTo>
                    <a:lnTo>
                      <a:pt x="18" y="422"/>
                    </a:lnTo>
                    <a:lnTo>
                      <a:pt x="13" y="422"/>
                    </a:lnTo>
                    <a:lnTo>
                      <a:pt x="5" y="423"/>
                    </a:lnTo>
                    <a:lnTo>
                      <a:pt x="0" y="394"/>
                    </a:lnTo>
                    <a:lnTo>
                      <a:pt x="9" y="386"/>
                    </a:lnTo>
                    <a:lnTo>
                      <a:pt x="30" y="362"/>
                    </a:lnTo>
                    <a:lnTo>
                      <a:pt x="42" y="353"/>
                    </a:lnTo>
                    <a:lnTo>
                      <a:pt x="51" y="336"/>
                    </a:lnTo>
                    <a:lnTo>
                      <a:pt x="58" y="330"/>
                    </a:lnTo>
                    <a:lnTo>
                      <a:pt x="52" y="310"/>
                    </a:lnTo>
                    <a:lnTo>
                      <a:pt x="44" y="307"/>
                    </a:lnTo>
                    <a:lnTo>
                      <a:pt x="42" y="299"/>
                    </a:lnTo>
                    <a:lnTo>
                      <a:pt x="37" y="294"/>
                    </a:lnTo>
                    <a:lnTo>
                      <a:pt x="34" y="278"/>
                    </a:lnTo>
                    <a:lnTo>
                      <a:pt x="79" y="258"/>
                    </a:lnTo>
                    <a:lnTo>
                      <a:pt x="103" y="253"/>
                    </a:lnTo>
                    <a:lnTo>
                      <a:pt x="115" y="252"/>
                    </a:lnTo>
                    <a:lnTo>
                      <a:pt x="134" y="252"/>
                    </a:lnTo>
                    <a:lnTo>
                      <a:pt x="152" y="258"/>
                    </a:lnTo>
                    <a:lnTo>
                      <a:pt x="165" y="252"/>
                    </a:lnTo>
                    <a:lnTo>
                      <a:pt x="183" y="247"/>
                    </a:lnTo>
                    <a:lnTo>
                      <a:pt x="192" y="246"/>
                    </a:lnTo>
                    <a:lnTo>
                      <a:pt x="213" y="234"/>
                    </a:lnTo>
                    <a:lnTo>
                      <a:pt x="217" y="229"/>
                    </a:lnTo>
                    <a:lnTo>
                      <a:pt x="219" y="224"/>
                    </a:lnTo>
                    <a:lnTo>
                      <a:pt x="230" y="213"/>
                    </a:lnTo>
                    <a:lnTo>
                      <a:pt x="245" y="207"/>
                    </a:lnTo>
                    <a:lnTo>
                      <a:pt x="248" y="195"/>
                    </a:lnTo>
                    <a:lnTo>
                      <a:pt x="245" y="189"/>
                    </a:lnTo>
                    <a:lnTo>
                      <a:pt x="241" y="177"/>
                    </a:lnTo>
                    <a:lnTo>
                      <a:pt x="237" y="175"/>
                    </a:lnTo>
                    <a:lnTo>
                      <a:pt x="235" y="170"/>
                    </a:lnTo>
                    <a:lnTo>
                      <a:pt x="241" y="171"/>
                    </a:lnTo>
                    <a:lnTo>
                      <a:pt x="245" y="164"/>
                    </a:lnTo>
                    <a:lnTo>
                      <a:pt x="235" y="159"/>
                    </a:lnTo>
                    <a:lnTo>
                      <a:pt x="232" y="162"/>
                    </a:lnTo>
                    <a:lnTo>
                      <a:pt x="232" y="157"/>
                    </a:lnTo>
                    <a:lnTo>
                      <a:pt x="224" y="155"/>
                    </a:lnTo>
                    <a:lnTo>
                      <a:pt x="226" y="137"/>
                    </a:lnTo>
                    <a:lnTo>
                      <a:pt x="235" y="130"/>
                    </a:lnTo>
                    <a:lnTo>
                      <a:pt x="234" y="126"/>
                    </a:lnTo>
                    <a:lnTo>
                      <a:pt x="250" y="110"/>
                    </a:lnTo>
                    <a:lnTo>
                      <a:pt x="255" y="108"/>
                    </a:lnTo>
                    <a:lnTo>
                      <a:pt x="257" y="99"/>
                    </a:lnTo>
                    <a:lnTo>
                      <a:pt x="285" y="54"/>
                    </a:lnTo>
                    <a:lnTo>
                      <a:pt x="298" y="44"/>
                    </a:lnTo>
                    <a:lnTo>
                      <a:pt x="298" y="41"/>
                    </a:lnTo>
                    <a:lnTo>
                      <a:pt x="314" y="27"/>
                    </a:lnTo>
                    <a:lnTo>
                      <a:pt x="325" y="26"/>
                    </a:lnTo>
                    <a:lnTo>
                      <a:pt x="327" y="24"/>
                    </a:lnTo>
                    <a:lnTo>
                      <a:pt x="378" y="13"/>
                    </a:lnTo>
                    <a:lnTo>
                      <a:pt x="379" y="13"/>
                    </a:lnTo>
                    <a:lnTo>
                      <a:pt x="407" y="5"/>
                    </a:lnTo>
                    <a:lnTo>
                      <a:pt x="428" y="0"/>
                    </a:lnTo>
                    <a:lnTo>
                      <a:pt x="429" y="15"/>
                    </a:lnTo>
                    <a:lnTo>
                      <a:pt x="438" y="45"/>
                    </a:lnTo>
                    <a:lnTo>
                      <a:pt x="438" y="47"/>
                    </a:lnTo>
                    <a:lnTo>
                      <a:pt x="440" y="48"/>
                    </a:lnTo>
                    <a:lnTo>
                      <a:pt x="445" y="52"/>
                    </a:lnTo>
                    <a:lnTo>
                      <a:pt x="450" y="77"/>
                    </a:lnTo>
                    <a:lnTo>
                      <a:pt x="446" y="87"/>
                    </a:lnTo>
                    <a:lnTo>
                      <a:pt x="446" y="99"/>
                    </a:lnTo>
                    <a:lnTo>
                      <a:pt x="457" y="127"/>
                    </a:lnTo>
                    <a:lnTo>
                      <a:pt x="460" y="131"/>
                    </a:lnTo>
                    <a:lnTo>
                      <a:pt x="458" y="146"/>
                    </a:lnTo>
                    <a:lnTo>
                      <a:pt x="467" y="144"/>
                    </a:lnTo>
                    <a:lnTo>
                      <a:pt x="479" y="175"/>
                    </a:lnTo>
                    <a:lnTo>
                      <a:pt x="481" y="182"/>
                    </a:lnTo>
                    <a:lnTo>
                      <a:pt x="483" y="196"/>
                    </a:lnTo>
                    <a:lnTo>
                      <a:pt x="488" y="216"/>
                    </a:lnTo>
                    <a:lnTo>
                      <a:pt x="490" y="227"/>
                    </a:lnTo>
                    <a:lnTo>
                      <a:pt x="493" y="236"/>
                    </a:lnTo>
                    <a:lnTo>
                      <a:pt x="493" y="235"/>
                    </a:lnTo>
                    <a:lnTo>
                      <a:pt x="493" y="243"/>
                    </a:lnTo>
                    <a:lnTo>
                      <a:pt x="493" y="249"/>
                    </a:lnTo>
                    <a:lnTo>
                      <a:pt x="493" y="263"/>
                    </a:lnTo>
                    <a:lnTo>
                      <a:pt x="492" y="306"/>
                    </a:lnTo>
                    <a:lnTo>
                      <a:pt x="492" y="310"/>
                    </a:lnTo>
                    <a:lnTo>
                      <a:pt x="493" y="312"/>
                    </a:lnTo>
                    <a:lnTo>
                      <a:pt x="495" y="312"/>
                    </a:lnTo>
                    <a:lnTo>
                      <a:pt x="496" y="318"/>
                    </a:lnTo>
                    <a:lnTo>
                      <a:pt x="500" y="346"/>
                    </a:lnTo>
                    <a:lnTo>
                      <a:pt x="503" y="354"/>
                    </a:lnTo>
                    <a:lnTo>
                      <a:pt x="503" y="358"/>
                    </a:lnTo>
                    <a:lnTo>
                      <a:pt x="503" y="361"/>
                    </a:lnTo>
                    <a:lnTo>
                      <a:pt x="504" y="369"/>
                    </a:lnTo>
                    <a:lnTo>
                      <a:pt x="507" y="379"/>
                    </a:lnTo>
                    <a:lnTo>
                      <a:pt x="507" y="382"/>
                    </a:lnTo>
                    <a:lnTo>
                      <a:pt x="507" y="386"/>
                    </a:lnTo>
                    <a:lnTo>
                      <a:pt x="517" y="401"/>
                    </a:lnTo>
                    <a:lnTo>
                      <a:pt x="500" y="418"/>
                    </a:lnTo>
                    <a:lnTo>
                      <a:pt x="510" y="429"/>
                    </a:lnTo>
                    <a:lnTo>
                      <a:pt x="503" y="438"/>
                    </a:lnTo>
                    <a:lnTo>
                      <a:pt x="503" y="443"/>
                    </a:lnTo>
                    <a:lnTo>
                      <a:pt x="501" y="443"/>
                    </a:lnTo>
                    <a:lnTo>
                      <a:pt x="503" y="444"/>
                    </a:lnTo>
                    <a:lnTo>
                      <a:pt x="504" y="445"/>
                    </a:lnTo>
                    <a:lnTo>
                      <a:pt x="513" y="441"/>
                    </a:lnTo>
                    <a:lnTo>
                      <a:pt x="514" y="437"/>
                    </a:lnTo>
                    <a:lnTo>
                      <a:pt x="524" y="433"/>
                    </a:lnTo>
                    <a:lnTo>
                      <a:pt x="531" y="427"/>
                    </a:lnTo>
                    <a:lnTo>
                      <a:pt x="543" y="429"/>
                    </a:lnTo>
                    <a:lnTo>
                      <a:pt x="551" y="419"/>
                    </a:lnTo>
                    <a:lnTo>
                      <a:pt x="589" y="409"/>
                    </a:lnTo>
                    <a:lnTo>
                      <a:pt x="607" y="389"/>
                    </a:lnTo>
                    <a:lnTo>
                      <a:pt x="617" y="382"/>
                    </a:lnTo>
                    <a:lnTo>
                      <a:pt x="612" y="387"/>
                    </a:lnTo>
                    <a:lnTo>
                      <a:pt x="618" y="396"/>
                    </a:lnTo>
                    <a:lnTo>
                      <a:pt x="629" y="397"/>
                    </a:lnTo>
                    <a:lnTo>
                      <a:pt x="640" y="386"/>
                    </a:lnTo>
                    <a:lnTo>
                      <a:pt x="642" y="390"/>
                    </a:lnTo>
                    <a:lnTo>
                      <a:pt x="622" y="408"/>
                    </a:lnTo>
                    <a:lnTo>
                      <a:pt x="550" y="459"/>
                    </a:lnTo>
                    <a:lnTo>
                      <a:pt x="538" y="465"/>
                    </a:lnTo>
                    <a:lnTo>
                      <a:pt x="522" y="470"/>
                    </a:lnTo>
                    <a:lnTo>
                      <a:pt x="513" y="473"/>
                    </a:lnTo>
                    <a:lnTo>
                      <a:pt x="511" y="473"/>
                    </a:lnTo>
                    <a:lnTo>
                      <a:pt x="503" y="479"/>
                    </a:lnTo>
                    <a:lnTo>
                      <a:pt x="497" y="481"/>
                    </a:lnTo>
                    <a:lnTo>
                      <a:pt x="497" y="479"/>
                    </a:lnTo>
                    <a:lnTo>
                      <a:pt x="493" y="479"/>
                    </a:lnTo>
                    <a:lnTo>
                      <a:pt x="488" y="476"/>
                    </a:lnTo>
                    <a:lnTo>
                      <a:pt x="483" y="486"/>
                    </a:lnTo>
                    <a:lnTo>
                      <a:pt x="474" y="493"/>
                    </a:lnTo>
                    <a:lnTo>
                      <a:pt x="474" y="490"/>
                    </a:lnTo>
                    <a:lnTo>
                      <a:pt x="474" y="487"/>
                    </a:lnTo>
                    <a:lnTo>
                      <a:pt x="476" y="481"/>
                    </a:lnTo>
                    <a:lnTo>
                      <a:pt x="475" y="479"/>
                    </a:lnTo>
                    <a:lnTo>
                      <a:pt x="475" y="476"/>
                    </a:lnTo>
                    <a:lnTo>
                      <a:pt x="478" y="474"/>
                    </a:lnTo>
                    <a:lnTo>
                      <a:pt x="479" y="474"/>
                    </a:lnTo>
                    <a:lnTo>
                      <a:pt x="483" y="472"/>
                    </a:lnTo>
                    <a:lnTo>
                      <a:pt x="486" y="472"/>
                    </a:lnTo>
                    <a:lnTo>
                      <a:pt x="486" y="468"/>
                    </a:lnTo>
                    <a:lnTo>
                      <a:pt x="486" y="465"/>
                    </a:lnTo>
                    <a:lnTo>
                      <a:pt x="486" y="459"/>
                    </a:lnTo>
                    <a:lnTo>
                      <a:pt x="488" y="455"/>
                    </a:lnTo>
                    <a:lnTo>
                      <a:pt x="489" y="445"/>
                    </a:lnTo>
                    <a:lnTo>
                      <a:pt x="490" y="445"/>
                    </a:lnTo>
                    <a:lnTo>
                      <a:pt x="490" y="444"/>
                    </a:lnTo>
                    <a:lnTo>
                      <a:pt x="490" y="441"/>
                    </a:lnTo>
                    <a:lnTo>
                      <a:pt x="490" y="434"/>
                    </a:lnTo>
                    <a:lnTo>
                      <a:pt x="490" y="433"/>
                    </a:lnTo>
                    <a:lnTo>
                      <a:pt x="490" y="432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68" name="Freeform 218"/>
              <p:cNvSpPr>
                <a:spLocks/>
              </p:cNvSpPr>
              <p:nvPr/>
            </p:nvSpPr>
            <p:spPr bwMode="auto">
              <a:xfrm>
                <a:off x="6870563" y="2122562"/>
                <a:ext cx="103188" cy="127000"/>
              </a:xfrm>
              <a:custGeom>
                <a:avLst/>
                <a:gdLst>
                  <a:gd name="T0" fmla="*/ 2147483647 w 66"/>
                  <a:gd name="T1" fmla="*/ 2147483647 h 86"/>
                  <a:gd name="T2" fmla="*/ 2147483647 w 66"/>
                  <a:gd name="T3" fmla="*/ 2147483647 h 86"/>
                  <a:gd name="T4" fmla="*/ 2147483647 w 66"/>
                  <a:gd name="T5" fmla="*/ 2147483647 h 86"/>
                  <a:gd name="T6" fmla="*/ 2147483647 w 66"/>
                  <a:gd name="T7" fmla="*/ 2147483647 h 86"/>
                  <a:gd name="T8" fmla="*/ 2147483647 w 66"/>
                  <a:gd name="T9" fmla="*/ 2147483647 h 86"/>
                  <a:gd name="T10" fmla="*/ 2147483647 w 66"/>
                  <a:gd name="T11" fmla="*/ 2147483647 h 86"/>
                  <a:gd name="T12" fmla="*/ 2147483647 w 66"/>
                  <a:gd name="T13" fmla="*/ 2147483647 h 86"/>
                  <a:gd name="T14" fmla="*/ 2147483647 w 66"/>
                  <a:gd name="T15" fmla="*/ 2147483647 h 86"/>
                  <a:gd name="T16" fmla="*/ 2147483647 w 66"/>
                  <a:gd name="T17" fmla="*/ 2147483647 h 86"/>
                  <a:gd name="T18" fmla="*/ 2147483647 w 66"/>
                  <a:gd name="T19" fmla="*/ 2147483647 h 86"/>
                  <a:gd name="T20" fmla="*/ 2147483647 w 66"/>
                  <a:gd name="T21" fmla="*/ 2147483647 h 86"/>
                  <a:gd name="T22" fmla="*/ 2147483647 w 66"/>
                  <a:gd name="T23" fmla="*/ 2147483647 h 86"/>
                  <a:gd name="T24" fmla="*/ 2147483647 w 66"/>
                  <a:gd name="T25" fmla="*/ 2147483647 h 86"/>
                  <a:gd name="T26" fmla="*/ 2147483647 w 66"/>
                  <a:gd name="T27" fmla="*/ 2147483647 h 86"/>
                  <a:gd name="T28" fmla="*/ 2147483647 w 66"/>
                  <a:gd name="T29" fmla="*/ 2147483647 h 86"/>
                  <a:gd name="T30" fmla="*/ 2147483647 w 66"/>
                  <a:gd name="T31" fmla="*/ 2147483647 h 86"/>
                  <a:gd name="T32" fmla="*/ 2147483647 w 66"/>
                  <a:gd name="T33" fmla="*/ 2147483647 h 86"/>
                  <a:gd name="T34" fmla="*/ 2147483647 w 66"/>
                  <a:gd name="T35" fmla="*/ 2147483647 h 86"/>
                  <a:gd name="T36" fmla="*/ 2147483647 w 66"/>
                  <a:gd name="T37" fmla="*/ 2147483647 h 86"/>
                  <a:gd name="T38" fmla="*/ 2147483647 w 66"/>
                  <a:gd name="T39" fmla="*/ 2147483647 h 86"/>
                  <a:gd name="T40" fmla="*/ 2147483647 w 66"/>
                  <a:gd name="T41" fmla="*/ 2147483647 h 86"/>
                  <a:gd name="T42" fmla="*/ 2147483647 w 66"/>
                  <a:gd name="T43" fmla="*/ 2147483647 h 86"/>
                  <a:gd name="T44" fmla="*/ 2147483647 w 66"/>
                  <a:gd name="T45" fmla="*/ 2147483647 h 86"/>
                  <a:gd name="T46" fmla="*/ 0 w 66"/>
                  <a:gd name="T47" fmla="*/ 2147483647 h 86"/>
                  <a:gd name="T48" fmla="*/ 2147483647 w 66"/>
                  <a:gd name="T49" fmla="*/ 2147483647 h 86"/>
                  <a:gd name="T50" fmla="*/ 2147483647 w 66"/>
                  <a:gd name="T51" fmla="*/ 2147483647 h 86"/>
                  <a:gd name="T52" fmla="*/ 2147483647 w 66"/>
                  <a:gd name="T53" fmla="*/ 2147483647 h 86"/>
                  <a:gd name="T54" fmla="*/ 2147483647 w 66"/>
                  <a:gd name="T55" fmla="*/ 2147483647 h 86"/>
                  <a:gd name="T56" fmla="*/ 2147483647 w 66"/>
                  <a:gd name="T57" fmla="*/ 0 h 86"/>
                  <a:gd name="T58" fmla="*/ 2147483647 w 66"/>
                  <a:gd name="T59" fmla="*/ 2147483647 h 86"/>
                  <a:gd name="T60" fmla="*/ 2147483647 w 66"/>
                  <a:gd name="T61" fmla="*/ 2147483647 h 86"/>
                  <a:gd name="T62" fmla="*/ 2147483647 w 66"/>
                  <a:gd name="T63" fmla="*/ 2147483647 h 86"/>
                  <a:gd name="T64" fmla="*/ 2147483647 w 66"/>
                  <a:gd name="T65" fmla="*/ 2147483647 h 86"/>
                  <a:gd name="T66" fmla="*/ 2147483647 w 66"/>
                  <a:gd name="T67" fmla="*/ 2147483647 h 86"/>
                  <a:gd name="T68" fmla="*/ 2147483647 w 66"/>
                  <a:gd name="T69" fmla="*/ 2147483647 h 86"/>
                  <a:gd name="T70" fmla="*/ 2147483647 w 66"/>
                  <a:gd name="T71" fmla="*/ 2147483647 h 8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6"/>
                  <a:gd name="T109" fmla="*/ 0 h 86"/>
                  <a:gd name="T110" fmla="*/ 66 w 66"/>
                  <a:gd name="T111" fmla="*/ 86 h 8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6" h="86">
                    <a:moveTo>
                      <a:pt x="54" y="30"/>
                    </a:moveTo>
                    <a:lnTo>
                      <a:pt x="60" y="31"/>
                    </a:lnTo>
                    <a:lnTo>
                      <a:pt x="62" y="38"/>
                    </a:lnTo>
                    <a:lnTo>
                      <a:pt x="65" y="47"/>
                    </a:lnTo>
                    <a:lnTo>
                      <a:pt x="60" y="53"/>
                    </a:lnTo>
                    <a:lnTo>
                      <a:pt x="58" y="49"/>
                    </a:lnTo>
                    <a:lnTo>
                      <a:pt x="55" y="49"/>
                    </a:lnTo>
                    <a:lnTo>
                      <a:pt x="52" y="56"/>
                    </a:lnTo>
                    <a:lnTo>
                      <a:pt x="44" y="56"/>
                    </a:lnTo>
                    <a:lnTo>
                      <a:pt x="40" y="69"/>
                    </a:lnTo>
                    <a:lnTo>
                      <a:pt x="31" y="72"/>
                    </a:lnTo>
                    <a:lnTo>
                      <a:pt x="12" y="85"/>
                    </a:lnTo>
                    <a:lnTo>
                      <a:pt x="12" y="82"/>
                    </a:lnTo>
                    <a:lnTo>
                      <a:pt x="13" y="82"/>
                    </a:lnTo>
                    <a:lnTo>
                      <a:pt x="16" y="69"/>
                    </a:lnTo>
                    <a:lnTo>
                      <a:pt x="12" y="52"/>
                    </a:lnTo>
                    <a:lnTo>
                      <a:pt x="12" y="49"/>
                    </a:lnTo>
                    <a:lnTo>
                      <a:pt x="10" y="46"/>
                    </a:lnTo>
                    <a:lnTo>
                      <a:pt x="10" y="45"/>
                    </a:lnTo>
                    <a:lnTo>
                      <a:pt x="9" y="45"/>
                    </a:lnTo>
                    <a:lnTo>
                      <a:pt x="8" y="38"/>
                    </a:lnTo>
                    <a:lnTo>
                      <a:pt x="6" y="3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2" y="8"/>
                    </a:lnTo>
                    <a:lnTo>
                      <a:pt x="18" y="2"/>
                    </a:lnTo>
                    <a:lnTo>
                      <a:pt x="23" y="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2" y="2"/>
                    </a:lnTo>
                    <a:lnTo>
                      <a:pt x="35" y="12"/>
                    </a:lnTo>
                    <a:lnTo>
                      <a:pt x="37" y="10"/>
                    </a:lnTo>
                    <a:lnTo>
                      <a:pt x="41" y="23"/>
                    </a:lnTo>
                    <a:lnTo>
                      <a:pt x="47" y="24"/>
                    </a:lnTo>
                    <a:lnTo>
                      <a:pt x="48" y="26"/>
                    </a:lnTo>
                    <a:lnTo>
                      <a:pt x="54" y="30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69" name="Freeform 219"/>
              <p:cNvSpPr>
                <a:spLocks/>
              </p:cNvSpPr>
              <p:nvPr/>
            </p:nvSpPr>
            <p:spPr bwMode="auto">
              <a:xfrm>
                <a:off x="6554651" y="1665362"/>
                <a:ext cx="231775" cy="401638"/>
              </a:xfrm>
              <a:custGeom>
                <a:avLst/>
                <a:gdLst>
                  <a:gd name="T0" fmla="*/ 2147483647 w 146"/>
                  <a:gd name="T1" fmla="*/ 2147483647 h 273"/>
                  <a:gd name="T2" fmla="*/ 2147483647 w 146"/>
                  <a:gd name="T3" fmla="*/ 2147483647 h 273"/>
                  <a:gd name="T4" fmla="*/ 2147483647 w 146"/>
                  <a:gd name="T5" fmla="*/ 2147483647 h 273"/>
                  <a:gd name="T6" fmla="*/ 2147483647 w 146"/>
                  <a:gd name="T7" fmla="*/ 2147483647 h 273"/>
                  <a:gd name="T8" fmla="*/ 2147483647 w 146"/>
                  <a:gd name="T9" fmla="*/ 2147483647 h 273"/>
                  <a:gd name="T10" fmla="*/ 2147483647 w 146"/>
                  <a:gd name="T11" fmla="*/ 2147483647 h 273"/>
                  <a:gd name="T12" fmla="*/ 2147483647 w 146"/>
                  <a:gd name="T13" fmla="*/ 2147483647 h 273"/>
                  <a:gd name="T14" fmla="*/ 2147483647 w 146"/>
                  <a:gd name="T15" fmla="*/ 2147483647 h 273"/>
                  <a:gd name="T16" fmla="*/ 2147483647 w 146"/>
                  <a:gd name="T17" fmla="*/ 2147483647 h 273"/>
                  <a:gd name="T18" fmla="*/ 2147483647 w 146"/>
                  <a:gd name="T19" fmla="*/ 2147483647 h 273"/>
                  <a:gd name="T20" fmla="*/ 2147483647 w 146"/>
                  <a:gd name="T21" fmla="*/ 2147483647 h 273"/>
                  <a:gd name="T22" fmla="*/ 2147483647 w 146"/>
                  <a:gd name="T23" fmla="*/ 2147483647 h 273"/>
                  <a:gd name="T24" fmla="*/ 2147483647 w 146"/>
                  <a:gd name="T25" fmla="*/ 2147483647 h 273"/>
                  <a:gd name="T26" fmla="*/ 2147483647 w 146"/>
                  <a:gd name="T27" fmla="*/ 2147483647 h 273"/>
                  <a:gd name="T28" fmla="*/ 2147483647 w 146"/>
                  <a:gd name="T29" fmla="*/ 2147483647 h 273"/>
                  <a:gd name="T30" fmla="*/ 2147483647 w 146"/>
                  <a:gd name="T31" fmla="*/ 2147483647 h 273"/>
                  <a:gd name="T32" fmla="*/ 2147483647 w 146"/>
                  <a:gd name="T33" fmla="*/ 2147483647 h 273"/>
                  <a:gd name="T34" fmla="*/ 2147483647 w 146"/>
                  <a:gd name="T35" fmla="*/ 2147483647 h 273"/>
                  <a:gd name="T36" fmla="*/ 2147483647 w 146"/>
                  <a:gd name="T37" fmla="*/ 2147483647 h 273"/>
                  <a:gd name="T38" fmla="*/ 2147483647 w 146"/>
                  <a:gd name="T39" fmla="*/ 2147483647 h 273"/>
                  <a:gd name="T40" fmla="*/ 2147483647 w 146"/>
                  <a:gd name="T41" fmla="*/ 2147483647 h 273"/>
                  <a:gd name="T42" fmla="*/ 2147483647 w 146"/>
                  <a:gd name="T43" fmla="*/ 2147483647 h 273"/>
                  <a:gd name="T44" fmla="*/ 2147483647 w 146"/>
                  <a:gd name="T45" fmla="*/ 2147483647 h 273"/>
                  <a:gd name="T46" fmla="*/ 2147483647 w 146"/>
                  <a:gd name="T47" fmla="*/ 2147483647 h 273"/>
                  <a:gd name="T48" fmla="*/ 2147483647 w 146"/>
                  <a:gd name="T49" fmla="*/ 2147483647 h 273"/>
                  <a:gd name="T50" fmla="*/ 2147483647 w 146"/>
                  <a:gd name="T51" fmla="*/ 2147483647 h 273"/>
                  <a:gd name="T52" fmla="*/ 2147483647 w 146"/>
                  <a:gd name="T53" fmla="*/ 2147483647 h 273"/>
                  <a:gd name="T54" fmla="*/ 2147483647 w 146"/>
                  <a:gd name="T55" fmla="*/ 2147483647 h 273"/>
                  <a:gd name="T56" fmla="*/ 2147483647 w 146"/>
                  <a:gd name="T57" fmla="*/ 2147483647 h 273"/>
                  <a:gd name="T58" fmla="*/ 2147483647 w 146"/>
                  <a:gd name="T59" fmla="*/ 2147483647 h 273"/>
                  <a:gd name="T60" fmla="*/ 2147483647 w 146"/>
                  <a:gd name="T61" fmla="*/ 2147483647 h 273"/>
                  <a:gd name="T62" fmla="*/ 2147483647 w 146"/>
                  <a:gd name="T63" fmla="*/ 2147483647 h 273"/>
                  <a:gd name="T64" fmla="*/ 2147483647 w 146"/>
                  <a:gd name="T65" fmla="*/ 2147483647 h 273"/>
                  <a:gd name="T66" fmla="*/ 2147483647 w 146"/>
                  <a:gd name="T67" fmla="*/ 2147483647 h 273"/>
                  <a:gd name="T68" fmla="*/ 2147483647 w 146"/>
                  <a:gd name="T69" fmla="*/ 2147483647 h 273"/>
                  <a:gd name="T70" fmla="*/ 2147483647 w 146"/>
                  <a:gd name="T71" fmla="*/ 2147483647 h 273"/>
                  <a:gd name="T72" fmla="*/ 2147483647 w 146"/>
                  <a:gd name="T73" fmla="*/ 2147483647 h 273"/>
                  <a:gd name="T74" fmla="*/ 2147483647 w 146"/>
                  <a:gd name="T75" fmla="*/ 2147483647 h 273"/>
                  <a:gd name="T76" fmla="*/ 2147483647 w 146"/>
                  <a:gd name="T77" fmla="*/ 2147483647 h 273"/>
                  <a:gd name="T78" fmla="*/ 2147483647 w 146"/>
                  <a:gd name="T79" fmla="*/ 2147483647 h 273"/>
                  <a:gd name="T80" fmla="*/ 2147483647 w 146"/>
                  <a:gd name="T81" fmla="*/ 2147483647 h 273"/>
                  <a:gd name="T82" fmla="*/ 2147483647 w 146"/>
                  <a:gd name="T83" fmla="*/ 0 h 273"/>
                  <a:gd name="T84" fmla="*/ 2147483647 w 146"/>
                  <a:gd name="T85" fmla="*/ 2147483647 h 273"/>
                  <a:gd name="T86" fmla="*/ 2147483647 w 146"/>
                  <a:gd name="T87" fmla="*/ 2147483647 h 273"/>
                  <a:gd name="T88" fmla="*/ 2147483647 w 146"/>
                  <a:gd name="T89" fmla="*/ 2147483647 h 273"/>
                  <a:gd name="T90" fmla="*/ 2147483647 w 146"/>
                  <a:gd name="T91" fmla="*/ 2147483647 h 273"/>
                  <a:gd name="T92" fmla="*/ 0 w 146"/>
                  <a:gd name="T93" fmla="*/ 2147483647 h 273"/>
                  <a:gd name="T94" fmla="*/ 2147483647 w 146"/>
                  <a:gd name="T95" fmla="*/ 2147483647 h 273"/>
                  <a:gd name="T96" fmla="*/ 2147483647 w 146"/>
                  <a:gd name="T97" fmla="*/ 2147483647 h 273"/>
                  <a:gd name="T98" fmla="*/ 2147483647 w 146"/>
                  <a:gd name="T99" fmla="*/ 2147483647 h 273"/>
                  <a:gd name="T100" fmla="*/ 2147483647 w 146"/>
                  <a:gd name="T101" fmla="*/ 2147483647 h 273"/>
                  <a:gd name="T102" fmla="*/ 2147483647 w 146"/>
                  <a:gd name="T103" fmla="*/ 2147483647 h 273"/>
                  <a:gd name="T104" fmla="*/ 2147483647 w 146"/>
                  <a:gd name="T105" fmla="*/ 2147483647 h 273"/>
                  <a:gd name="T106" fmla="*/ 2147483647 w 146"/>
                  <a:gd name="T107" fmla="*/ 2147483647 h 273"/>
                  <a:gd name="T108" fmla="*/ 2147483647 w 146"/>
                  <a:gd name="T109" fmla="*/ 2147483647 h 273"/>
                  <a:gd name="T110" fmla="*/ 2147483647 w 146"/>
                  <a:gd name="T111" fmla="*/ 2147483647 h 273"/>
                  <a:gd name="T112" fmla="*/ 2147483647 w 146"/>
                  <a:gd name="T113" fmla="*/ 2147483647 h 273"/>
                  <a:gd name="T114" fmla="*/ 2147483647 w 146"/>
                  <a:gd name="T115" fmla="*/ 2147483647 h 27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46"/>
                  <a:gd name="T175" fmla="*/ 0 h 273"/>
                  <a:gd name="T176" fmla="*/ 146 w 146"/>
                  <a:gd name="T177" fmla="*/ 273 h 27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46" h="273">
                    <a:moveTo>
                      <a:pt x="31" y="167"/>
                    </a:moveTo>
                    <a:lnTo>
                      <a:pt x="30" y="182"/>
                    </a:lnTo>
                    <a:lnTo>
                      <a:pt x="38" y="179"/>
                    </a:lnTo>
                    <a:lnTo>
                      <a:pt x="51" y="211"/>
                    </a:lnTo>
                    <a:lnTo>
                      <a:pt x="52" y="218"/>
                    </a:lnTo>
                    <a:lnTo>
                      <a:pt x="55" y="231"/>
                    </a:lnTo>
                    <a:lnTo>
                      <a:pt x="59" y="251"/>
                    </a:lnTo>
                    <a:lnTo>
                      <a:pt x="62" y="262"/>
                    </a:lnTo>
                    <a:lnTo>
                      <a:pt x="64" y="272"/>
                    </a:lnTo>
                    <a:lnTo>
                      <a:pt x="64" y="270"/>
                    </a:lnTo>
                    <a:lnTo>
                      <a:pt x="80" y="267"/>
                    </a:lnTo>
                    <a:lnTo>
                      <a:pt x="82" y="267"/>
                    </a:lnTo>
                    <a:lnTo>
                      <a:pt x="84" y="267"/>
                    </a:lnTo>
                    <a:lnTo>
                      <a:pt x="84" y="266"/>
                    </a:lnTo>
                    <a:lnTo>
                      <a:pt x="85" y="266"/>
                    </a:lnTo>
                    <a:lnTo>
                      <a:pt x="91" y="266"/>
                    </a:lnTo>
                    <a:lnTo>
                      <a:pt x="104" y="262"/>
                    </a:lnTo>
                    <a:lnTo>
                      <a:pt x="124" y="259"/>
                    </a:lnTo>
                    <a:lnTo>
                      <a:pt x="127" y="258"/>
                    </a:lnTo>
                    <a:lnTo>
                      <a:pt x="116" y="236"/>
                    </a:lnTo>
                    <a:lnTo>
                      <a:pt x="118" y="229"/>
                    </a:lnTo>
                    <a:lnTo>
                      <a:pt x="116" y="211"/>
                    </a:lnTo>
                    <a:lnTo>
                      <a:pt x="116" y="204"/>
                    </a:lnTo>
                    <a:lnTo>
                      <a:pt x="111" y="176"/>
                    </a:lnTo>
                    <a:lnTo>
                      <a:pt x="110" y="167"/>
                    </a:lnTo>
                    <a:lnTo>
                      <a:pt x="113" y="164"/>
                    </a:lnTo>
                    <a:lnTo>
                      <a:pt x="111" y="161"/>
                    </a:lnTo>
                    <a:lnTo>
                      <a:pt x="114" y="147"/>
                    </a:lnTo>
                    <a:lnTo>
                      <a:pt x="118" y="143"/>
                    </a:lnTo>
                    <a:lnTo>
                      <a:pt x="118" y="118"/>
                    </a:lnTo>
                    <a:lnTo>
                      <a:pt x="121" y="103"/>
                    </a:lnTo>
                    <a:lnTo>
                      <a:pt x="118" y="100"/>
                    </a:lnTo>
                    <a:lnTo>
                      <a:pt x="116" y="91"/>
                    </a:lnTo>
                    <a:lnTo>
                      <a:pt x="118" y="81"/>
                    </a:lnTo>
                    <a:lnTo>
                      <a:pt x="129" y="75"/>
                    </a:lnTo>
                    <a:lnTo>
                      <a:pt x="131" y="73"/>
                    </a:lnTo>
                    <a:lnTo>
                      <a:pt x="133" y="69"/>
                    </a:lnTo>
                    <a:lnTo>
                      <a:pt x="145" y="55"/>
                    </a:lnTo>
                    <a:lnTo>
                      <a:pt x="133" y="30"/>
                    </a:lnTo>
                    <a:lnTo>
                      <a:pt x="139" y="11"/>
                    </a:lnTo>
                    <a:lnTo>
                      <a:pt x="135" y="0"/>
                    </a:lnTo>
                    <a:lnTo>
                      <a:pt x="107" y="9"/>
                    </a:lnTo>
                    <a:lnTo>
                      <a:pt x="59" y="20"/>
                    </a:lnTo>
                    <a:lnTo>
                      <a:pt x="11" y="33"/>
                    </a:lnTo>
                    <a:lnTo>
                      <a:pt x="6" y="34"/>
                    </a:lnTo>
                    <a:lnTo>
                      <a:pt x="0" y="35"/>
                    </a:lnTo>
                    <a:lnTo>
                      <a:pt x="1" y="51"/>
                    </a:lnTo>
                    <a:lnTo>
                      <a:pt x="9" y="81"/>
                    </a:lnTo>
                    <a:lnTo>
                      <a:pt x="9" y="82"/>
                    </a:lnTo>
                    <a:lnTo>
                      <a:pt x="12" y="84"/>
                    </a:lnTo>
                    <a:lnTo>
                      <a:pt x="16" y="88"/>
                    </a:lnTo>
                    <a:lnTo>
                      <a:pt x="22" y="113"/>
                    </a:lnTo>
                    <a:lnTo>
                      <a:pt x="17" y="122"/>
                    </a:lnTo>
                    <a:lnTo>
                      <a:pt x="17" y="135"/>
                    </a:lnTo>
                    <a:lnTo>
                      <a:pt x="29" y="162"/>
                    </a:lnTo>
                    <a:lnTo>
                      <a:pt x="31" y="167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70" name="Freeform 221"/>
              <p:cNvSpPr>
                <a:spLocks/>
              </p:cNvSpPr>
              <p:nvPr/>
            </p:nvSpPr>
            <p:spPr bwMode="auto">
              <a:xfrm>
                <a:off x="5527538" y="2706762"/>
                <a:ext cx="1047750" cy="566738"/>
              </a:xfrm>
              <a:custGeom>
                <a:avLst/>
                <a:gdLst>
                  <a:gd name="T0" fmla="*/ 2147483647 w 663"/>
                  <a:gd name="T1" fmla="*/ 2147483647 h 384"/>
                  <a:gd name="T2" fmla="*/ 2147483647 w 663"/>
                  <a:gd name="T3" fmla="*/ 2147483647 h 384"/>
                  <a:gd name="T4" fmla="*/ 2147483647 w 663"/>
                  <a:gd name="T5" fmla="*/ 2147483647 h 384"/>
                  <a:gd name="T6" fmla="*/ 2147483647 w 663"/>
                  <a:gd name="T7" fmla="*/ 2147483647 h 384"/>
                  <a:gd name="T8" fmla="*/ 2147483647 w 663"/>
                  <a:gd name="T9" fmla="*/ 2147483647 h 384"/>
                  <a:gd name="T10" fmla="*/ 2147483647 w 663"/>
                  <a:gd name="T11" fmla="*/ 2147483647 h 384"/>
                  <a:gd name="T12" fmla="*/ 2147483647 w 663"/>
                  <a:gd name="T13" fmla="*/ 2147483647 h 384"/>
                  <a:gd name="T14" fmla="*/ 2147483647 w 663"/>
                  <a:gd name="T15" fmla="*/ 2147483647 h 384"/>
                  <a:gd name="T16" fmla="*/ 2147483647 w 663"/>
                  <a:gd name="T17" fmla="*/ 2147483647 h 384"/>
                  <a:gd name="T18" fmla="*/ 2147483647 w 663"/>
                  <a:gd name="T19" fmla="*/ 2147483647 h 384"/>
                  <a:gd name="T20" fmla="*/ 2147483647 w 663"/>
                  <a:gd name="T21" fmla="*/ 2147483647 h 384"/>
                  <a:gd name="T22" fmla="*/ 2147483647 w 663"/>
                  <a:gd name="T23" fmla="*/ 2147483647 h 384"/>
                  <a:gd name="T24" fmla="*/ 2147483647 w 663"/>
                  <a:gd name="T25" fmla="*/ 2147483647 h 384"/>
                  <a:gd name="T26" fmla="*/ 2147483647 w 663"/>
                  <a:gd name="T27" fmla="*/ 2147483647 h 384"/>
                  <a:gd name="T28" fmla="*/ 2147483647 w 663"/>
                  <a:gd name="T29" fmla="*/ 2147483647 h 384"/>
                  <a:gd name="T30" fmla="*/ 2147483647 w 663"/>
                  <a:gd name="T31" fmla="*/ 2147483647 h 384"/>
                  <a:gd name="T32" fmla="*/ 2147483647 w 663"/>
                  <a:gd name="T33" fmla="*/ 2147483647 h 384"/>
                  <a:gd name="T34" fmla="*/ 2147483647 w 663"/>
                  <a:gd name="T35" fmla="*/ 2147483647 h 384"/>
                  <a:gd name="T36" fmla="*/ 2147483647 w 663"/>
                  <a:gd name="T37" fmla="*/ 2147483647 h 384"/>
                  <a:gd name="T38" fmla="*/ 2147483647 w 663"/>
                  <a:gd name="T39" fmla="*/ 2147483647 h 384"/>
                  <a:gd name="T40" fmla="*/ 2147483647 w 663"/>
                  <a:gd name="T41" fmla="*/ 2147483647 h 384"/>
                  <a:gd name="T42" fmla="*/ 2147483647 w 663"/>
                  <a:gd name="T43" fmla="*/ 2147483647 h 384"/>
                  <a:gd name="T44" fmla="*/ 2147483647 w 663"/>
                  <a:gd name="T45" fmla="*/ 2147483647 h 384"/>
                  <a:gd name="T46" fmla="*/ 2147483647 w 663"/>
                  <a:gd name="T47" fmla="*/ 2147483647 h 384"/>
                  <a:gd name="T48" fmla="*/ 2147483647 w 663"/>
                  <a:gd name="T49" fmla="*/ 2147483647 h 384"/>
                  <a:gd name="T50" fmla="*/ 2147483647 w 663"/>
                  <a:gd name="T51" fmla="*/ 2147483647 h 384"/>
                  <a:gd name="T52" fmla="*/ 2147483647 w 663"/>
                  <a:gd name="T53" fmla="*/ 2147483647 h 384"/>
                  <a:gd name="T54" fmla="*/ 2147483647 w 663"/>
                  <a:gd name="T55" fmla="*/ 2147483647 h 384"/>
                  <a:gd name="T56" fmla="*/ 2147483647 w 663"/>
                  <a:gd name="T57" fmla="*/ 2147483647 h 384"/>
                  <a:gd name="T58" fmla="*/ 2147483647 w 663"/>
                  <a:gd name="T59" fmla="*/ 2147483647 h 384"/>
                  <a:gd name="T60" fmla="*/ 2147483647 w 663"/>
                  <a:gd name="T61" fmla="*/ 2147483647 h 384"/>
                  <a:gd name="T62" fmla="*/ 2147483647 w 663"/>
                  <a:gd name="T63" fmla="*/ 2147483647 h 384"/>
                  <a:gd name="T64" fmla="*/ 2147483647 w 663"/>
                  <a:gd name="T65" fmla="*/ 2147483647 h 384"/>
                  <a:gd name="T66" fmla="*/ 2147483647 w 663"/>
                  <a:gd name="T67" fmla="*/ 2147483647 h 384"/>
                  <a:gd name="T68" fmla="*/ 2147483647 w 663"/>
                  <a:gd name="T69" fmla="*/ 2147483647 h 384"/>
                  <a:gd name="T70" fmla="*/ 2147483647 w 663"/>
                  <a:gd name="T71" fmla="*/ 2147483647 h 384"/>
                  <a:gd name="T72" fmla="*/ 2147483647 w 663"/>
                  <a:gd name="T73" fmla="*/ 2147483647 h 384"/>
                  <a:gd name="T74" fmla="*/ 2147483647 w 663"/>
                  <a:gd name="T75" fmla="*/ 2147483647 h 384"/>
                  <a:gd name="T76" fmla="*/ 2147483647 w 663"/>
                  <a:gd name="T77" fmla="*/ 2147483647 h 384"/>
                  <a:gd name="T78" fmla="*/ 2147483647 w 663"/>
                  <a:gd name="T79" fmla="*/ 2147483647 h 384"/>
                  <a:gd name="T80" fmla="*/ 2147483647 w 663"/>
                  <a:gd name="T81" fmla="*/ 2147483647 h 384"/>
                  <a:gd name="T82" fmla="*/ 2147483647 w 663"/>
                  <a:gd name="T83" fmla="*/ 2147483647 h 384"/>
                  <a:gd name="T84" fmla="*/ 2147483647 w 663"/>
                  <a:gd name="T85" fmla="*/ 2147483647 h 384"/>
                  <a:gd name="T86" fmla="*/ 2147483647 w 663"/>
                  <a:gd name="T87" fmla="*/ 2147483647 h 384"/>
                  <a:gd name="T88" fmla="*/ 2147483647 w 663"/>
                  <a:gd name="T89" fmla="*/ 2147483647 h 384"/>
                  <a:gd name="T90" fmla="*/ 2147483647 w 663"/>
                  <a:gd name="T91" fmla="*/ 2147483647 h 384"/>
                  <a:gd name="T92" fmla="*/ 2147483647 w 663"/>
                  <a:gd name="T93" fmla="*/ 2147483647 h 384"/>
                  <a:gd name="T94" fmla="*/ 2147483647 w 663"/>
                  <a:gd name="T95" fmla="*/ 2147483647 h 384"/>
                  <a:gd name="T96" fmla="*/ 2147483647 w 663"/>
                  <a:gd name="T97" fmla="*/ 2147483647 h 384"/>
                  <a:gd name="T98" fmla="*/ 2147483647 w 663"/>
                  <a:gd name="T99" fmla="*/ 2147483647 h 384"/>
                  <a:gd name="T100" fmla="*/ 2147483647 w 663"/>
                  <a:gd name="T101" fmla="*/ 2147483647 h 384"/>
                  <a:gd name="T102" fmla="*/ 2147483647 w 663"/>
                  <a:gd name="T103" fmla="*/ 2147483647 h 38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63"/>
                  <a:gd name="T157" fmla="*/ 0 h 384"/>
                  <a:gd name="T158" fmla="*/ 663 w 663"/>
                  <a:gd name="T159" fmla="*/ 384 h 38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63" h="384">
                    <a:moveTo>
                      <a:pt x="603" y="213"/>
                    </a:moveTo>
                    <a:lnTo>
                      <a:pt x="604" y="215"/>
                    </a:lnTo>
                    <a:lnTo>
                      <a:pt x="606" y="213"/>
                    </a:lnTo>
                    <a:lnTo>
                      <a:pt x="613" y="217"/>
                    </a:lnTo>
                    <a:lnTo>
                      <a:pt x="616" y="230"/>
                    </a:lnTo>
                    <a:lnTo>
                      <a:pt x="616" y="231"/>
                    </a:lnTo>
                    <a:lnTo>
                      <a:pt x="616" y="233"/>
                    </a:lnTo>
                    <a:lnTo>
                      <a:pt x="620" y="234"/>
                    </a:lnTo>
                    <a:lnTo>
                      <a:pt x="627" y="234"/>
                    </a:lnTo>
                    <a:lnTo>
                      <a:pt x="632" y="235"/>
                    </a:lnTo>
                    <a:lnTo>
                      <a:pt x="642" y="231"/>
                    </a:lnTo>
                    <a:lnTo>
                      <a:pt x="662" y="270"/>
                    </a:lnTo>
                    <a:lnTo>
                      <a:pt x="650" y="271"/>
                    </a:lnTo>
                    <a:lnTo>
                      <a:pt x="641" y="274"/>
                    </a:lnTo>
                    <a:lnTo>
                      <a:pt x="630" y="277"/>
                    </a:lnTo>
                    <a:lnTo>
                      <a:pt x="628" y="277"/>
                    </a:lnTo>
                    <a:lnTo>
                      <a:pt x="625" y="277"/>
                    </a:lnTo>
                    <a:lnTo>
                      <a:pt x="623" y="278"/>
                    </a:lnTo>
                    <a:lnTo>
                      <a:pt x="620" y="278"/>
                    </a:lnTo>
                    <a:lnTo>
                      <a:pt x="610" y="281"/>
                    </a:lnTo>
                    <a:lnTo>
                      <a:pt x="609" y="281"/>
                    </a:lnTo>
                    <a:lnTo>
                      <a:pt x="606" y="281"/>
                    </a:lnTo>
                    <a:lnTo>
                      <a:pt x="588" y="285"/>
                    </a:lnTo>
                    <a:lnTo>
                      <a:pt x="577" y="288"/>
                    </a:lnTo>
                    <a:lnTo>
                      <a:pt x="574" y="288"/>
                    </a:lnTo>
                    <a:lnTo>
                      <a:pt x="559" y="292"/>
                    </a:lnTo>
                    <a:lnTo>
                      <a:pt x="556" y="294"/>
                    </a:lnTo>
                    <a:lnTo>
                      <a:pt x="553" y="294"/>
                    </a:lnTo>
                    <a:lnTo>
                      <a:pt x="546" y="295"/>
                    </a:lnTo>
                    <a:lnTo>
                      <a:pt x="542" y="295"/>
                    </a:lnTo>
                    <a:lnTo>
                      <a:pt x="521" y="301"/>
                    </a:lnTo>
                    <a:lnTo>
                      <a:pt x="518" y="301"/>
                    </a:lnTo>
                    <a:lnTo>
                      <a:pt x="503" y="303"/>
                    </a:lnTo>
                    <a:lnTo>
                      <a:pt x="499" y="305"/>
                    </a:lnTo>
                    <a:lnTo>
                      <a:pt x="496" y="305"/>
                    </a:lnTo>
                    <a:lnTo>
                      <a:pt x="490" y="306"/>
                    </a:lnTo>
                    <a:lnTo>
                      <a:pt x="486" y="308"/>
                    </a:lnTo>
                    <a:lnTo>
                      <a:pt x="482" y="308"/>
                    </a:lnTo>
                    <a:lnTo>
                      <a:pt x="479" y="309"/>
                    </a:lnTo>
                    <a:lnTo>
                      <a:pt x="464" y="312"/>
                    </a:lnTo>
                    <a:lnTo>
                      <a:pt x="461" y="312"/>
                    </a:lnTo>
                    <a:lnTo>
                      <a:pt x="454" y="313"/>
                    </a:lnTo>
                    <a:lnTo>
                      <a:pt x="450" y="315"/>
                    </a:lnTo>
                    <a:lnTo>
                      <a:pt x="447" y="315"/>
                    </a:lnTo>
                    <a:lnTo>
                      <a:pt x="443" y="316"/>
                    </a:lnTo>
                    <a:lnTo>
                      <a:pt x="440" y="317"/>
                    </a:lnTo>
                    <a:lnTo>
                      <a:pt x="429" y="319"/>
                    </a:lnTo>
                    <a:lnTo>
                      <a:pt x="421" y="320"/>
                    </a:lnTo>
                    <a:lnTo>
                      <a:pt x="420" y="320"/>
                    </a:lnTo>
                    <a:lnTo>
                      <a:pt x="417" y="321"/>
                    </a:lnTo>
                    <a:lnTo>
                      <a:pt x="415" y="321"/>
                    </a:lnTo>
                    <a:lnTo>
                      <a:pt x="414" y="321"/>
                    </a:lnTo>
                    <a:lnTo>
                      <a:pt x="413" y="321"/>
                    </a:lnTo>
                    <a:lnTo>
                      <a:pt x="386" y="327"/>
                    </a:lnTo>
                    <a:lnTo>
                      <a:pt x="379" y="328"/>
                    </a:lnTo>
                    <a:lnTo>
                      <a:pt x="376" y="328"/>
                    </a:lnTo>
                    <a:lnTo>
                      <a:pt x="367" y="331"/>
                    </a:lnTo>
                    <a:lnTo>
                      <a:pt x="354" y="333"/>
                    </a:lnTo>
                    <a:lnTo>
                      <a:pt x="350" y="334"/>
                    </a:lnTo>
                    <a:lnTo>
                      <a:pt x="344" y="334"/>
                    </a:lnTo>
                    <a:lnTo>
                      <a:pt x="337" y="335"/>
                    </a:lnTo>
                    <a:lnTo>
                      <a:pt x="324" y="338"/>
                    </a:lnTo>
                    <a:lnTo>
                      <a:pt x="314" y="339"/>
                    </a:lnTo>
                    <a:lnTo>
                      <a:pt x="311" y="341"/>
                    </a:lnTo>
                    <a:lnTo>
                      <a:pt x="310" y="341"/>
                    </a:lnTo>
                    <a:lnTo>
                      <a:pt x="303" y="342"/>
                    </a:lnTo>
                    <a:lnTo>
                      <a:pt x="287" y="344"/>
                    </a:lnTo>
                    <a:lnTo>
                      <a:pt x="275" y="345"/>
                    </a:lnTo>
                    <a:lnTo>
                      <a:pt x="271" y="346"/>
                    </a:lnTo>
                    <a:lnTo>
                      <a:pt x="265" y="346"/>
                    </a:lnTo>
                    <a:lnTo>
                      <a:pt x="261" y="348"/>
                    </a:lnTo>
                    <a:lnTo>
                      <a:pt x="253" y="348"/>
                    </a:lnTo>
                    <a:lnTo>
                      <a:pt x="247" y="349"/>
                    </a:lnTo>
                    <a:lnTo>
                      <a:pt x="243" y="351"/>
                    </a:lnTo>
                    <a:lnTo>
                      <a:pt x="241" y="351"/>
                    </a:lnTo>
                    <a:lnTo>
                      <a:pt x="240" y="351"/>
                    </a:lnTo>
                    <a:lnTo>
                      <a:pt x="239" y="351"/>
                    </a:lnTo>
                    <a:lnTo>
                      <a:pt x="236" y="351"/>
                    </a:lnTo>
                    <a:lnTo>
                      <a:pt x="223" y="352"/>
                    </a:lnTo>
                    <a:lnTo>
                      <a:pt x="201" y="355"/>
                    </a:lnTo>
                    <a:lnTo>
                      <a:pt x="198" y="356"/>
                    </a:lnTo>
                    <a:lnTo>
                      <a:pt x="190" y="358"/>
                    </a:lnTo>
                    <a:lnTo>
                      <a:pt x="187" y="358"/>
                    </a:lnTo>
                    <a:lnTo>
                      <a:pt x="175" y="359"/>
                    </a:lnTo>
                    <a:lnTo>
                      <a:pt x="171" y="359"/>
                    </a:lnTo>
                    <a:lnTo>
                      <a:pt x="172" y="356"/>
                    </a:lnTo>
                    <a:lnTo>
                      <a:pt x="164" y="358"/>
                    </a:lnTo>
                    <a:lnTo>
                      <a:pt x="157" y="359"/>
                    </a:lnTo>
                    <a:lnTo>
                      <a:pt x="148" y="359"/>
                    </a:lnTo>
                    <a:lnTo>
                      <a:pt x="148" y="362"/>
                    </a:lnTo>
                    <a:lnTo>
                      <a:pt x="130" y="364"/>
                    </a:lnTo>
                    <a:lnTo>
                      <a:pt x="127" y="364"/>
                    </a:lnTo>
                    <a:lnTo>
                      <a:pt x="125" y="366"/>
                    </a:lnTo>
                    <a:lnTo>
                      <a:pt x="122" y="366"/>
                    </a:lnTo>
                    <a:lnTo>
                      <a:pt x="120" y="366"/>
                    </a:lnTo>
                    <a:lnTo>
                      <a:pt x="118" y="367"/>
                    </a:lnTo>
                    <a:lnTo>
                      <a:pt x="111" y="367"/>
                    </a:lnTo>
                    <a:lnTo>
                      <a:pt x="100" y="369"/>
                    </a:lnTo>
                    <a:lnTo>
                      <a:pt x="91" y="371"/>
                    </a:lnTo>
                    <a:lnTo>
                      <a:pt x="89" y="371"/>
                    </a:lnTo>
                    <a:lnTo>
                      <a:pt x="87" y="371"/>
                    </a:lnTo>
                    <a:lnTo>
                      <a:pt x="72" y="374"/>
                    </a:lnTo>
                    <a:lnTo>
                      <a:pt x="68" y="374"/>
                    </a:lnTo>
                    <a:lnTo>
                      <a:pt x="58" y="376"/>
                    </a:lnTo>
                    <a:lnTo>
                      <a:pt x="36" y="378"/>
                    </a:lnTo>
                    <a:lnTo>
                      <a:pt x="34" y="378"/>
                    </a:lnTo>
                    <a:lnTo>
                      <a:pt x="18" y="381"/>
                    </a:lnTo>
                    <a:lnTo>
                      <a:pt x="5" y="383"/>
                    </a:lnTo>
                    <a:lnTo>
                      <a:pt x="2" y="383"/>
                    </a:lnTo>
                    <a:lnTo>
                      <a:pt x="0" y="383"/>
                    </a:lnTo>
                    <a:lnTo>
                      <a:pt x="4" y="381"/>
                    </a:lnTo>
                    <a:lnTo>
                      <a:pt x="13" y="374"/>
                    </a:lnTo>
                    <a:lnTo>
                      <a:pt x="18" y="374"/>
                    </a:lnTo>
                    <a:lnTo>
                      <a:pt x="44" y="360"/>
                    </a:lnTo>
                    <a:lnTo>
                      <a:pt x="44" y="358"/>
                    </a:lnTo>
                    <a:lnTo>
                      <a:pt x="62" y="342"/>
                    </a:lnTo>
                    <a:lnTo>
                      <a:pt x="62" y="341"/>
                    </a:lnTo>
                    <a:lnTo>
                      <a:pt x="62" y="334"/>
                    </a:lnTo>
                    <a:lnTo>
                      <a:pt x="72" y="327"/>
                    </a:lnTo>
                    <a:lnTo>
                      <a:pt x="73" y="315"/>
                    </a:lnTo>
                    <a:lnTo>
                      <a:pt x="84" y="305"/>
                    </a:lnTo>
                    <a:lnTo>
                      <a:pt x="86" y="305"/>
                    </a:lnTo>
                    <a:lnTo>
                      <a:pt x="94" y="298"/>
                    </a:lnTo>
                    <a:lnTo>
                      <a:pt x="100" y="295"/>
                    </a:lnTo>
                    <a:lnTo>
                      <a:pt x="104" y="291"/>
                    </a:lnTo>
                    <a:lnTo>
                      <a:pt x="112" y="281"/>
                    </a:lnTo>
                    <a:lnTo>
                      <a:pt x="120" y="270"/>
                    </a:lnTo>
                    <a:lnTo>
                      <a:pt x="129" y="260"/>
                    </a:lnTo>
                    <a:lnTo>
                      <a:pt x="133" y="262"/>
                    </a:lnTo>
                    <a:lnTo>
                      <a:pt x="130" y="265"/>
                    </a:lnTo>
                    <a:lnTo>
                      <a:pt x="134" y="277"/>
                    </a:lnTo>
                    <a:lnTo>
                      <a:pt x="154" y="290"/>
                    </a:lnTo>
                    <a:lnTo>
                      <a:pt x="159" y="294"/>
                    </a:lnTo>
                    <a:lnTo>
                      <a:pt x="178" y="281"/>
                    </a:lnTo>
                    <a:lnTo>
                      <a:pt x="183" y="274"/>
                    </a:lnTo>
                    <a:lnTo>
                      <a:pt x="187" y="277"/>
                    </a:lnTo>
                    <a:lnTo>
                      <a:pt x="194" y="281"/>
                    </a:lnTo>
                    <a:lnTo>
                      <a:pt x="197" y="284"/>
                    </a:lnTo>
                    <a:lnTo>
                      <a:pt x="204" y="277"/>
                    </a:lnTo>
                    <a:lnTo>
                      <a:pt x="215" y="271"/>
                    </a:lnTo>
                    <a:lnTo>
                      <a:pt x="216" y="273"/>
                    </a:lnTo>
                    <a:lnTo>
                      <a:pt x="226" y="266"/>
                    </a:lnTo>
                    <a:lnTo>
                      <a:pt x="223" y="262"/>
                    </a:lnTo>
                    <a:lnTo>
                      <a:pt x="223" y="258"/>
                    </a:lnTo>
                    <a:lnTo>
                      <a:pt x="232" y="262"/>
                    </a:lnTo>
                    <a:lnTo>
                      <a:pt x="254" y="248"/>
                    </a:lnTo>
                    <a:lnTo>
                      <a:pt x="257" y="252"/>
                    </a:lnTo>
                    <a:lnTo>
                      <a:pt x="268" y="241"/>
                    </a:lnTo>
                    <a:lnTo>
                      <a:pt x="272" y="230"/>
                    </a:lnTo>
                    <a:lnTo>
                      <a:pt x="273" y="227"/>
                    </a:lnTo>
                    <a:lnTo>
                      <a:pt x="271" y="224"/>
                    </a:lnTo>
                    <a:lnTo>
                      <a:pt x="268" y="223"/>
                    </a:lnTo>
                    <a:lnTo>
                      <a:pt x="265" y="220"/>
                    </a:lnTo>
                    <a:lnTo>
                      <a:pt x="271" y="210"/>
                    </a:lnTo>
                    <a:lnTo>
                      <a:pt x="273" y="198"/>
                    </a:lnTo>
                    <a:lnTo>
                      <a:pt x="280" y="188"/>
                    </a:lnTo>
                    <a:lnTo>
                      <a:pt x="285" y="184"/>
                    </a:lnTo>
                    <a:lnTo>
                      <a:pt x="285" y="183"/>
                    </a:lnTo>
                    <a:lnTo>
                      <a:pt x="287" y="174"/>
                    </a:lnTo>
                    <a:lnTo>
                      <a:pt x="287" y="169"/>
                    </a:lnTo>
                    <a:lnTo>
                      <a:pt x="292" y="158"/>
                    </a:lnTo>
                    <a:lnTo>
                      <a:pt x="297" y="151"/>
                    </a:lnTo>
                    <a:lnTo>
                      <a:pt x="299" y="141"/>
                    </a:lnTo>
                    <a:lnTo>
                      <a:pt x="300" y="140"/>
                    </a:lnTo>
                    <a:lnTo>
                      <a:pt x="303" y="113"/>
                    </a:lnTo>
                    <a:lnTo>
                      <a:pt x="310" y="116"/>
                    </a:lnTo>
                    <a:lnTo>
                      <a:pt x="319" y="126"/>
                    </a:lnTo>
                    <a:lnTo>
                      <a:pt x="333" y="129"/>
                    </a:lnTo>
                    <a:lnTo>
                      <a:pt x="337" y="123"/>
                    </a:lnTo>
                    <a:lnTo>
                      <a:pt x="340" y="120"/>
                    </a:lnTo>
                    <a:lnTo>
                      <a:pt x="340" y="117"/>
                    </a:lnTo>
                    <a:lnTo>
                      <a:pt x="340" y="116"/>
                    </a:lnTo>
                    <a:lnTo>
                      <a:pt x="347" y="87"/>
                    </a:lnTo>
                    <a:lnTo>
                      <a:pt x="351" y="77"/>
                    </a:lnTo>
                    <a:lnTo>
                      <a:pt x="351" y="76"/>
                    </a:lnTo>
                    <a:lnTo>
                      <a:pt x="364" y="84"/>
                    </a:lnTo>
                    <a:lnTo>
                      <a:pt x="369" y="66"/>
                    </a:lnTo>
                    <a:lnTo>
                      <a:pt x="383" y="54"/>
                    </a:lnTo>
                    <a:lnTo>
                      <a:pt x="383" y="47"/>
                    </a:lnTo>
                    <a:lnTo>
                      <a:pt x="386" y="43"/>
                    </a:lnTo>
                    <a:lnTo>
                      <a:pt x="390" y="38"/>
                    </a:lnTo>
                    <a:lnTo>
                      <a:pt x="393" y="18"/>
                    </a:lnTo>
                    <a:lnTo>
                      <a:pt x="392" y="0"/>
                    </a:lnTo>
                    <a:lnTo>
                      <a:pt x="397" y="2"/>
                    </a:lnTo>
                    <a:lnTo>
                      <a:pt x="400" y="4"/>
                    </a:lnTo>
                    <a:lnTo>
                      <a:pt x="403" y="6"/>
                    </a:lnTo>
                    <a:lnTo>
                      <a:pt x="410" y="9"/>
                    </a:lnTo>
                    <a:lnTo>
                      <a:pt x="413" y="11"/>
                    </a:lnTo>
                    <a:lnTo>
                      <a:pt x="421" y="16"/>
                    </a:lnTo>
                    <a:lnTo>
                      <a:pt x="424" y="18"/>
                    </a:lnTo>
                    <a:lnTo>
                      <a:pt x="424" y="19"/>
                    </a:lnTo>
                    <a:lnTo>
                      <a:pt x="440" y="27"/>
                    </a:lnTo>
                    <a:lnTo>
                      <a:pt x="443" y="13"/>
                    </a:lnTo>
                    <a:lnTo>
                      <a:pt x="443" y="9"/>
                    </a:lnTo>
                    <a:lnTo>
                      <a:pt x="446" y="5"/>
                    </a:lnTo>
                    <a:lnTo>
                      <a:pt x="449" y="4"/>
                    </a:lnTo>
                    <a:lnTo>
                      <a:pt x="453" y="5"/>
                    </a:lnTo>
                    <a:lnTo>
                      <a:pt x="465" y="9"/>
                    </a:lnTo>
                    <a:lnTo>
                      <a:pt x="470" y="12"/>
                    </a:lnTo>
                    <a:lnTo>
                      <a:pt x="465" y="23"/>
                    </a:lnTo>
                    <a:lnTo>
                      <a:pt x="479" y="27"/>
                    </a:lnTo>
                    <a:lnTo>
                      <a:pt x="483" y="27"/>
                    </a:lnTo>
                    <a:lnTo>
                      <a:pt x="490" y="29"/>
                    </a:lnTo>
                    <a:lnTo>
                      <a:pt x="490" y="33"/>
                    </a:lnTo>
                    <a:lnTo>
                      <a:pt x="500" y="34"/>
                    </a:lnTo>
                    <a:lnTo>
                      <a:pt x="503" y="37"/>
                    </a:lnTo>
                    <a:lnTo>
                      <a:pt x="510" y="43"/>
                    </a:lnTo>
                    <a:lnTo>
                      <a:pt x="511" y="45"/>
                    </a:lnTo>
                    <a:lnTo>
                      <a:pt x="513" y="51"/>
                    </a:lnTo>
                    <a:lnTo>
                      <a:pt x="513" y="52"/>
                    </a:lnTo>
                    <a:lnTo>
                      <a:pt x="514" y="55"/>
                    </a:lnTo>
                    <a:lnTo>
                      <a:pt x="511" y="61"/>
                    </a:lnTo>
                    <a:lnTo>
                      <a:pt x="509" y="63"/>
                    </a:lnTo>
                    <a:lnTo>
                      <a:pt x="507" y="65"/>
                    </a:lnTo>
                    <a:lnTo>
                      <a:pt x="509" y="69"/>
                    </a:lnTo>
                    <a:lnTo>
                      <a:pt x="503" y="72"/>
                    </a:lnTo>
                    <a:lnTo>
                      <a:pt x="503" y="70"/>
                    </a:lnTo>
                    <a:lnTo>
                      <a:pt x="502" y="70"/>
                    </a:lnTo>
                    <a:lnTo>
                      <a:pt x="499" y="72"/>
                    </a:lnTo>
                    <a:lnTo>
                      <a:pt x="500" y="79"/>
                    </a:lnTo>
                    <a:lnTo>
                      <a:pt x="497" y="86"/>
                    </a:lnTo>
                    <a:lnTo>
                      <a:pt x="497" y="87"/>
                    </a:lnTo>
                    <a:lnTo>
                      <a:pt x="497" y="94"/>
                    </a:lnTo>
                    <a:lnTo>
                      <a:pt x="503" y="102"/>
                    </a:lnTo>
                    <a:lnTo>
                      <a:pt x="506" y="104"/>
                    </a:lnTo>
                    <a:lnTo>
                      <a:pt x="524" y="94"/>
                    </a:lnTo>
                    <a:lnTo>
                      <a:pt x="528" y="105"/>
                    </a:lnTo>
                    <a:lnTo>
                      <a:pt x="531" y="106"/>
                    </a:lnTo>
                    <a:lnTo>
                      <a:pt x="534" y="111"/>
                    </a:lnTo>
                    <a:lnTo>
                      <a:pt x="541" y="113"/>
                    </a:lnTo>
                    <a:lnTo>
                      <a:pt x="561" y="112"/>
                    </a:lnTo>
                    <a:lnTo>
                      <a:pt x="572" y="123"/>
                    </a:lnTo>
                    <a:lnTo>
                      <a:pt x="599" y="133"/>
                    </a:lnTo>
                    <a:lnTo>
                      <a:pt x="596" y="149"/>
                    </a:lnTo>
                    <a:lnTo>
                      <a:pt x="598" y="156"/>
                    </a:lnTo>
                    <a:lnTo>
                      <a:pt x="602" y="162"/>
                    </a:lnTo>
                    <a:lnTo>
                      <a:pt x="584" y="163"/>
                    </a:lnTo>
                    <a:lnTo>
                      <a:pt x="574" y="154"/>
                    </a:lnTo>
                    <a:lnTo>
                      <a:pt x="568" y="151"/>
                    </a:lnTo>
                    <a:lnTo>
                      <a:pt x="557" y="144"/>
                    </a:lnTo>
                    <a:lnTo>
                      <a:pt x="556" y="144"/>
                    </a:lnTo>
                    <a:lnTo>
                      <a:pt x="559" y="149"/>
                    </a:lnTo>
                    <a:lnTo>
                      <a:pt x="566" y="154"/>
                    </a:lnTo>
                    <a:lnTo>
                      <a:pt x="571" y="155"/>
                    </a:lnTo>
                    <a:lnTo>
                      <a:pt x="579" y="167"/>
                    </a:lnTo>
                    <a:lnTo>
                      <a:pt x="596" y="169"/>
                    </a:lnTo>
                    <a:lnTo>
                      <a:pt x="598" y="174"/>
                    </a:lnTo>
                    <a:lnTo>
                      <a:pt x="600" y="177"/>
                    </a:lnTo>
                    <a:lnTo>
                      <a:pt x="606" y="174"/>
                    </a:lnTo>
                    <a:lnTo>
                      <a:pt x="610" y="188"/>
                    </a:lnTo>
                    <a:lnTo>
                      <a:pt x="600" y="191"/>
                    </a:lnTo>
                    <a:lnTo>
                      <a:pt x="598" y="188"/>
                    </a:lnTo>
                    <a:lnTo>
                      <a:pt x="595" y="192"/>
                    </a:lnTo>
                    <a:lnTo>
                      <a:pt x="603" y="202"/>
                    </a:lnTo>
                    <a:lnTo>
                      <a:pt x="592" y="208"/>
                    </a:lnTo>
                    <a:lnTo>
                      <a:pt x="593" y="208"/>
                    </a:lnTo>
                    <a:lnTo>
                      <a:pt x="603" y="206"/>
                    </a:lnTo>
                    <a:lnTo>
                      <a:pt x="603" y="213"/>
                    </a:ln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71" name="Freeform 222"/>
              <p:cNvSpPr>
                <a:spLocks/>
              </p:cNvSpPr>
              <p:nvPr/>
            </p:nvSpPr>
            <p:spPr bwMode="auto">
              <a:xfrm>
                <a:off x="6526076" y="2857575"/>
                <a:ext cx="74612" cy="165100"/>
              </a:xfrm>
              <a:custGeom>
                <a:avLst/>
                <a:gdLst>
                  <a:gd name="T0" fmla="*/ 0 w 48"/>
                  <a:gd name="T1" fmla="*/ 2147483647 h 113"/>
                  <a:gd name="T2" fmla="*/ 0 w 48"/>
                  <a:gd name="T3" fmla="*/ 2147483647 h 113"/>
                  <a:gd name="T4" fmla="*/ 2147483647 w 48"/>
                  <a:gd name="T5" fmla="*/ 2147483647 h 113"/>
                  <a:gd name="T6" fmla="*/ 2147483647 w 48"/>
                  <a:gd name="T7" fmla="*/ 2147483647 h 113"/>
                  <a:gd name="T8" fmla="*/ 2147483647 w 48"/>
                  <a:gd name="T9" fmla="*/ 2147483647 h 113"/>
                  <a:gd name="T10" fmla="*/ 2147483647 w 48"/>
                  <a:gd name="T11" fmla="*/ 2147483647 h 113"/>
                  <a:gd name="T12" fmla="*/ 2147483647 w 48"/>
                  <a:gd name="T13" fmla="*/ 2147483647 h 113"/>
                  <a:gd name="T14" fmla="*/ 2147483647 w 48"/>
                  <a:gd name="T15" fmla="*/ 2147483647 h 113"/>
                  <a:gd name="T16" fmla="*/ 2147483647 w 48"/>
                  <a:gd name="T17" fmla="*/ 2147483647 h 113"/>
                  <a:gd name="T18" fmla="*/ 2147483647 w 48"/>
                  <a:gd name="T19" fmla="*/ 2147483647 h 113"/>
                  <a:gd name="T20" fmla="*/ 2147483647 w 48"/>
                  <a:gd name="T21" fmla="*/ 2147483647 h 113"/>
                  <a:gd name="T22" fmla="*/ 2147483647 w 48"/>
                  <a:gd name="T23" fmla="*/ 0 h 113"/>
                  <a:gd name="T24" fmla="*/ 2147483647 w 48"/>
                  <a:gd name="T25" fmla="*/ 2147483647 h 113"/>
                  <a:gd name="T26" fmla="*/ 2147483647 w 48"/>
                  <a:gd name="T27" fmla="*/ 2147483647 h 113"/>
                  <a:gd name="T28" fmla="*/ 2147483647 w 48"/>
                  <a:gd name="T29" fmla="*/ 2147483647 h 113"/>
                  <a:gd name="T30" fmla="*/ 2147483647 w 48"/>
                  <a:gd name="T31" fmla="*/ 2147483647 h 113"/>
                  <a:gd name="T32" fmla="*/ 2147483647 w 48"/>
                  <a:gd name="T33" fmla="*/ 2147483647 h 113"/>
                  <a:gd name="T34" fmla="*/ 2147483647 w 48"/>
                  <a:gd name="T35" fmla="*/ 2147483647 h 113"/>
                  <a:gd name="T36" fmla="*/ 2147483647 w 48"/>
                  <a:gd name="T37" fmla="*/ 2147483647 h 113"/>
                  <a:gd name="T38" fmla="*/ 0 w 48"/>
                  <a:gd name="T39" fmla="*/ 2147483647 h 11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"/>
                  <a:gd name="T61" fmla="*/ 0 h 113"/>
                  <a:gd name="T62" fmla="*/ 48 w 48"/>
                  <a:gd name="T63" fmla="*/ 113 h 11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" h="113">
                    <a:moveTo>
                      <a:pt x="0" y="62"/>
                    </a:moveTo>
                    <a:lnTo>
                      <a:pt x="0" y="96"/>
                    </a:lnTo>
                    <a:lnTo>
                      <a:pt x="9" y="112"/>
                    </a:lnTo>
                    <a:lnTo>
                      <a:pt x="9" y="107"/>
                    </a:lnTo>
                    <a:lnTo>
                      <a:pt x="12" y="107"/>
                    </a:lnTo>
                    <a:lnTo>
                      <a:pt x="11" y="109"/>
                    </a:lnTo>
                    <a:lnTo>
                      <a:pt x="19" y="94"/>
                    </a:lnTo>
                    <a:lnTo>
                      <a:pt x="25" y="66"/>
                    </a:lnTo>
                    <a:lnTo>
                      <a:pt x="31" y="27"/>
                    </a:lnTo>
                    <a:lnTo>
                      <a:pt x="34" y="20"/>
                    </a:lnTo>
                    <a:lnTo>
                      <a:pt x="39" y="20"/>
                    </a:lnTo>
                    <a:lnTo>
                      <a:pt x="47" y="0"/>
                    </a:lnTo>
                    <a:lnTo>
                      <a:pt x="34" y="5"/>
                    </a:lnTo>
                    <a:lnTo>
                      <a:pt x="28" y="6"/>
                    </a:lnTo>
                    <a:lnTo>
                      <a:pt x="15" y="10"/>
                    </a:lnTo>
                    <a:lnTo>
                      <a:pt x="14" y="16"/>
                    </a:lnTo>
                    <a:lnTo>
                      <a:pt x="7" y="23"/>
                    </a:lnTo>
                    <a:lnTo>
                      <a:pt x="14" y="24"/>
                    </a:lnTo>
                    <a:lnTo>
                      <a:pt x="1" y="56"/>
                    </a:lnTo>
                    <a:lnTo>
                      <a:pt x="0" y="62"/>
                    </a:lnTo>
                  </a:path>
                </a:pathLst>
              </a:custGeom>
              <a:solidFill>
                <a:srgbClr val="427E93">
                  <a:alpha val="80000"/>
                </a:srgb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72" name="Freeform 223"/>
              <p:cNvSpPr>
                <a:spLocks/>
              </p:cNvSpPr>
              <p:nvPr/>
            </p:nvSpPr>
            <p:spPr bwMode="auto">
              <a:xfrm>
                <a:off x="5627551" y="2573412"/>
                <a:ext cx="603250" cy="569913"/>
              </a:xfrm>
              <a:custGeom>
                <a:avLst/>
                <a:gdLst>
                  <a:gd name="T0" fmla="*/ 2147483647 w 383"/>
                  <a:gd name="T1" fmla="*/ 2147483647 h 387"/>
                  <a:gd name="T2" fmla="*/ 2147483647 w 383"/>
                  <a:gd name="T3" fmla="*/ 2147483647 h 387"/>
                  <a:gd name="T4" fmla="*/ 2147483647 w 383"/>
                  <a:gd name="T5" fmla="*/ 2147483647 h 387"/>
                  <a:gd name="T6" fmla="*/ 2147483647 w 383"/>
                  <a:gd name="T7" fmla="*/ 2147483647 h 387"/>
                  <a:gd name="T8" fmla="*/ 2147483647 w 383"/>
                  <a:gd name="T9" fmla="*/ 2147483647 h 387"/>
                  <a:gd name="T10" fmla="*/ 2147483647 w 383"/>
                  <a:gd name="T11" fmla="*/ 2147483647 h 387"/>
                  <a:gd name="T12" fmla="*/ 2147483647 w 383"/>
                  <a:gd name="T13" fmla="*/ 2147483647 h 387"/>
                  <a:gd name="T14" fmla="*/ 2147483647 w 383"/>
                  <a:gd name="T15" fmla="*/ 2147483647 h 387"/>
                  <a:gd name="T16" fmla="*/ 2147483647 w 383"/>
                  <a:gd name="T17" fmla="*/ 2147483647 h 387"/>
                  <a:gd name="T18" fmla="*/ 2147483647 w 383"/>
                  <a:gd name="T19" fmla="*/ 2147483647 h 387"/>
                  <a:gd name="T20" fmla="*/ 2147483647 w 383"/>
                  <a:gd name="T21" fmla="*/ 2147483647 h 387"/>
                  <a:gd name="T22" fmla="*/ 2147483647 w 383"/>
                  <a:gd name="T23" fmla="*/ 2147483647 h 387"/>
                  <a:gd name="T24" fmla="*/ 2147483647 w 383"/>
                  <a:gd name="T25" fmla="*/ 2147483647 h 387"/>
                  <a:gd name="T26" fmla="*/ 2147483647 w 383"/>
                  <a:gd name="T27" fmla="*/ 2147483647 h 387"/>
                  <a:gd name="T28" fmla="*/ 2147483647 w 383"/>
                  <a:gd name="T29" fmla="*/ 2147483647 h 387"/>
                  <a:gd name="T30" fmla="*/ 2147483647 w 383"/>
                  <a:gd name="T31" fmla="*/ 2147483647 h 387"/>
                  <a:gd name="T32" fmla="*/ 2147483647 w 383"/>
                  <a:gd name="T33" fmla="*/ 2147483647 h 387"/>
                  <a:gd name="T34" fmla="*/ 2147483647 w 383"/>
                  <a:gd name="T35" fmla="*/ 2147483647 h 387"/>
                  <a:gd name="T36" fmla="*/ 2147483647 w 383"/>
                  <a:gd name="T37" fmla="*/ 2147483647 h 387"/>
                  <a:gd name="T38" fmla="*/ 2147483647 w 383"/>
                  <a:gd name="T39" fmla="*/ 2147483647 h 387"/>
                  <a:gd name="T40" fmla="*/ 2147483647 w 383"/>
                  <a:gd name="T41" fmla="*/ 2147483647 h 387"/>
                  <a:gd name="T42" fmla="*/ 2147483647 w 383"/>
                  <a:gd name="T43" fmla="*/ 2147483647 h 387"/>
                  <a:gd name="T44" fmla="*/ 2147483647 w 383"/>
                  <a:gd name="T45" fmla="*/ 2147483647 h 387"/>
                  <a:gd name="T46" fmla="*/ 2147483647 w 383"/>
                  <a:gd name="T47" fmla="*/ 2147483647 h 387"/>
                  <a:gd name="T48" fmla="*/ 2147483647 w 383"/>
                  <a:gd name="T49" fmla="*/ 2147483647 h 387"/>
                  <a:gd name="T50" fmla="*/ 2147483647 w 383"/>
                  <a:gd name="T51" fmla="*/ 2147483647 h 387"/>
                  <a:gd name="T52" fmla="*/ 2147483647 w 383"/>
                  <a:gd name="T53" fmla="*/ 2147483647 h 387"/>
                  <a:gd name="T54" fmla="*/ 2147483647 w 383"/>
                  <a:gd name="T55" fmla="*/ 2147483647 h 387"/>
                  <a:gd name="T56" fmla="*/ 2147483647 w 383"/>
                  <a:gd name="T57" fmla="*/ 2147483647 h 387"/>
                  <a:gd name="T58" fmla="*/ 2147483647 w 383"/>
                  <a:gd name="T59" fmla="*/ 2147483647 h 387"/>
                  <a:gd name="T60" fmla="*/ 2147483647 w 383"/>
                  <a:gd name="T61" fmla="*/ 2147483647 h 387"/>
                  <a:gd name="T62" fmla="*/ 2147483647 w 383"/>
                  <a:gd name="T63" fmla="*/ 2147483647 h 387"/>
                  <a:gd name="T64" fmla="*/ 2147483647 w 383"/>
                  <a:gd name="T65" fmla="*/ 2147483647 h 387"/>
                  <a:gd name="T66" fmla="*/ 2147483647 w 383"/>
                  <a:gd name="T67" fmla="*/ 2147483647 h 387"/>
                  <a:gd name="T68" fmla="*/ 2147483647 w 383"/>
                  <a:gd name="T69" fmla="*/ 2147483647 h 387"/>
                  <a:gd name="T70" fmla="*/ 2147483647 w 383"/>
                  <a:gd name="T71" fmla="*/ 2147483647 h 387"/>
                  <a:gd name="T72" fmla="*/ 2147483647 w 383"/>
                  <a:gd name="T73" fmla="*/ 2147483647 h 387"/>
                  <a:gd name="T74" fmla="*/ 2147483647 w 383"/>
                  <a:gd name="T75" fmla="*/ 2147483647 h 387"/>
                  <a:gd name="T76" fmla="*/ 2147483647 w 383"/>
                  <a:gd name="T77" fmla="*/ 2147483647 h 387"/>
                  <a:gd name="T78" fmla="*/ 2147483647 w 383"/>
                  <a:gd name="T79" fmla="*/ 2147483647 h 387"/>
                  <a:gd name="T80" fmla="*/ 2147483647 w 383"/>
                  <a:gd name="T81" fmla="*/ 2147483647 h 387"/>
                  <a:gd name="T82" fmla="*/ 2147483647 w 383"/>
                  <a:gd name="T83" fmla="*/ 2147483647 h 387"/>
                  <a:gd name="T84" fmla="*/ 2147483647 w 383"/>
                  <a:gd name="T85" fmla="*/ 2147483647 h 387"/>
                  <a:gd name="T86" fmla="*/ 2147483647 w 383"/>
                  <a:gd name="T87" fmla="*/ 2147483647 h 387"/>
                  <a:gd name="T88" fmla="*/ 2147483647 w 383"/>
                  <a:gd name="T89" fmla="*/ 2147483647 h 387"/>
                  <a:gd name="T90" fmla="*/ 2147483647 w 383"/>
                  <a:gd name="T91" fmla="*/ 2147483647 h 387"/>
                  <a:gd name="T92" fmla="*/ 2147483647 w 383"/>
                  <a:gd name="T93" fmla="*/ 2147483647 h 387"/>
                  <a:gd name="T94" fmla="*/ 2147483647 w 383"/>
                  <a:gd name="T95" fmla="*/ 2147483647 h 387"/>
                  <a:gd name="T96" fmla="*/ 2147483647 w 383"/>
                  <a:gd name="T97" fmla="*/ 2147483647 h 387"/>
                  <a:gd name="T98" fmla="*/ 2147483647 w 383"/>
                  <a:gd name="T99" fmla="*/ 2147483647 h 387"/>
                  <a:gd name="T100" fmla="*/ 2147483647 w 383"/>
                  <a:gd name="T101" fmla="*/ 2147483647 h 387"/>
                  <a:gd name="T102" fmla="*/ 2147483647 w 383"/>
                  <a:gd name="T103" fmla="*/ 2147483647 h 387"/>
                  <a:gd name="T104" fmla="*/ 2147483647 w 383"/>
                  <a:gd name="T105" fmla="*/ 2147483647 h 387"/>
                  <a:gd name="T106" fmla="*/ 2147483647 w 383"/>
                  <a:gd name="T107" fmla="*/ 2147483647 h 387"/>
                  <a:gd name="T108" fmla="*/ 2147483647 w 383"/>
                  <a:gd name="T109" fmla="*/ 2147483647 h 387"/>
                  <a:gd name="T110" fmla="*/ 2147483647 w 383"/>
                  <a:gd name="T111" fmla="*/ 2147483647 h 387"/>
                  <a:gd name="T112" fmla="*/ 2147483647 w 383"/>
                  <a:gd name="T113" fmla="*/ 2147483647 h 387"/>
                  <a:gd name="T114" fmla="*/ 2147483647 w 383"/>
                  <a:gd name="T115" fmla="*/ 2147483647 h 387"/>
                  <a:gd name="T116" fmla="*/ 2147483647 w 383"/>
                  <a:gd name="T117" fmla="*/ 2147483647 h 387"/>
                  <a:gd name="T118" fmla="*/ 2147483647 w 383"/>
                  <a:gd name="T119" fmla="*/ 2147483647 h 387"/>
                  <a:gd name="T120" fmla="*/ 2147483647 w 383"/>
                  <a:gd name="T121" fmla="*/ 2147483647 h 387"/>
                  <a:gd name="T122" fmla="*/ 2147483647 w 383"/>
                  <a:gd name="T123" fmla="*/ 2147483647 h 387"/>
                  <a:gd name="T124" fmla="*/ 2147483647 w 383"/>
                  <a:gd name="T125" fmla="*/ 2147483647 h 38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83"/>
                  <a:gd name="T190" fmla="*/ 0 h 387"/>
                  <a:gd name="T191" fmla="*/ 383 w 383"/>
                  <a:gd name="T192" fmla="*/ 387 h 38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83" h="387">
                    <a:moveTo>
                      <a:pt x="84" y="150"/>
                    </a:moveTo>
                    <a:lnTo>
                      <a:pt x="89" y="146"/>
                    </a:lnTo>
                    <a:lnTo>
                      <a:pt x="92" y="143"/>
                    </a:lnTo>
                    <a:lnTo>
                      <a:pt x="102" y="135"/>
                    </a:lnTo>
                    <a:lnTo>
                      <a:pt x="103" y="130"/>
                    </a:lnTo>
                    <a:lnTo>
                      <a:pt x="105" y="130"/>
                    </a:lnTo>
                    <a:lnTo>
                      <a:pt x="107" y="124"/>
                    </a:lnTo>
                    <a:lnTo>
                      <a:pt x="109" y="120"/>
                    </a:lnTo>
                    <a:lnTo>
                      <a:pt x="114" y="116"/>
                    </a:lnTo>
                    <a:lnTo>
                      <a:pt x="119" y="113"/>
                    </a:lnTo>
                    <a:lnTo>
                      <a:pt x="120" y="102"/>
                    </a:lnTo>
                    <a:lnTo>
                      <a:pt x="117" y="99"/>
                    </a:lnTo>
                    <a:lnTo>
                      <a:pt x="119" y="88"/>
                    </a:lnTo>
                    <a:lnTo>
                      <a:pt x="120" y="80"/>
                    </a:lnTo>
                    <a:lnTo>
                      <a:pt x="124" y="74"/>
                    </a:lnTo>
                    <a:lnTo>
                      <a:pt x="123" y="67"/>
                    </a:lnTo>
                    <a:lnTo>
                      <a:pt x="123" y="56"/>
                    </a:lnTo>
                    <a:lnTo>
                      <a:pt x="123" y="53"/>
                    </a:lnTo>
                    <a:lnTo>
                      <a:pt x="124" y="49"/>
                    </a:lnTo>
                    <a:lnTo>
                      <a:pt x="127" y="41"/>
                    </a:lnTo>
                    <a:lnTo>
                      <a:pt x="127" y="29"/>
                    </a:lnTo>
                    <a:lnTo>
                      <a:pt x="124" y="27"/>
                    </a:lnTo>
                    <a:lnTo>
                      <a:pt x="124" y="26"/>
                    </a:lnTo>
                    <a:lnTo>
                      <a:pt x="124" y="16"/>
                    </a:lnTo>
                    <a:lnTo>
                      <a:pt x="119" y="6"/>
                    </a:lnTo>
                    <a:lnTo>
                      <a:pt x="121" y="2"/>
                    </a:lnTo>
                    <a:lnTo>
                      <a:pt x="127" y="1"/>
                    </a:lnTo>
                    <a:lnTo>
                      <a:pt x="128" y="0"/>
                    </a:lnTo>
                    <a:lnTo>
                      <a:pt x="128" y="1"/>
                    </a:lnTo>
                    <a:lnTo>
                      <a:pt x="130" y="5"/>
                    </a:lnTo>
                    <a:lnTo>
                      <a:pt x="131" y="16"/>
                    </a:lnTo>
                    <a:lnTo>
                      <a:pt x="132" y="19"/>
                    </a:lnTo>
                    <a:lnTo>
                      <a:pt x="132" y="22"/>
                    </a:lnTo>
                    <a:lnTo>
                      <a:pt x="134" y="24"/>
                    </a:lnTo>
                    <a:lnTo>
                      <a:pt x="135" y="41"/>
                    </a:lnTo>
                    <a:lnTo>
                      <a:pt x="137" y="42"/>
                    </a:lnTo>
                    <a:lnTo>
                      <a:pt x="138" y="51"/>
                    </a:lnTo>
                    <a:lnTo>
                      <a:pt x="138" y="52"/>
                    </a:lnTo>
                    <a:lnTo>
                      <a:pt x="139" y="62"/>
                    </a:lnTo>
                    <a:lnTo>
                      <a:pt x="141" y="66"/>
                    </a:lnTo>
                    <a:lnTo>
                      <a:pt x="141" y="69"/>
                    </a:lnTo>
                    <a:lnTo>
                      <a:pt x="141" y="71"/>
                    </a:lnTo>
                    <a:lnTo>
                      <a:pt x="145" y="95"/>
                    </a:lnTo>
                    <a:lnTo>
                      <a:pt x="145" y="96"/>
                    </a:lnTo>
                    <a:lnTo>
                      <a:pt x="146" y="98"/>
                    </a:lnTo>
                    <a:lnTo>
                      <a:pt x="148" y="98"/>
                    </a:lnTo>
                    <a:lnTo>
                      <a:pt x="155" y="96"/>
                    </a:lnTo>
                    <a:lnTo>
                      <a:pt x="157" y="96"/>
                    </a:lnTo>
                    <a:lnTo>
                      <a:pt x="157" y="95"/>
                    </a:lnTo>
                    <a:lnTo>
                      <a:pt x="195" y="89"/>
                    </a:lnTo>
                    <a:lnTo>
                      <a:pt x="197" y="88"/>
                    </a:lnTo>
                    <a:lnTo>
                      <a:pt x="203" y="87"/>
                    </a:lnTo>
                    <a:lnTo>
                      <a:pt x="207" y="87"/>
                    </a:lnTo>
                    <a:lnTo>
                      <a:pt x="221" y="84"/>
                    </a:lnTo>
                    <a:lnTo>
                      <a:pt x="224" y="84"/>
                    </a:lnTo>
                    <a:lnTo>
                      <a:pt x="231" y="83"/>
                    </a:lnTo>
                    <a:lnTo>
                      <a:pt x="233" y="103"/>
                    </a:lnTo>
                    <a:lnTo>
                      <a:pt x="240" y="138"/>
                    </a:lnTo>
                    <a:lnTo>
                      <a:pt x="247" y="130"/>
                    </a:lnTo>
                    <a:lnTo>
                      <a:pt x="254" y="121"/>
                    </a:lnTo>
                    <a:lnTo>
                      <a:pt x="256" y="118"/>
                    </a:lnTo>
                    <a:lnTo>
                      <a:pt x="260" y="116"/>
                    </a:lnTo>
                    <a:lnTo>
                      <a:pt x="269" y="102"/>
                    </a:lnTo>
                    <a:lnTo>
                      <a:pt x="274" y="103"/>
                    </a:lnTo>
                    <a:lnTo>
                      <a:pt x="287" y="83"/>
                    </a:lnTo>
                    <a:lnTo>
                      <a:pt x="300" y="89"/>
                    </a:lnTo>
                    <a:lnTo>
                      <a:pt x="303" y="89"/>
                    </a:lnTo>
                    <a:lnTo>
                      <a:pt x="314" y="89"/>
                    </a:lnTo>
                    <a:lnTo>
                      <a:pt x="316" y="89"/>
                    </a:lnTo>
                    <a:lnTo>
                      <a:pt x="322" y="78"/>
                    </a:lnTo>
                    <a:lnTo>
                      <a:pt x="322" y="76"/>
                    </a:lnTo>
                    <a:lnTo>
                      <a:pt x="325" y="74"/>
                    </a:lnTo>
                    <a:lnTo>
                      <a:pt x="330" y="74"/>
                    </a:lnTo>
                    <a:lnTo>
                      <a:pt x="340" y="66"/>
                    </a:lnTo>
                    <a:lnTo>
                      <a:pt x="350" y="71"/>
                    </a:lnTo>
                    <a:lnTo>
                      <a:pt x="352" y="73"/>
                    </a:lnTo>
                    <a:lnTo>
                      <a:pt x="362" y="69"/>
                    </a:lnTo>
                    <a:lnTo>
                      <a:pt x="369" y="81"/>
                    </a:lnTo>
                    <a:lnTo>
                      <a:pt x="376" y="88"/>
                    </a:lnTo>
                    <a:lnTo>
                      <a:pt x="379" y="96"/>
                    </a:lnTo>
                    <a:lnTo>
                      <a:pt x="382" y="98"/>
                    </a:lnTo>
                    <a:lnTo>
                      <a:pt x="379" y="102"/>
                    </a:lnTo>
                    <a:lnTo>
                      <a:pt x="379" y="106"/>
                    </a:lnTo>
                    <a:lnTo>
                      <a:pt x="376" y="120"/>
                    </a:lnTo>
                    <a:lnTo>
                      <a:pt x="359" y="112"/>
                    </a:lnTo>
                    <a:lnTo>
                      <a:pt x="359" y="110"/>
                    </a:lnTo>
                    <a:lnTo>
                      <a:pt x="357" y="109"/>
                    </a:lnTo>
                    <a:lnTo>
                      <a:pt x="348" y="103"/>
                    </a:lnTo>
                    <a:lnTo>
                      <a:pt x="346" y="102"/>
                    </a:lnTo>
                    <a:lnTo>
                      <a:pt x="339" y="99"/>
                    </a:lnTo>
                    <a:lnTo>
                      <a:pt x="336" y="96"/>
                    </a:lnTo>
                    <a:lnTo>
                      <a:pt x="333" y="95"/>
                    </a:lnTo>
                    <a:lnTo>
                      <a:pt x="328" y="92"/>
                    </a:lnTo>
                    <a:lnTo>
                      <a:pt x="329" y="110"/>
                    </a:lnTo>
                    <a:lnTo>
                      <a:pt x="326" y="131"/>
                    </a:lnTo>
                    <a:lnTo>
                      <a:pt x="322" y="135"/>
                    </a:lnTo>
                    <a:lnTo>
                      <a:pt x="319" y="139"/>
                    </a:lnTo>
                    <a:lnTo>
                      <a:pt x="319" y="146"/>
                    </a:lnTo>
                    <a:lnTo>
                      <a:pt x="305" y="159"/>
                    </a:lnTo>
                    <a:lnTo>
                      <a:pt x="300" y="177"/>
                    </a:lnTo>
                    <a:lnTo>
                      <a:pt x="287" y="168"/>
                    </a:lnTo>
                    <a:lnTo>
                      <a:pt x="287" y="170"/>
                    </a:lnTo>
                    <a:lnTo>
                      <a:pt x="283" y="179"/>
                    </a:lnTo>
                    <a:lnTo>
                      <a:pt x="276" y="208"/>
                    </a:lnTo>
                    <a:lnTo>
                      <a:pt x="276" y="210"/>
                    </a:lnTo>
                    <a:lnTo>
                      <a:pt x="276" y="213"/>
                    </a:lnTo>
                    <a:lnTo>
                      <a:pt x="274" y="215"/>
                    </a:lnTo>
                    <a:lnTo>
                      <a:pt x="269" y="221"/>
                    </a:lnTo>
                    <a:lnTo>
                      <a:pt x="256" y="218"/>
                    </a:lnTo>
                    <a:lnTo>
                      <a:pt x="246" y="208"/>
                    </a:lnTo>
                    <a:lnTo>
                      <a:pt x="239" y="206"/>
                    </a:lnTo>
                    <a:lnTo>
                      <a:pt x="236" y="232"/>
                    </a:lnTo>
                    <a:lnTo>
                      <a:pt x="235" y="233"/>
                    </a:lnTo>
                    <a:lnTo>
                      <a:pt x="233" y="243"/>
                    </a:lnTo>
                    <a:lnTo>
                      <a:pt x="228" y="250"/>
                    </a:lnTo>
                    <a:lnTo>
                      <a:pt x="224" y="261"/>
                    </a:lnTo>
                    <a:lnTo>
                      <a:pt x="224" y="267"/>
                    </a:lnTo>
                    <a:lnTo>
                      <a:pt x="221" y="275"/>
                    </a:lnTo>
                    <a:lnTo>
                      <a:pt x="221" y="276"/>
                    </a:lnTo>
                    <a:lnTo>
                      <a:pt x="217" y="280"/>
                    </a:lnTo>
                    <a:lnTo>
                      <a:pt x="210" y="290"/>
                    </a:lnTo>
                    <a:lnTo>
                      <a:pt x="207" y="302"/>
                    </a:lnTo>
                    <a:lnTo>
                      <a:pt x="202" y="312"/>
                    </a:lnTo>
                    <a:lnTo>
                      <a:pt x="204" y="315"/>
                    </a:lnTo>
                    <a:lnTo>
                      <a:pt x="207" y="316"/>
                    </a:lnTo>
                    <a:lnTo>
                      <a:pt x="210" y="319"/>
                    </a:lnTo>
                    <a:lnTo>
                      <a:pt x="208" y="322"/>
                    </a:lnTo>
                    <a:lnTo>
                      <a:pt x="204" y="333"/>
                    </a:lnTo>
                    <a:lnTo>
                      <a:pt x="193" y="344"/>
                    </a:lnTo>
                    <a:lnTo>
                      <a:pt x="191" y="340"/>
                    </a:lnTo>
                    <a:lnTo>
                      <a:pt x="168" y="354"/>
                    </a:lnTo>
                    <a:lnTo>
                      <a:pt x="160" y="350"/>
                    </a:lnTo>
                    <a:lnTo>
                      <a:pt x="160" y="354"/>
                    </a:lnTo>
                    <a:lnTo>
                      <a:pt x="163" y="358"/>
                    </a:lnTo>
                    <a:lnTo>
                      <a:pt x="153" y="365"/>
                    </a:lnTo>
                    <a:lnTo>
                      <a:pt x="152" y="363"/>
                    </a:lnTo>
                    <a:lnTo>
                      <a:pt x="141" y="369"/>
                    </a:lnTo>
                    <a:lnTo>
                      <a:pt x="134" y="376"/>
                    </a:lnTo>
                    <a:lnTo>
                      <a:pt x="131" y="373"/>
                    </a:lnTo>
                    <a:lnTo>
                      <a:pt x="124" y="369"/>
                    </a:lnTo>
                    <a:lnTo>
                      <a:pt x="120" y="366"/>
                    </a:lnTo>
                    <a:lnTo>
                      <a:pt x="114" y="373"/>
                    </a:lnTo>
                    <a:lnTo>
                      <a:pt x="96" y="386"/>
                    </a:lnTo>
                    <a:lnTo>
                      <a:pt x="91" y="381"/>
                    </a:lnTo>
                    <a:lnTo>
                      <a:pt x="71" y="369"/>
                    </a:lnTo>
                    <a:lnTo>
                      <a:pt x="67" y="356"/>
                    </a:lnTo>
                    <a:lnTo>
                      <a:pt x="70" y="354"/>
                    </a:lnTo>
                    <a:lnTo>
                      <a:pt x="66" y="352"/>
                    </a:lnTo>
                    <a:lnTo>
                      <a:pt x="52" y="352"/>
                    </a:lnTo>
                    <a:lnTo>
                      <a:pt x="52" y="350"/>
                    </a:lnTo>
                    <a:lnTo>
                      <a:pt x="31" y="336"/>
                    </a:lnTo>
                    <a:lnTo>
                      <a:pt x="33" y="334"/>
                    </a:lnTo>
                    <a:lnTo>
                      <a:pt x="27" y="329"/>
                    </a:lnTo>
                    <a:lnTo>
                      <a:pt x="23" y="323"/>
                    </a:lnTo>
                    <a:lnTo>
                      <a:pt x="23" y="322"/>
                    </a:lnTo>
                    <a:lnTo>
                      <a:pt x="15" y="316"/>
                    </a:lnTo>
                    <a:lnTo>
                      <a:pt x="15" y="315"/>
                    </a:lnTo>
                    <a:lnTo>
                      <a:pt x="15" y="309"/>
                    </a:lnTo>
                    <a:lnTo>
                      <a:pt x="1" y="297"/>
                    </a:lnTo>
                    <a:lnTo>
                      <a:pt x="1" y="283"/>
                    </a:lnTo>
                    <a:lnTo>
                      <a:pt x="2" y="283"/>
                    </a:lnTo>
                    <a:lnTo>
                      <a:pt x="0" y="271"/>
                    </a:lnTo>
                    <a:lnTo>
                      <a:pt x="0" y="265"/>
                    </a:lnTo>
                    <a:lnTo>
                      <a:pt x="8" y="265"/>
                    </a:lnTo>
                    <a:lnTo>
                      <a:pt x="16" y="261"/>
                    </a:lnTo>
                    <a:lnTo>
                      <a:pt x="22" y="253"/>
                    </a:lnTo>
                    <a:lnTo>
                      <a:pt x="22" y="243"/>
                    </a:lnTo>
                    <a:lnTo>
                      <a:pt x="24" y="242"/>
                    </a:lnTo>
                    <a:lnTo>
                      <a:pt x="27" y="242"/>
                    </a:lnTo>
                    <a:lnTo>
                      <a:pt x="31" y="237"/>
                    </a:lnTo>
                    <a:lnTo>
                      <a:pt x="26" y="225"/>
                    </a:lnTo>
                    <a:lnTo>
                      <a:pt x="31" y="200"/>
                    </a:lnTo>
                    <a:lnTo>
                      <a:pt x="34" y="196"/>
                    </a:lnTo>
                    <a:lnTo>
                      <a:pt x="38" y="192"/>
                    </a:lnTo>
                    <a:lnTo>
                      <a:pt x="48" y="207"/>
                    </a:lnTo>
                    <a:lnTo>
                      <a:pt x="49" y="206"/>
                    </a:lnTo>
                    <a:lnTo>
                      <a:pt x="55" y="199"/>
                    </a:lnTo>
                    <a:lnTo>
                      <a:pt x="58" y="182"/>
                    </a:lnTo>
                    <a:lnTo>
                      <a:pt x="58" y="178"/>
                    </a:lnTo>
                    <a:lnTo>
                      <a:pt x="56" y="175"/>
                    </a:lnTo>
                    <a:lnTo>
                      <a:pt x="55" y="172"/>
                    </a:lnTo>
                    <a:lnTo>
                      <a:pt x="58" y="168"/>
                    </a:lnTo>
                    <a:lnTo>
                      <a:pt x="59" y="164"/>
                    </a:lnTo>
                    <a:lnTo>
                      <a:pt x="69" y="160"/>
                    </a:lnTo>
                    <a:lnTo>
                      <a:pt x="73" y="149"/>
                    </a:lnTo>
                    <a:lnTo>
                      <a:pt x="84" y="150"/>
                    </a:lnTo>
                  </a:path>
                </a:pathLst>
              </a:custGeom>
              <a:solidFill>
                <a:schemeClr val="bg1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73" name="Freeform 224"/>
              <p:cNvSpPr>
                <a:spLocks/>
              </p:cNvSpPr>
              <p:nvPr/>
            </p:nvSpPr>
            <p:spPr bwMode="auto">
              <a:xfrm>
                <a:off x="1431983" y="2381325"/>
                <a:ext cx="741361" cy="881062"/>
              </a:xfrm>
              <a:custGeom>
                <a:avLst/>
                <a:gdLst>
                  <a:gd name="T0" fmla="*/ 2147483647 w 470"/>
                  <a:gd name="T1" fmla="*/ 2147483647 h 599"/>
                  <a:gd name="T2" fmla="*/ 2147483647 w 470"/>
                  <a:gd name="T3" fmla="*/ 2147483647 h 599"/>
                  <a:gd name="T4" fmla="*/ 0 w 470"/>
                  <a:gd name="T5" fmla="*/ 2147483647 h 599"/>
                  <a:gd name="T6" fmla="*/ 2147483647 w 470"/>
                  <a:gd name="T7" fmla="*/ 2147483647 h 599"/>
                  <a:gd name="T8" fmla="*/ 2147483647 w 470"/>
                  <a:gd name="T9" fmla="*/ 2147483647 h 599"/>
                  <a:gd name="T10" fmla="*/ 2147483647 w 470"/>
                  <a:gd name="T11" fmla="*/ 2147483647 h 599"/>
                  <a:gd name="T12" fmla="*/ 2147483647 w 470"/>
                  <a:gd name="T13" fmla="*/ 2147483647 h 599"/>
                  <a:gd name="T14" fmla="*/ 2147483647 w 470"/>
                  <a:gd name="T15" fmla="*/ 2147483647 h 599"/>
                  <a:gd name="T16" fmla="*/ 2147483647 w 470"/>
                  <a:gd name="T17" fmla="*/ 2147483647 h 599"/>
                  <a:gd name="T18" fmla="*/ 2147483647 w 470"/>
                  <a:gd name="T19" fmla="*/ 2147483647 h 599"/>
                  <a:gd name="T20" fmla="*/ 2147483647 w 470"/>
                  <a:gd name="T21" fmla="*/ 2147483647 h 599"/>
                  <a:gd name="T22" fmla="*/ 2147483647 w 470"/>
                  <a:gd name="T23" fmla="*/ 2147483647 h 599"/>
                  <a:gd name="T24" fmla="*/ 2147483647 w 470"/>
                  <a:gd name="T25" fmla="*/ 2147483647 h 599"/>
                  <a:gd name="T26" fmla="*/ 2147483647 w 470"/>
                  <a:gd name="T27" fmla="*/ 2147483647 h 599"/>
                  <a:gd name="T28" fmla="*/ 2147483647 w 470"/>
                  <a:gd name="T29" fmla="*/ 2147483647 h 599"/>
                  <a:gd name="T30" fmla="*/ 2147483647 w 470"/>
                  <a:gd name="T31" fmla="*/ 2147483647 h 599"/>
                  <a:gd name="T32" fmla="*/ 2147483647 w 470"/>
                  <a:gd name="T33" fmla="*/ 2147483647 h 599"/>
                  <a:gd name="T34" fmla="*/ 2147483647 w 470"/>
                  <a:gd name="T35" fmla="*/ 2147483647 h 599"/>
                  <a:gd name="T36" fmla="*/ 2147483647 w 470"/>
                  <a:gd name="T37" fmla="*/ 2147483647 h 599"/>
                  <a:gd name="T38" fmla="*/ 2147483647 w 470"/>
                  <a:gd name="T39" fmla="*/ 2147483647 h 599"/>
                  <a:gd name="T40" fmla="*/ 2147483647 w 470"/>
                  <a:gd name="T41" fmla="*/ 2147483647 h 599"/>
                  <a:gd name="T42" fmla="*/ 2147483647 w 470"/>
                  <a:gd name="T43" fmla="*/ 2147483647 h 599"/>
                  <a:gd name="T44" fmla="*/ 2147483647 w 470"/>
                  <a:gd name="T45" fmla="*/ 2147483647 h 599"/>
                  <a:gd name="T46" fmla="*/ 2147483647 w 470"/>
                  <a:gd name="T47" fmla="*/ 2147483647 h 599"/>
                  <a:gd name="T48" fmla="*/ 2147483647 w 470"/>
                  <a:gd name="T49" fmla="*/ 2147483647 h 599"/>
                  <a:gd name="T50" fmla="*/ 2147483647 w 470"/>
                  <a:gd name="T51" fmla="*/ 2147483647 h 599"/>
                  <a:gd name="T52" fmla="*/ 2147483647 w 470"/>
                  <a:gd name="T53" fmla="*/ 2147483647 h 599"/>
                  <a:gd name="T54" fmla="*/ 2147483647 w 470"/>
                  <a:gd name="T55" fmla="*/ 2147483647 h 599"/>
                  <a:gd name="T56" fmla="*/ 2147483647 w 470"/>
                  <a:gd name="T57" fmla="*/ 2147483647 h 599"/>
                  <a:gd name="T58" fmla="*/ 2147483647 w 470"/>
                  <a:gd name="T59" fmla="*/ 2147483647 h 599"/>
                  <a:gd name="T60" fmla="*/ 2147483647 w 470"/>
                  <a:gd name="T61" fmla="*/ 2147483647 h 599"/>
                  <a:gd name="T62" fmla="*/ 2147483647 w 470"/>
                  <a:gd name="T63" fmla="*/ 2147483647 h 599"/>
                  <a:gd name="T64" fmla="*/ 2147483647 w 470"/>
                  <a:gd name="T65" fmla="*/ 2147483647 h 599"/>
                  <a:gd name="T66" fmla="*/ 2147483647 w 470"/>
                  <a:gd name="T67" fmla="*/ 2147483647 h 599"/>
                  <a:gd name="T68" fmla="*/ 2147483647 w 470"/>
                  <a:gd name="T69" fmla="*/ 2147483647 h 599"/>
                  <a:gd name="T70" fmla="*/ 2147483647 w 470"/>
                  <a:gd name="T71" fmla="*/ 2147483647 h 599"/>
                  <a:gd name="T72" fmla="*/ 2147483647 w 470"/>
                  <a:gd name="T73" fmla="*/ 2147483647 h 599"/>
                  <a:gd name="T74" fmla="*/ 2147483647 w 470"/>
                  <a:gd name="T75" fmla="*/ 2147483647 h 599"/>
                  <a:gd name="T76" fmla="*/ 2147483647 w 470"/>
                  <a:gd name="T77" fmla="*/ 2147483647 h 599"/>
                  <a:gd name="T78" fmla="*/ 2147483647 w 470"/>
                  <a:gd name="T79" fmla="*/ 2147483647 h 599"/>
                  <a:gd name="T80" fmla="*/ 2147483647 w 470"/>
                  <a:gd name="T81" fmla="*/ 2147483647 h 599"/>
                  <a:gd name="T82" fmla="*/ 2147483647 w 470"/>
                  <a:gd name="T83" fmla="*/ 2147483647 h 599"/>
                  <a:gd name="T84" fmla="*/ 2147483647 w 470"/>
                  <a:gd name="T85" fmla="*/ 2147483647 h 599"/>
                  <a:gd name="T86" fmla="*/ 2147483647 w 470"/>
                  <a:gd name="T87" fmla="*/ 2147483647 h 599"/>
                  <a:gd name="T88" fmla="*/ 2147483647 w 470"/>
                  <a:gd name="T89" fmla="*/ 2147483647 h 599"/>
                  <a:gd name="T90" fmla="*/ 2147483647 w 470"/>
                  <a:gd name="T91" fmla="*/ 2147483647 h 599"/>
                  <a:gd name="T92" fmla="*/ 2147483647 w 470"/>
                  <a:gd name="T93" fmla="*/ 2147483647 h 59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70"/>
                  <a:gd name="T142" fmla="*/ 0 h 599"/>
                  <a:gd name="T143" fmla="*/ 470 w 470"/>
                  <a:gd name="T144" fmla="*/ 599 h 59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70" h="599">
                    <a:moveTo>
                      <a:pt x="19" y="415"/>
                    </a:moveTo>
                    <a:lnTo>
                      <a:pt x="12" y="457"/>
                    </a:lnTo>
                    <a:lnTo>
                      <a:pt x="12" y="458"/>
                    </a:lnTo>
                    <a:lnTo>
                      <a:pt x="9" y="475"/>
                    </a:lnTo>
                    <a:lnTo>
                      <a:pt x="6" y="493"/>
                    </a:lnTo>
                    <a:lnTo>
                      <a:pt x="0" y="529"/>
                    </a:lnTo>
                    <a:lnTo>
                      <a:pt x="0" y="540"/>
                    </a:lnTo>
                    <a:lnTo>
                      <a:pt x="26" y="545"/>
                    </a:lnTo>
                    <a:lnTo>
                      <a:pt x="55" y="549"/>
                    </a:lnTo>
                    <a:lnTo>
                      <a:pt x="95" y="556"/>
                    </a:lnTo>
                    <a:lnTo>
                      <a:pt x="98" y="556"/>
                    </a:lnTo>
                    <a:lnTo>
                      <a:pt x="109" y="557"/>
                    </a:lnTo>
                    <a:lnTo>
                      <a:pt x="125" y="560"/>
                    </a:lnTo>
                    <a:lnTo>
                      <a:pt x="192" y="568"/>
                    </a:lnTo>
                    <a:lnTo>
                      <a:pt x="214" y="572"/>
                    </a:lnTo>
                    <a:lnTo>
                      <a:pt x="221" y="572"/>
                    </a:lnTo>
                    <a:lnTo>
                      <a:pt x="235" y="574"/>
                    </a:lnTo>
                    <a:lnTo>
                      <a:pt x="257" y="577"/>
                    </a:lnTo>
                    <a:lnTo>
                      <a:pt x="278" y="579"/>
                    </a:lnTo>
                    <a:lnTo>
                      <a:pt x="300" y="582"/>
                    </a:lnTo>
                    <a:lnTo>
                      <a:pt x="301" y="584"/>
                    </a:lnTo>
                    <a:lnTo>
                      <a:pt x="340" y="588"/>
                    </a:lnTo>
                    <a:lnTo>
                      <a:pt x="372" y="592"/>
                    </a:lnTo>
                    <a:lnTo>
                      <a:pt x="383" y="593"/>
                    </a:lnTo>
                    <a:lnTo>
                      <a:pt x="421" y="598"/>
                    </a:lnTo>
                    <a:lnTo>
                      <a:pt x="427" y="545"/>
                    </a:lnTo>
                    <a:lnTo>
                      <a:pt x="428" y="543"/>
                    </a:lnTo>
                    <a:lnTo>
                      <a:pt x="430" y="515"/>
                    </a:lnTo>
                    <a:lnTo>
                      <a:pt x="433" y="500"/>
                    </a:lnTo>
                    <a:lnTo>
                      <a:pt x="433" y="488"/>
                    </a:lnTo>
                    <a:lnTo>
                      <a:pt x="435" y="471"/>
                    </a:lnTo>
                    <a:lnTo>
                      <a:pt x="435" y="470"/>
                    </a:lnTo>
                    <a:lnTo>
                      <a:pt x="435" y="458"/>
                    </a:lnTo>
                    <a:lnTo>
                      <a:pt x="438" y="433"/>
                    </a:lnTo>
                    <a:lnTo>
                      <a:pt x="441" y="406"/>
                    </a:lnTo>
                    <a:lnTo>
                      <a:pt x="445" y="379"/>
                    </a:lnTo>
                    <a:lnTo>
                      <a:pt x="449" y="339"/>
                    </a:lnTo>
                    <a:lnTo>
                      <a:pt x="451" y="325"/>
                    </a:lnTo>
                    <a:lnTo>
                      <a:pt x="452" y="311"/>
                    </a:lnTo>
                    <a:lnTo>
                      <a:pt x="452" y="307"/>
                    </a:lnTo>
                    <a:lnTo>
                      <a:pt x="455" y="283"/>
                    </a:lnTo>
                    <a:lnTo>
                      <a:pt x="456" y="271"/>
                    </a:lnTo>
                    <a:lnTo>
                      <a:pt x="459" y="246"/>
                    </a:lnTo>
                    <a:lnTo>
                      <a:pt x="462" y="222"/>
                    </a:lnTo>
                    <a:lnTo>
                      <a:pt x="464" y="201"/>
                    </a:lnTo>
                    <a:lnTo>
                      <a:pt x="464" y="200"/>
                    </a:lnTo>
                    <a:lnTo>
                      <a:pt x="466" y="189"/>
                    </a:lnTo>
                    <a:lnTo>
                      <a:pt x="467" y="175"/>
                    </a:lnTo>
                    <a:lnTo>
                      <a:pt x="469" y="161"/>
                    </a:lnTo>
                    <a:lnTo>
                      <a:pt x="433" y="157"/>
                    </a:lnTo>
                    <a:lnTo>
                      <a:pt x="430" y="157"/>
                    </a:lnTo>
                    <a:lnTo>
                      <a:pt x="392" y="152"/>
                    </a:lnTo>
                    <a:lnTo>
                      <a:pt x="388" y="152"/>
                    </a:lnTo>
                    <a:lnTo>
                      <a:pt x="370" y="151"/>
                    </a:lnTo>
                    <a:lnTo>
                      <a:pt x="308" y="143"/>
                    </a:lnTo>
                    <a:lnTo>
                      <a:pt x="311" y="115"/>
                    </a:lnTo>
                    <a:lnTo>
                      <a:pt x="314" y="94"/>
                    </a:lnTo>
                    <a:lnTo>
                      <a:pt x="315" y="87"/>
                    </a:lnTo>
                    <a:lnTo>
                      <a:pt x="316" y="79"/>
                    </a:lnTo>
                    <a:lnTo>
                      <a:pt x="318" y="61"/>
                    </a:lnTo>
                    <a:lnTo>
                      <a:pt x="320" y="52"/>
                    </a:lnTo>
                    <a:lnTo>
                      <a:pt x="322" y="33"/>
                    </a:lnTo>
                    <a:lnTo>
                      <a:pt x="291" y="30"/>
                    </a:lnTo>
                    <a:lnTo>
                      <a:pt x="290" y="30"/>
                    </a:lnTo>
                    <a:lnTo>
                      <a:pt x="284" y="29"/>
                    </a:lnTo>
                    <a:lnTo>
                      <a:pt x="267" y="26"/>
                    </a:lnTo>
                    <a:lnTo>
                      <a:pt x="247" y="23"/>
                    </a:lnTo>
                    <a:lnTo>
                      <a:pt x="237" y="23"/>
                    </a:lnTo>
                    <a:lnTo>
                      <a:pt x="233" y="22"/>
                    </a:lnTo>
                    <a:lnTo>
                      <a:pt x="232" y="22"/>
                    </a:lnTo>
                    <a:lnTo>
                      <a:pt x="232" y="20"/>
                    </a:lnTo>
                    <a:lnTo>
                      <a:pt x="168" y="12"/>
                    </a:lnTo>
                    <a:lnTo>
                      <a:pt x="148" y="9"/>
                    </a:lnTo>
                    <a:lnTo>
                      <a:pt x="109" y="5"/>
                    </a:lnTo>
                    <a:lnTo>
                      <a:pt x="85" y="0"/>
                    </a:lnTo>
                    <a:lnTo>
                      <a:pt x="84" y="12"/>
                    </a:lnTo>
                    <a:lnTo>
                      <a:pt x="74" y="72"/>
                    </a:lnTo>
                    <a:lnTo>
                      <a:pt x="69" y="108"/>
                    </a:lnTo>
                    <a:lnTo>
                      <a:pt x="62" y="148"/>
                    </a:lnTo>
                    <a:lnTo>
                      <a:pt x="56" y="178"/>
                    </a:lnTo>
                    <a:lnTo>
                      <a:pt x="52" y="203"/>
                    </a:lnTo>
                    <a:lnTo>
                      <a:pt x="51" y="215"/>
                    </a:lnTo>
                    <a:lnTo>
                      <a:pt x="49" y="225"/>
                    </a:lnTo>
                    <a:lnTo>
                      <a:pt x="47" y="241"/>
                    </a:lnTo>
                    <a:lnTo>
                      <a:pt x="42" y="265"/>
                    </a:lnTo>
                    <a:lnTo>
                      <a:pt x="42" y="269"/>
                    </a:lnTo>
                    <a:lnTo>
                      <a:pt x="30" y="339"/>
                    </a:lnTo>
                    <a:lnTo>
                      <a:pt x="29" y="358"/>
                    </a:lnTo>
                    <a:lnTo>
                      <a:pt x="27" y="364"/>
                    </a:lnTo>
                    <a:lnTo>
                      <a:pt x="26" y="369"/>
                    </a:lnTo>
                    <a:lnTo>
                      <a:pt x="24" y="378"/>
                    </a:lnTo>
                    <a:lnTo>
                      <a:pt x="20" y="400"/>
                    </a:lnTo>
                    <a:lnTo>
                      <a:pt x="19" y="415"/>
                    </a:ln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74" name="Freeform 225"/>
              <p:cNvSpPr>
                <a:spLocks/>
              </p:cNvSpPr>
              <p:nvPr/>
            </p:nvSpPr>
            <p:spPr bwMode="auto">
              <a:xfrm>
                <a:off x="518976" y="1106562"/>
                <a:ext cx="904875" cy="598488"/>
              </a:xfrm>
              <a:custGeom>
                <a:avLst/>
                <a:gdLst>
                  <a:gd name="T0" fmla="*/ 2147483647 w 574"/>
                  <a:gd name="T1" fmla="*/ 2147483647 h 407"/>
                  <a:gd name="T2" fmla="*/ 2147483647 w 574"/>
                  <a:gd name="T3" fmla="*/ 2147483647 h 407"/>
                  <a:gd name="T4" fmla="*/ 2147483647 w 574"/>
                  <a:gd name="T5" fmla="*/ 2147483647 h 407"/>
                  <a:gd name="T6" fmla="*/ 2147483647 w 574"/>
                  <a:gd name="T7" fmla="*/ 2147483647 h 407"/>
                  <a:gd name="T8" fmla="*/ 2147483647 w 574"/>
                  <a:gd name="T9" fmla="*/ 2147483647 h 407"/>
                  <a:gd name="T10" fmla="*/ 2147483647 w 574"/>
                  <a:gd name="T11" fmla="*/ 2147483647 h 407"/>
                  <a:gd name="T12" fmla="*/ 2147483647 w 574"/>
                  <a:gd name="T13" fmla="*/ 2147483647 h 407"/>
                  <a:gd name="T14" fmla="*/ 2147483647 w 574"/>
                  <a:gd name="T15" fmla="*/ 2147483647 h 407"/>
                  <a:gd name="T16" fmla="*/ 2147483647 w 574"/>
                  <a:gd name="T17" fmla="*/ 2147483647 h 407"/>
                  <a:gd name="T18" fmla="*/ 2147483647 w 574"/>
                  <a:gd name="T19" fmla="*/ 2147483647 h 407"/>
                  <a:gd name="T20" fmla="*/ 2147483647 w 574"/>
                  <a:gd name="T21" fmla="*/ 2147483647 h 407"/>
                  <a:gd name="T22" fmla="*/ 2147483647 w 574"/>
                  <a:gd name="T23" fmla="*/ 2147483647 h 407"/>
                  <a:gd name="T24" fmla="*/ 2147483647 w 574"/>
                  <a:gd name="T25" fmla="*/ 2147483647 h 407"/>
                  <a:gd name="T26" fmla="*/ 2147483647 w 574"/>
                  <a:gd name="T27" fmla="*/ 2147483647 h 407"/>
                  <a:gd name="T28" fmla="*/ 2147483647 w 574"/>
                  <a:gd name="T29" fmla="*/ 2147483647 h 407"/>
                  <a:gd name="T30" fmla="*/ 2147483647 w 574"/>
                  <a:gd name="T31" fmla="*/ 2147483647 h 407"/>
                  <a:gd name="T32" fmla="*/ 2147483647 w 574"/>
                  <a:gd name="T33" fmla="*/ 2147483647 h 407"/>
                  <a:gd name="T34" fmla="*/ 2147483647 w 574"/>
                  <a:gd name="T35" fmla="*/ 2147483647 h 407"/>
                  <a:gd name="T36" fmla="*/ 2147483647 w 574"/>
                  <a:gd name="T37" fmla="*/ 2147483647 h 407"/>
                  <a:gd name="T38" fmla="*/ 2147483647 w 574"/>
                  <a:gd name="T39" fmla="*/ 2147483647 h 407"/>
                  <a:gd name="T40" fmla="*/ 0 w 574"/>
                  <a:gd name="T41" fmla="*/ 2147483647 h 407"/>
                  <a:gd name="T42" fmla="*/ 2147483647 w 574"/>
                  <a:gd name="T43" fmla="*/ 2147483647 h 407"/>
                  <a:gd name="T44" fmla="*/ 2147483647 w 574"/>
                  <a:gd name="T45" fmla="*/ 2147483647 h 407"/>
                  <a:gd name="T46" fmla="*/ 2147483647 w 574"/>
                  <a:gd name="T47" fmla="*/ 2147483647 h 407"/>
                  <a:gd name="T48" fmla="*/ 2147483647 w 574"/>
                  <a:gd name="T49" fmla="*/ 2147483647 h 407"/>
                  <a:gd name="T50" fmla="*/ 2147483647 w 574"/>
                  <a:gd name="T51" fmla="*/ 2147483647 h 407"/>
                  <a:gd name="T52" fmla="*/ 2147483647 w 574"/>
                  <a:gd name="T53" fmla="*/ 2147483647 h 407"/>
                  <a:gd name="T54" fmla="*/ 2147483647 w 574"/>
                  <a:gd name="T55" fmla="*/ 2147483647 h 407"/>
                  <a:gd name="T56" fmla="*/ 2147483647 w 574"/>
                  <a:gd name="T57" fmla="*/ 2147483647 h 407"/>
                  <a:gd name="T58" fmla="*/ 2147483647 w 574"/>
                  <a:gd name="T59" fmla="*/ 2147483647 h 407"/>
                  <a:gd name="T60" fmla="*/ 2147483647 w 574"/>
                  <a:gd name="T61" fmla="*/ 2147483647 h 407"/>
                  <a:gd name="T62" fmla="*/ 2147483647 w 574"/>
                  <a:gd name="T63" fmla="*/ 2147483647 h 407"/>
                  <a:gd name="T64" fmla="*/ 2147483647 w 574"/>
                  <a:gd name="T65" fmla="*/ 2147483647 h 407"/>
                  <a:gd name="T66" fmla="*/ 2147483647 w 574"/>
                  <a:gd name="T67" fmla="*/ 2147483647 h 407"/>
                  <a:gd name="T68" fmla="*/ 2147483647 w 574"/>
                  <a:gd name="T69" fmla="*/ 2147483647 h 407"/>
                  <a:gd name="T70" fmla="*/ 2147483647 w 574"/>
                  <a:gd name="T71" fmla="*/ 2147483647 h 407"/>
                  <a:gd name="T72" fmla="*/ 2147483647 w 574"/>
                  <a:gd name="T73" fmla="*/ 2147483647 h 407"/>
                  <a:gd name="T74" fmla="*/ 2147483647 w 574"/>
                  <a:gd name="T75" fmla="*/ 2147483647 h 407"/>
                  <a:gd name="T76" fmla="*/ 2147483647 w 574"/>
                  <a:gd name="T77" fmla="*/ 2147483647 h 407"/>
                  <a:gd name="T78" fmla="*/ 2147483647 w 574"/>
                  <a:gd name="T79" fmla="*/ 2147483647 h 407"/>
                  <a:gd name="T80" fmla="*/ 2147483647 w 574"/>
                  <a:gd name="T81" fmla="*/ 2147483647 h 407"/>
                  <a:gd name="T82" fmla="*/ 2147483647 w 574"/>
                  <a:gd name="T83" fmla="*/ 2147483647 h 407"/>
                  <a:gd name="T84" fmla="*/ 2147483647 w 574"/>
                  <a:gd name="T85" fmla="*/ 2147483647 h 407"/>
                  <a:gd name="T86" fmla="*/ 2147483647 w 574"/>
                  <a:gd name="T87" fmla="*/ 2147483647 h 407"/>
                  <a:gd name="T88" fmla="*/ 2147483647 w 574"/>
                  <a:gd name="T89" fmla="*/ 2147483647 h 407"/>
                  <a:gd name="T90" fmla="*/ 2147483647 w 574"/>
                  <a:gd name="T91" fmla="*/ 2147483647 h 407"/>
                  <a:gd name="T92" fmla="*/ 2147483647 w 574"/>
                  <a:gd name="T93" fmla="*/ 2147483647 h 407"/>
                  <a:gd name="T94" fmla="*/ 2147483647 w 574"/>
                  <a:gd name="T95" fmla="*/ 2147483647 h 407"/>
                  <a:gd name="T96" fmla="*/ 2147483647 w 574"/>
                  <a:gd name="T97" fmla="*/ 2147483647 h 407"/>
                  <a:gd name="T98" fmla="*/ 2147483647 w 574"/>
                  <a:gd name="T99" fmla="*/ 2147483647 h 407"/>
                  <a:gd name="T100" fmla="*/ 2147483647 w 574"/>
                  <a:gd name="T101" fmla="*/ 2147483647 h 407"/>
                  <a:gd name="T102" fmla="*/ 2147483647 w 574"/>
                  <a:gd name="T103" fmla="*/ 2147483647 h 407"/>
                  <a:gd name="T104" fmla="*/ 2147483647 w 574"/>
                  <a:gd name="T105" fmla="*/ 0 h 407"/>
                  <a:gd name="T106" fmla="*/ 2147483647 w 574"/>
                  <a:gd name="T107" fmla="*/ 2147483647 h 407"/>
                  <a:gd name="T108" fmla="*/ 2147483647 w 574"/>
                  <a:gd name="T109" fmla="*/ 2147483647 h 407"/>
                  <a:gd name="T110" fmla="*/ 2147483647 w 574"/>
                  <a:gd name="T111" fmla="*/ 2147483647 h 407"/>
                  <a:gd name="T112" fmla="*/ 2147483647 w 574"/>
                  <a:gd name="T113" fmla="*/ 2147483647 h 407"/>
                  <a:gd name="T114" fmla="*/ 2147483647 w 574"/>
                  <a:gd name="T115" fmla="*/ 2147483647 h 407"/>
                  <a:gd name="T116" fmla="*/ 2147483647 w 574"/>
                  <a:gd name="T117" fmla="*/ 2147483647 h 407"/>
                  <a:gd name="T118" fmla="*/ 2147483647 w 574"/>
                  <a:gd name="T119" fmla="*/ 2147483647 h 407"/>
                  <a:gd name="T120" fmla="*/ 2147483647 w 574"/>
                  <a:gd name="T121" fmla="*/ 2147483647 h 40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74"/>
                  <a:gd name="T184" fmla="*/ 0 h 407"/>
                  <a:gd name="T185" fmla="*/ 574 w 574"/>
                  <a:gd name="T186" fmla="*/ 407 h 40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74" h="407">
                    <a:moveTo>
                      <a:pt x="520" y="357"/>
                    </a:moveTo>
                    <a:lnTo>
                      <a:pt x="519" y="363"/>
                    </a:lnTo>
                    <a:lnTo>
                      <a:pt x="523" y="376"/>
                    </a:lnTo>
                    <a:lnTo>
                      <a:pt x="521" y="406"/>
                    </a:lnTo>
                    <a:lnTo>
                      <a:pt x="489" y="397"/>
                    </a:lnTo>
                    <a:lnTo>
                      <a:pt x="488" y="397"/>
                    </a:lnTo>
                    <a:lnTo>
                      <a:pt x="478" y="396"/>
                    </a:lnTo>
                    <a:lnTo>
                      <a:pt x="470" y="394"/>
                    </a:lnTo>
                    <a:lnTo>
                      <a:pt x="469" y="394"/>
                    </a:lnTo>
                    <a:lnTo>
                      <a:pt x="462" y="393"/>
                    </a:lnTo>
                    <a:lnTo>
                      <a:pt x="442" y="389"/>
                    </a:lnTo>
                    <a:lnTo>
                      <a:pt x="441" y="389"/>
                    </a:lnTo>
                    <a:lnTo>
                      <a:pt x="422" y="385"/>
                    </a:lnTo>
                    <a:lnTo>
                      <a:pt x="383" y="376"/>
                    </a:lnTo>
                    <a:lnTo>
                      <a:pt x="368" y="374"/>
                    </a:lnTo>
                    <a:lnTo>
                      <a:pt x="355" y="379"/>
                    </a:lnTo>
                    <a:lnTo>
                      <a:pt x="347" y="376"/>
                    </a:lnTo>
                    <a:lnTo>
                      <a:pt x="333" y="375"/>
                    </a:lnTo>
                    <a:lnTo>
                      <a:pt x="323" y="372"/>
                    </a:lnTo>
                    <a:lnTo>
                      <a:pt x="314" y="378"/>
                    </a:lnTo>
                    <a:lnTo>
                      <a:pt x="298" y="376"/>
                    </a:lnTo>
                    <a:lnTo>
                      <a:pt x="296" y="376"/>
                    </a:lnTo>
                    <a:lnTo>
                      <a:pt x="292" y="376"/>
                    </a:lnTo>
                    <a:lnTo>
                      <a:pt x="287" y="376"/>
                    </a:lnTo>
                    <a:lnTo>
                      <a:pt x="271" y="383"/>
                    </a:lnTo>
                    <a:lnTo>
                      <a:pt x="250" y="381"/>
                    </a:lnTo>
                    <a:lnTo>
                      <a:pt x="238" y="374"/>
                    </a:lnTo>
                    <a:lnTo>
                      <a:pt x="236" y="376"/>
                    </a:lnTo>
                    <a:lnTo>
                      <a:pt x="221" y="378"/>
                    </a:lnTo>
                    <a:lnTo>
                      <a:pt x="217" y="379"/>
                    </a:lnTo>
                    <a:lnTo>
                      <a:pt x="196" y="379"/>
                    </a:lnTo>
                    <a:lnTo>
                      <a:pt x="195" y="372"/>
                    </a:lnTo>
                    <a:lnTo>
                      <a:pt x="178" y="364"/>
                    </a:lnTo>
                    <a:lnTo>
                      <a:pt x="175" y="361"/>
                    </a:lnTo>
                    <a:lnTo>
                      <a:pt x="174" y="360"/>
                    </a:lnTo>
                    <a:lnTo>
                      <a:pt x="157" y="360"/>
                    </a:lnTo>
                    <a:lnTo>
                      <a:pt x="152" y="357"/>
                    </a:lnTo>
                    <a:lnTo>
                      <a:pt x="143" y="363"/>
                    </a:lnTo>
                    <a:lnTo>
                      <a:pt x="127" y="365"/>
                    </a:lnTo>
                    <a:lnTo>
                      <a:pt x="121" y="364"/>
                    </a:lnTo>
                    <a:lnTo>
                      <a:pt x="116" y="367"/>
                    </a:lnTo>
                    <a:lnTo>
                      <a:pt x="102" y="361"/>
                    </a:lnTo>
                    <a:lnTo>
                      <a:pt x="81" y="346"/>
                    </a:lnTo>
                    <a:lnTo>
                      <a:pt x="83" y="339"/>
                    </a:lnTo>
                    <a:lnTo>
                      <a:pt x="83" y="338"/>
                    </a:lnTo>
                    <a:lnTo>
                      <a:pt x="84" y="336"/>
                    </a:lnTo>
                    <a:lnTo>
                      <a:pt x="84" y="325"/>
                    </a:lnTo>
                    <a:lnTo>
                      <a:pt x="85" y="313"/>
                    </a:lnTo>
                    <a:lnTo>
                      <a:pt x="76" y="292"/>
                    </a:lnTo>
                    <a:lnTo>
                      <a:pt x="62" y="284"/>
                    </a:lnTo>
                    <a:lnTo>
                      <a:pt x="58" y="285"/>
                    </a:lnTo>
                    <a:lnTo>
                      <a:pt x="49" y="284"/>
                    </a:lnTo>
                    <a:lnTo>
                      <a:pt x="45" y="271"/>
                    </a:lnTo>
                    <a:lnTo>
                      <a:pt x="44" y="268"/>
                    </a:lnTo>
                    <a:lnTo>
                      <a:pt x="31" y="266"/>
                    </a:lnTo>
                    <a:lnTo>
                      <a:pt x="26" y="261"/>
                    </a:lnTo>
                    <a:lnTo>
                      <a:pt x="15" y="264"/>
                    </a:lnTo>
                    <a:lnTo>
                      <a:pt x="8" y="260"/>
                    </a:lnTo>
                    <a:lnTo>
                      <a:pt x="6" y="254"/>
                    </a:lnTo>
                    <a:lnTo>
                      <a:pt x="4" y="259"/>
                    </a:lnTo>
                    <a:lnTo>
                      <a:pt x="0" y="257"/>
                    </a:lnTo>
                    <a:lnTo>
                      <a:pt x="12" y="218"/>
                    </a:lnTo>
                    <a:lnTo>
                      <a:pt x="9" y="239"/>
                    </a:lnTo>
                    <a:lnTo>
                      <a:pt x="13" y="235"/>
                    </a:lnTo>
                    <a:lnTo>
                      <a:pt x="19" y="235"/>
                    </a:lnTo>
                    <a:lnTo>
                      <a:pt x="19" y="223"/>
                    </a:lnTo>
                    <a:lnTo>
                      <a:pt x="26" y="217"/>
                    </a:lnTo>
                    <a:lnTo>
                      <a:pt x="29" y="213"/>
                    </a:lnTo>
                    <a:lnTo>
                      <a:pt x="17" y="213"/>
                    </a:lnTo>
                    <a:lnTo>
                      <a:pt x="12" y="209"/>
                    </a:lnTo>
                    <a:lnTo>
                      <a:pt x="13" y="202"/>
                    </a:lnTo>
                    <a:lnTo>
                      <a:pt x="15" y="193"/>
                    </a:lnTo>
                    <a:lnTo>
                      <a:pt x="12" y="189"/>
                    </a:lnTo>
                    <a:lnTo>
                      <a:pt x="16" y="195"/>
                    </a:lnTo>
                    <a:lnTo>
                      <a:pt x="33" y="192"/>
                    </a:lnTo>
                    <a:lnTo>
                      <a:pt x="34" y="189"/>
                    </a:lnTo>
                    <a:lnTo>
                      <a:pt x="24" y="184"/>
                    </a:lnTo>
                    <a:lnTo>
                      <a:pt x="19" y="177"/>
                    </a:lnTo>
                    <a:lnTo>
                      <a:pt x="16" y="187"/>
                    </a:lnTo>
                    <a:lnTo>
                      <a:pt x="12" y="187"/>
                    </a:lnTo>
                    <a:lnTo>
                      <a:pt x="16" y="157"/>
                    </a:lnTo>
                    <a:lnTo>
                      <a:pt x="16" y="146"/>
                    </a:lnTo>
                    <a:lnTo>
                      <a:pt x="12" y="139"/>
                    </a:lnTo>
                    <a:lnTo>
                      <a:pt x="15" y="121"/>
                    </a:lnTo>
                    <a:lnTo>
                      <a:pt x="12" y="95"/>
                    </a:lnTo>
                    <a:lnTo>
                      <a:pt x="13" y="92"/>
                    </a:lnTo>
                    <a:lnTo>
                      <a:pt x="5" y="80"/>
                    </a:lnTo>
                    <a:lnTo>
                      <a:pt x="4" y="66"/>
                    </a:lnTo>
                    <a:lnTo>
                      <a:pt x="6" y="62"/>
                    </a:lnTo>
                    <a:lnTo>
                      <a:pt x="5" y="49"/>
                    </a:lnTo>
                    <a:lnTo>
                      <a:pt x="15" y="31"/>
                    </a:lnTo>
                    <a:lnTo>
                      <a:pt x="12" y="26"/>
                    </a:lnTo>
                    <a:lnTo>
                      <a:pt x="16" y="26"/>
                    </a:lnTo>
                    <a:lnTo>
                      <a:pt x="58" y="62"/>
                    </a:lnTo>
                    <a:lnTo>
                      <a:pt x="96" y="76"/>
                    </a:lnTo>
                    <a:lnTo>
                      <a:pt x="96" y="77"/>
                    </a:lnTo>
                    <a:lnTo>
                      <a:pt x="121" y="83"/>
                    </a:lnTo>
                    <a:lnTo>
                      <a:pt x="131" y="92"/>
                    </a:lnTo>
                    <a:lnTo>
                      <a:pt x="137" y="95"/>
                    </a:lnTo>
                    <a:lnTo>
                      <a:pt x="138" y="88"/>
                    </a:lnTo>
                    <a:lnTo>
                      <a:pt x="145" y="90"/>
                    </a:lnTo>
                    <a:lnTo>
                      <a:pt x="141" y="92"/>
                    </a:lnTo>
                    <a:lnTo>
                      <a:pt x="143" y="98"/>
                    </a:lnTo>
                    <a:lnTo>
                      <a:pt x="148" y="119"/>
                    </a:lnTo>
                    <a:lnTo>
                      <a:pt x="135" y="126"/>
                    </a:lnTo>
                    <a:lnTo>
                      <a:pt x="135" y="130"/>
                    </a:lnTo>
                    <a:lnTo>
                      <a:pt x="152" y="119"/>
                    </a:lnTo>
                    <a:lnTo>
                      <a:pt x="156" y="119"/>
                    </a:lnTo>
                    <a:lnTo>
                      <a:pt x="155" y="134"/>
                    </a:lnTo>
                    <a:lnTo>
                      <a:pt x="153" y="133"/>
                    </a:lnTo>
                    <a:lnTo>
                      <a:pt x="148" y="156"/>
                    </a:lnTo>
                    <a:lnTo>
                      <a:pt x="149" y="157"/>
                    </a:lnTo>
                    <a:lnTo>
                      <a:pt x="150" y="167"/>
                    </a:lnTo>
                    <a:lnTo>
                      <a:pt x="153" y="173"/>
                    </a:lnTo>
                    <a:lnTo>
                      <a:pt x="143" y="175"/>
                    </a:lnTo>
                    <a:lnTo>
                      <a:pt x="141" y="173"/>
                    </a:lnTo>
                    <a:lnTo>
                      <a:pt x="141" y="171"/>
                    </a:lnTo>
                    <a:lnTo>
                      <a:pt x="142" y="180"/>
                    </a:lnTo>
                    <a:lnTo>
                      <a:pt x="149" y="178"/>
                    </a:lnTo>
                    <a:lnTo>
                      <a:pt x="157" y="175"/>
                    </a:lnTo>
                    <a:lnTo>
                      <a:pt x="155" y="166"/>
                    </a:lnTo>
                    <a:lnTo>
                      <a:pt x="161" y="131"/>
                    </a:lnTo>
                    <a:lnTo>
                      <a:pt x="174" y="116"/>
                    </a:lnTo>
                    <a:lnTo>
                      <a:pt x="178" y="115"/>
                    </a:lnTo>
                    <a:lnTo>
                      <a:pt x="179" y="110"/>
                    </a:lnTo>
                    <a:lnTo>
                      <a:pt x="173" y="96"/>
                    </a:lnTo>
                    <a:lnTo>
                      <a:pt x="173" y="85"/>
                    </a:lnTo>
                    <a:lnTo>
                      <a:pt x="168" y="95"/>
                    </a:lnTo>
                    <a:lnTo>
                      <a:pt x="171" y="103"/>
                    </a:lnTo>
                    <a:lnTo>
                      <a:pt x="167" y="95"/>
                    </a:lnTo>
                    <a:lnTo>
                      <a:pt x="163" y="94"/>
                    </a:lnTo>
                    <a:lnTo>
                      <a:pt x="164" y="81"/>
                    </a:lnTo>
                    <a:lnTo>
                      <a:pt x="174" y="83"/>
                    </a:lnTo>
                    <a:lnTo>
                      <a:pt x="177" y="78"/>
                    </a:lnTo>
                    <a:lnTo>
                      <a:pt x="168" y="69"/>
                    </a:lnTo>
                    <a:lnTo>
                      <a:pt x="164" y="65"/>
                    </a:lnTo>
                    <a:lnTo>
                      <a:pt x="155" y="78"/>
                    </a:lnTo>
                    <a:lnTo>
                      <a:pt x="157" y="99"/>
                    </a:lnTo>
                    <a:lnTo>
                      <a:pt x="160" y="101"/>
                    </a:lnTo>
                    <a:lnTo>
                      <a:pt x="161" y="96"/>
                    </a:lnTo>
                    <a:lnTo>
                      <a:pt x="170" y="105"/>
                    </a:lnTo>
                    <a:lnTo>
                      <a:pt x="167" y="119"/>
                    </a:lnTo>
                    <a:lnTo>
                      <a:pt x="160" y="108"/>
                    </a:lnTo>
                    <a:lnTo>
                      <a:pt x="153" y="102"/>
                    </a:lnTo>
                    <a:lnTo>
                      <a:pt x="155" y="88"/>
                    </a:lnTo>
                    <a:lnTo>
                      <a:pt x="148" y="81"/>
                    </a:lnTo>
                    <a:lnTo>
                      <a:pt x="159" y="62"/>
                    </a:lnTo>
                    <a:lnTo>
                      <a:pt x="164" y="40"/>
                    </a:lnTo>
                    <a:lnTo>
                      <a:pt x="171" y="59"/>
                    </a:lnTo>
                    <a:lnTo>
                      <a:pt x="177" y="41"/>
                    </a:lnTo>
                    <a:lnTo>
                      <a:pt x="178" y="30"/>
                    </a:lnTo>
                    <a:lnTo>
                      <a:pt x="171" y="27"/>
                    </a:lnTo>
                    <a:lnTo>
                      <a:pt x="168" y="38"/>
                    </a:lnTo>
                    <a:lnTo>
                      <a:pt x="164" y="13"/>
                    </a:lnTo>
                    <a:lnTo>
                      <a:pt x="167" y="0"/>
                    </a:lnTo>
                    <a:lnTo>
                      <a:pt x="303" y="31"/>
                    </a:lnTo>
                    <a:lnTo>
                      <a:pt x="444" y="62"/>
                    </a:lnTo>
                    <a:lnTo>
                      <a:pt x="489" y="72"/>
                    </a:lnTo>
                    <a:lnTo>
                      <a:pt x="543" y="83"/>
                    </a:lnTo>
                    <a:lnTo>
                      <a:pt x="573" y="88"/>
                    </a:lnTo>
                    <a:lnTo>
                      <a:pt x="571" y="92"/>
                    </a:lnTo>
                    <a:lnTo>
                      <a:pt x="571" y="96"/>
                    </a:lnTo>
                    <a:lnTo>
                      <a:pt x="568" y="103"/>
                    </a:lnTo>
                    <a:lnTo>
                      <a:pt x="557" y="163"/>
                    </a:lnTo>
                    <a:lnTo>
                      <a:pt x="555" y="180"/>
                    </a:lnTo>
                    <a:lnTo>
                      <a:pt x="552" y="187"/>
                    </a:lnTo>
                    <a:lnTo>
                      <a:pt x="552" y="191"/>
                    </a:lnTo>
                    <a:lnTo>
                      <a:pt x="552" y="192"/>
                    </a:lnTo>
                    <a:lnTo>
                      <a:pt x="552" y="195"/>
                    </a:lnTo>
                    <a:lnTo>
                      <a:pt x="548" y="218"/>
                    </a:lnTo>
                    <a:lnTo>
                      <a:pt x="545" y="231"/>
                    </a:lnTo>
                    <a:lnTo>
                      <a:pt x="539" y="259"/>
                    </a:lnTo>
                    <a:lnTo>
                      <a:pt x="538" y="270"/>
                    </a:lnTo>
                    <a:lnTo>
                      <a:pt x="537" y="271"/>
                    </a:lnTo>
                    <a:lnTo>
                      <a:pt x="535" y="284"/>
                    </a:lnTo>
                    <a:lnTo>
                      <a:pt x="527" y="324"/>
                    </a:lnTo>
                    <a:lnTo>
                      <a:pt x="525" y="329"/>
                    </a:lnTo>
                    <a:lnTo>
                      <a:pt x="523" y="346"/>
                    </a:lnTo>
                    <a:lnTo>
                      <a:pt x="521" y="350"/>
                    </a:lnTo>
                    <a:lnTo>
                      <a:pt x="520" y="357"/>
                    </a:lnTo>
                  </a:path>
                </a:pathLst>
              </a:custGeom>
              <a:solidFill>
                <a:schemeClr val="accent1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76" name="Freeform 227"/>
              <p:cNvSpPr>
                <a:spLocks/>
              </p:cNvSpPr>
              <p:nvPr/>
            </p:nvSpPr>
            <p:spPr bwMode="auto">
              <a:xfrm>
                <a:off x="1931362" y="1962373"/>
                <a:ext cx="931863" cy="712787"/>
              </a:xfrm>
              <a:custGeom>
                <a:avLst/>
                <a:gdLst>
                  <a:gd name="T0" fmla="*/ 2147483647 w 590"/>
                  <a:gd name="T1" fmla="*/ 2147483647 h 485"/>
                  <a:gd name="T2" fmla="*/ 2147483647 w 590"/>
                  <a:gd name="T3" fmla="*/ 2147483647 h 485"/>
                  <a:gd name="T4" fmla="*/ 2147483647 w 590"/>
                  <a:gd name="T5" fmla="*/ 2147483647 h 485"/>
                  <a:gd name="T6" fmla="*/ 2147483647 w 590"/>
                  <a:gd name="T7" fmla="*/ 2147483647 h 485"/>
                  <a:gd name="T8" fmla="*/ 2147483647 w 590"/>
                  <a:gd name="T9" fmla="*/ 2147483647 h 485"/>
                  <a:gd name="T10" fmla="*/ 2147483647 w 590"/>
                  <a:gd name="T11" fmla="*/ 2147483647 h 485"/>
                  <a:gd name="T12" fmla="*/ 2147483647 w 590"/>
                  <a:gd name="T13" fmla="*/ 2147483647 h 485"/>
                  <a:gd name="T14" fmla="*/ 2147483647 w 590"/>
                  <a:gd name="T15" fmla="*/ 2147483647 h 485"/>
                  <a:gd name="T16" fmla="*/ 0 w 590"/>
                  <a:gd name="T17" fmla="*/ 2147483647 h 485"/>
                  <a:gd name="T18" fmla="*/ 2147483647 w 590"/>
                  <a:gd name="T19" fmla="*/ 2147483647 h 485"/>
                  <a:gd name="T20" fmla="*/ 2147483647 w 590"/>
                  <a:gd name="T21" fmla="*/ 2147483647 h 485"/>
                  <a:gd name="T22" fmla="*/ 2147483647 w 590"/>
                  <a:gd name="T23" fmla="*/ 2147483647 h 485"/>
                  <a:gd name="T24" fmla="*/ 2147483647 w 590"/>
                  <a:gd name="T25" fmla="*/ 2147483647 h 485"/>
                  <a:gd name="T26" fmla="*/ 2147483647 w 590"/>
                  <a:gd name="T27" fmla="*/ 2147483647 h 485"/>
                  <a:gd name="T28" fmla="*/ 2147483647 w 590"/>
                  <a:gd name="T29" fmla="*/ 2147483647 h 485"/>
                  <a:gd name="T30" fmla="*/ 2147483647 w 590"/>
                  <a:gd name="T31" fmla="*/ 2147483647 h 485"/>
                  <a:gd name="T32" fmla="*/ 2147483647 w 590"/>
                  <a:gd name="T33" fmla="*/ 2147483647 h 485"/>
                  <a:gd name="T34" fmla="*/ 2147483647 w 590"/>
                  <a:gd name="T35" fmla="*/ 2147483647 h 485"/>
                  <a:gd name="T36" fmla="*/ 2147483647 w 590"/>
                  <a:gd name="T37" fmla="*/ 2147483647 h 485"/>
                  <a:gd name="T38" fmla="*/ 2147483647 w 590"/>
                  <a:gd name="T39" fmla="*/ 2147483647 h 485"/>
                  <a:gd name="T40" fmla="*/ 2147483647 w 590"/>
                  <a:gd name="T41" fmla="*/ 2147483647 h 485"/>
                  <a:gd name="T42" fmla="*/ 2147483647 w 590"/>
                  <a:gd name="T43" fmla="*/ 2147483647 h 485"/>
                  <a:gd name="T44" fmla="*/ 2147483647 w 590"/>
                  <a:gd name="T45" fmla="*/ 2147483647 h 485"/>
                  <a:gd name="T46" fmla="*/ 2147483647 w 590"/>
                  <a:gd name="T47" fmla="*/ 2147483647 h 485"/>
                  <a:gd name="T48" fmla="*/ 2147483647 w 590"/>
                  <a:gd name="T49" fmla="*/ 2147483647 h 485"/>
                  <a:gd name="T50" fmla="*/ 2147483647 w 590"/>
                  <a:gd name="T51" fmla="*/ 2147483647 h 485"/>
                  <a:gd name="T52" fmla="*/ 2147483647 w 590"/>
                  <a:gd name="T53" fmla="*/ 2147483647 h 485"/>
                  <a:gd name="T54" fmla="*/ 2147483647 w 590"/>
                  <a:gd name="T55" fmla="*/ 2147483647 h 485"/>
                  <a:gd name="T56" fmla="*/ 2147483647 w 590"/>
                  <a:gd name="T57" fmla="*/ 2147483647 h 485"/>
                  <a:gd name="T58" fmla="*/ 2147483647 w 590"/>
                  <a:gd name="T59" fmla="*/ 2147483647 h 485"/>
                  <a:gd name="T60" fmla="*/ 2147483647 w 590"/>
                  <a:gd name="T61" fmla="*/ 2147483647 h 485"/>
                  <a:gd name="T62" fmla="*/ 2147483647 w 590"/>
                  <a:gd name="T63" fmla="*/ 2147483647 h 485"/>
                  <a:gd name="T64" fmla="*/ 2147483647 w 590"/>
                  <a:gd name="T65" fmla="*/ 2147483647 h 485"/>
                  <a:gd name="T66" fmla="*/ 2147483647 w 590"/>
                  <a:gd name="T67" fmla="*/ 2147483647 h 485"/>
                  <a:gd name="T68" fmla="*/ 2147483647 w 590"/>
                  <a:gd name="T69" fmla="*/ 2147483647 h 485"/>
                  <a:gd name="T70" fmla="*/ 2147483647 w 590"/>
                  <a:gd name="T71" fmla="*/ 2147483647 h 485"/>
                  <a:gd name="T72" fmla="*/ 2147483647 w 590"/>
                  <a:gd name="T73" fmla="*/ 2147483647 h 485"/>
                  <a:gd name="T74" fmla="*/ 2147483647 w 590"/>
                  <a:gd name="T75" fmla="*/ 2147483647 h 485"/>
                  <a:gd name="T76" fmla="*/ 2147483647 w 590"/>
                  <a:gd name="T77" fmla="*/ 2147483647 h 485"/>
                  <a:gd name="T78" fmla="*/ 2147483647 w 590"/>
                  <a:gd name="T79" fmla="*/ 2147483647 h 485"/>
                  <a:gd name="T80" fmla="*/ 2147483647 w 590"/>
                  <a:gd name="T81" fmla="*/ 2147483647 h 485"/>
                  <a:gd name="T82" fmla="*/ 2147483647 w 590"/>
                  <a:gd name="T83" fmla="*/ 2147483647 h 485"/>
                  <a:gd name="T84" fmla="*/ 2147483647 w 590"/>
                  <a:gd name="T85" fmla="*/ 2147483647 h 485"/>
                  <a:gd name="T86" fmla="*/ 2147483647 w 590"/>
                  <a:gd name="T87" fmla="*/ 2147483647 h 485"/>
                  <a:gd name="T88" fmla="*/ 2147483647 w 590"/>
                  <a:gd name="T89" fmla="*/ 2147483647 h 485"/>
                  <a:gd name="T90" fmla="*/ 2147483647 w 590"/>
                  <a:gd name="T91" fmla="*/ 2147483647 h 485"/>
                  <a:gd name="T92" fmla="*/ 2147483647 w 590"/>
                  <a:gd name="T93" fmla="*/ 2147483647 h 485"/>
                  <a:gd name="T94" fmla="*/ 2147483647 w 590"/>
                  <a:gd name="T95" fmla="*/ 2147483647 h 485"/>
                  <a:gd name="T96" fmla="*/ 2147483647 w 590"/>
                  <a:gd name="T97" fmla="*/ 2147483647 h 485"/>
                  <a:gd name="T98" fmla="*/ 2147483647 w 590"/>
                  <a:gd name="T99" fmla="*/ 2147483647 h 485"/>
                  <a:gd name="T100" fmla="*/ 2147483647 w 590"/>
                  <a:gd name="T101" fmla="*/ 2147483647 h 485"/>
                  <a:gd name="T102" fmla="*/ 2147483647 w 590"/>
                  <a:gd name="T103" fmla="*/ 2147483647 h 485"/>
                  <a:gd name="T104" fmla="*/ 2147483647 w 590"/>
                  <a:gd name="T105" fmla="*/ 2147483647 h 485"/>
                  <a:gd name="T106" fmla="*/ 2147483647 w 590"/>
                  <a:gd name="T107" fmla="*/ 2147483647 h 485"/>
                  <a:gd name="T108" fmla="*/ 2147483647 w 590"/>
                  <a:gd name="T109" fmla="*/ 2147483647 h 485"/>
                  <a:gd name="T110" fmla="*/ 2147483647 w 590"/>
                  <a:gd name="T111" fmla="*/ 2147483647 h 4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90"/>
                  <a:gd name="T169" fmla="*/ 0 h 485"/>
                  <a:gd name="T170" fmla="*/ 590 w 590"/>
                  <a:gd name="T171" fmla="*/ 485 h 48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90" h="485">
                    <a:moveTo>
                      <a:pt x="381" y="471"/>
                    </a:moveTo>
                    <a:lnTo>
                      <a:pt x="376" y="471"/>
                    </a:lnTo>
                    <a:lnTo>
                      <a:pt x="365" y="468"/>
                    </a:lnTo>
                    <a:lnTo>
                      <a:pt x="336" y="467"/>
                    </a:lnTo>
                    <a:lnTo>
                      <a:pt x="333" y="465"/>
                    </a:lnTo>
                    <a:lnTo>
                      <a:pt x="300" y="463"/>
                    </a:lnTo>
                    <a:lnTo>
                      <a:pt x="296" y="463"/>
                    </a:lnTo>
                    <a:lnTo>
                      <a:pt x="274" y="461"/>
                    </a:lnTo>
                    <a:lnTo>
                      <a:pt x="252" y="459"/>
                    </a:lnTo>
                    <a:lnTo>
                      <a:pt x="231" y="456"/>
                    </a:lnTo>
                    <a:lnTo>
                      <a:pt x="180" y="452"/>
                    </a:lnTo>
                    <a:lnTo>
                      <a:pt x="160" y="449"/>
                    </a:lnTo>
                    <a:lnTo>
                      <a:pt x="124" y="445"/>
                    </a:lnTo>
                    <a:lnTo>
                      <a:pt x="121" y="445"/>
                    </a:lnTo>
                    <a:lnTo>
                      <a:pt x="84" y="441"/>
                    </a:lnTo>
                    <a:lnTo>
                      <a:pt x="80" y="441"/>
                    </a:lnTo>
                    <a:lnTo>
                      <a:pt x="62" y="439"/>
                    </a:lnTo>
                    <a:lnTo>
                      <a:pt x="0" y="431"/>
                    </a:lnTo>
                    <a:lnTo>
                      <a:pt x="2" y="403"/>
                    </a:lnTo>
                    <a:lnTo>
                      <a:pt x="5" y="382"/>
                    </a:lnTo>
                    <a:lnTo>
                      <a:pt x="6" y="375"/>
                    </a:lnTo>
                    <a:lnTo>
                      <a:pt x="8" y="367"/>
                    </a:lnTo>
                    <a:lnTo>
                      <a:pt x="9" y="349"/>
                    </a:lnTo>
                    <a:lnTo>
                      <a:pt x="12" y="341"/>
                    </a:lnTo>
                    <a:lnTo>
                      <a:pt x="13" y="321"/>
                    </a:lnTo>
                    <a:lnTo>
                      <a:pt x="15" y="309"/>
                    </a:lnTo>
                    <a:lnTo>
                      <a:pt x="20" y="271"/>
                    </a:lnTo>
                    <a:lnTo>
                      <a:pt x="20" y="267"/>
                    </a:lnTo>
                    <a:lnTo>
                      <a:pt x="24" y="241"/>
                    </a:lnTo>
                    <a:lnTo>
                      <a:pt x="27" y="214"/>
                    </a:lnTo>
                    <a:lnTo>
                      <a:pt x="29" y="213"/>
                    </a:lnTo>
                    <a:lnTo>
                      <a:pt x="29" y="208"/>
                    </a:lnTo>
                    <a:lnTo>
                      <a:pt x="31" y="188"/>
                    </a:lnTo>
                    <a:lnTo>
                      <a:pt x="31" y="181"/>
                    </a:lnTo>
                    <a:lnTo>
                      <a:pt x="34" y="166"/>
                    </a:lnTo>
                    <a:lnTo>
                      <a:pt x="34" y="160"/>
                    </a:lnTo>
                    <a:lnTo>
                      <a:pt x="38" y="134"/>
                    </a:lnTo>
                    <a:lnTo>
                      <a:pt x="40" y="120"/>
                    </a:lnTo>
                    <a:lnTo>
                      <a:pt x="41" y="108"/>
                    </a:lnTo>
                    <a:lnTo>
                      <a:pt x="42" y="92"/>
                    </a:lnTo>
                    <a:lnTo>
                      <a:pt x="45" y="80"/>
                    </a:lnTo>
                    <a:lnTo>
                      <a:pt x="48" y="56"/>
                    </a:lnTo>
                    <a:lnTo>
                      <a:pt x="48" y="54"/>
                    </a:lnTo>
                    <a:lnTo>
                      <a:pt x="51" y="36"/>
                    </a:lnTo>
                    <a:lnTo>
                      <a:pt x="55" y="0"/>
                    </a:lnTo>
                    <a:lnTo>
                      <a:pt x="105" y="6"/>
                    </a:lnTo>
                    <a:lnTo>
                      <a:pt x="135" y="9"/>
                    </a:lnTo>
                    <a:lnTo>
                      <a:pt x="145" y="11"/>
                    </a:lnTo>
                    <a:lnTo>
                      <a:pt x="151" y="11"/>
                    </a:lnTo>
                    <a:lnTo>
                      <a:pt x="202" y="16"/>
                    </a:lnTo>
                    <a:lnTo>
                      <a:pt x="212" y="19"/>
                    </a:lnTo>
                    <a:lnTo>
                      <a:pt x="241" y="22"/>
                    </a:lnTo>
                    <a:lnTo>
                      <a:pt x="249" y="23"/>
                    </a:lnTo>
                    <a:lnTo>
                      <a:pt x="259" y="23"/>
                    </a:lnTo>
                    <a:lnTo>
                      <a:pt x="268" y="24"/>
                    </a:lnTo>
                    <a:lnTo>
                      <a:pt x="295" y="27"/>
                    </a:lnTo>
                    <a:lnTo>
                      <a:pt x="354" y="33"/>
                    </a:lnTo>
                    <a:lnTo>
                      <a:pt x="364" y="34"/>
                    </a:lnTo>
                    <a:lnTo>
                      <a:pt x="419" y="40"/>
                    </a:lnTo>
                    <a:lnTo>
                      <a:pt x="421" y="40"/>
                    </a:lnTo>
                    <a:lnTo>
                      <a:pt x="431" y="40"/>
                    </a:lnTo>
                    <a:lnTo>
                      <a:pt x="439" y="40"/>
                    </a:lnTo>
                    <a:lnTo>
                      <a:pt x="440" y="40"/>
                    </a:lnTo>
                    <a:lnTo>
                      <a:pt x="447" y="40"/>
                    </a:lnTo>
                    <a:lnTo>
                      <a:pt x="511" y="45"/>
                    </a:lnTo>
                    <a:lnTo>
                      <a:pt x="514" y="45"/>
                    </a:lnTo>
                    <a:lnTo>
                      <a:pt x="529" y="47"/>
                    </a:lnTo>
                    <a:lnTo>
                      <a:pt x="537" y="47"/>
                    </a:lnTo>
                    <a:lnTo>
                      <a:pt x="589" y="51"/>
                    </a:lnTo>
                    <a:lnTo>
                      <a:pt x="587" y="77"/>
                    </a:lnTo>
                    <a:lnTo>
                      <a:pt x="587" y="97"/>
                    </a:lnTo>
                    <a:lnTo>
                      <a:pt x="586" y="104"/>
                    </a:lnTo>
                    <a:lnTo>
                      <a:pt x="584" y="131"/>
                    </a:lnTo>
                    <a:lnTo>
                      <a:pt x="584" y="140"/>
                    </a:lnTo>
                    <a:lnTo>
                      <a:pt x="584" y="142"/>
                    </a:lnTo>
                    <a:lnTo>
                      <a:pt x="583" y="158"/>
                    </a:lnTo>
                    <a:lnTo>
                      <a:pt x="582" y="174"/>
                    </a:lnTo>
                    <a:lnTo>
                      <a:pt x="582" y="185"/>
                    </a:lnTo>
                    <a:lnTo>
                      <a:pt x="580" y="198"/>
                    </a:lnTo>
                    <a:lnTo>
                      <a:pt x="579" y="212"/>
                    </a:lnTo>
                    <a:lnTo>
                      <a:pt x="579" y="213"/>
                    </a:lnTo>
                    <a:lnTo>
                      <a:pt x="579" y="214"/>
                    </a:lnTo>
                    <a:lnTo>
                      <a:pt x="579" y="226"/>
                    </a:lnTo>
                    <a:lnTo>
                      <a:pt x="577" y="253"/>
                    </a:lnTo>
                    <a:lnTo>
                      <a:pt x="577" y="266"/>
                    </a:lnTo>
                    <a:lnTo>
                      <a:pt x="576" y="271"/>
                    </a:lnTo>
                    <a:lnTo>
                      <a:pt x="575" y="285"/>
                    </a:lnTo>
                    <a:lnTo>
                      <a:pt x="575" y="310"/>
                    </a:lnTo>
                    <a:lnTo>
                      <a:pt x="572" y="348"/>
                    </a:lnTo>
                    <a:lnTo>
                      <a:pt x="570" y="361"/>
                    </a:lnTo>
                    <a:lnTo>
                      <a:pt x="570" y="374"/>
                    </a:lnTo>
                    <a:lnTo>
                      <a:pt x="569" y="388"/>
                    </a:lnTo>
                    <a:lnTo>
                      <a:pt x="568" y="402"/>
                    </a:lnTo>
                    <a:lnTo>
                      <a:pt x="568" y="407"/>
                    </a:lnTo>
                    <a:lnTo>
                      <a:pt x="568" y="416"/>
                    </a:lnTo>
                    <a:lnTo>
                      <a:pt x="568" y="422"/>
                    </a:lnTo>
                    <a:lnTo>
                      <a:pt x="568" y="429"/>
                    </a:lnTo>
                    <a:lnTo>
                      <a:pt x="566" y="441"/>
                    </a:lnTo>
                    <a:lnTo>
                      <a:pt x="565" y="450"/>
                    </a:lnTo>
                    <a:lnTo>
                      <a:pt x="565" y="470"/>
                    </a:lnTo>
                    <a:lnTo>
                      <a:pt x="564" y="484"/>
                    </a:lnTo>
                    <a:lnTo>
                      <a:pt x="516" y="479"/>
                    </a:lnTo>
                    <a:lnTo>
                      <a:pt x="497" y="479"/>
                    </a:lnTo>
                    <a:lnTo>
                      <a:pt x="491" y="479"/>
                    </a:lnTo>
                    <a:lnTo>
                      <a:pt x="476" y="478"/>
                    </a:lnTo>
                    <a:lnTo>
                      <a:pt x="467" y="478"/>
                    </a:lnTo>
                    <a:lnTo>
                      <a:pt x="465" y="478"/>
                    </a:lnTo>
                    <a:lnTo>
                      <a:pt x="451" y="477"/>
                    </a:lnTo>
                    <a:lnTo>
                      <a:pt x="400" y="472"/>
                    </a:lnTo>
                    <a:lnTo>
                      <a:pt x="392" y="471"/>
                    </a:lnTo>
                    <a:lnTo>
                      <a:pt x="389" y="471"/>
                    </a:lnTo>
                    <a:lnTo>
                      <a:pt x="383" y="471"/>
                    </a:lnTo>
                    <a:lnTo>
                      <a:pt x="381" y="471"/>
                    </a:lnTo>
                  </a:path>
                </a:pathLst>
              </a:custGeom>
              <a:solidFill>
                <a:schemeClr val="bg1">
                  <a:alpha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77" name="Freeform 228"/>
              <p:cNvSpPr>
                <a:spLocks/>
              </p:cNvSpPr>
              <p:nvPr/>
            </p:nvSpPr>
            <p:spPr bwMode="auto">
              <a:xfrm>
                <a:off x="4209913" y="1717750"/>
                <a:ext cx="717550" cy="706437"/>
              </a:xfrm>
              <a:custGeom>
                <a:avLst/>
                <a:gdLst>
                  <a:gd name="T0" fmla="*/ 2147483647 w 454"/>
                  <a:gd name="T1" fmla="*/ 2147483647 h 479"/>
                  <a:gd name="T2" fmla="*/ 2147483647 w 454"/>
                  <a:gd name="T3" fmla="*/ 2147483647 h 479"/>
                  <a:gd name="T4" fmla="*/ 2147483647 w 454"/>
                  <a:gd name="T5" fmla="*/ 2147483647 h 479"/>
                  <a:gd name="T6" fmla="*/ 2147483647 w 454"/>
                  <a:gd name="T7" fmla="*/ 2147483647 h 479"/>
                  <a:gd name="T8" fmla="*/ 2147483647 w 454"/>
                  <a:gd name="T9" fmla="*/ 2147483647 h 479"/>
                  <a:gd name="T10" fmla="*/ 2147483647 w 454"/>
                  <a:gd name="T11" fmla="*/ 2147483647 h 479"/>
                  <a:gd name="T12" fmla="*/ 2147483647 w 454"/>
                  <a:gd name="T13" fmla="*/ 2147483647 h 479"/>
                  <a:gd name="T14" fmla="*/ 2147483647 w 454"/>
                  <a:gd name="T15" fmla="*/ 2147483647 h 479"/>
                  <a:gd name="T16" fmla="*/ 2147483647 w 454"/>
                  <a:gd name="T17" fmla="*/ 2147483647 h 479"/>
                  <a:gd name="T18" fmla="*/ 2147483647 w 454"/>
                  <a:gd name="T19" fmla="*/ 2147483647 h 479"/>
                  <a:gd name="T20" fmla="*/ 2147483647 w 454"/>
                  <a:gd name="T21" fmla="*/ 2147483647 h 479"/>
                  <a:gd name="T22" fmla="*/ 2147483647 w 454"/>
                  <a:gd name="T23" fmla="*/ 2147483647 h 479"/>
                  <a:gd name="T24" fmla="*/ 2147483647 w 454"/>
                  <a:gd name="T25" fmla="*/ 2147483647 h 479"/>
                  <a:gd name="T26" fmla="*/ 2147483647 w 454"/>
                  <a:gd name="T27" fmla="*/ 2147483647 h 479"/>
                  <a:gd name="T28" fmla="*/ 2147483647 w 454"/>
                  <a:gd name="T29" fmla="*/ 2147483647 h 479"/>
                  <a:gd name="T30" fmla="*/ 2147483647 w 454"/>
                  <a:gd name="T31" fmla="*/ 2147483647 h 479"/>
                  <a:gd name="T32" fmla="*/ 2147483647 w 454"/>
                  <a:gd name="T33" fmla="*/ 2147483647 h 479"/>
                  <a:gd name="T34" fmla="*/ 2147483647 w 454"/>
                  <a:gd name="T35" fmla="*/ 2147483647 h 479"/>
                  <a:gd name="T36" fmla="*/ 2147483647 w 454"/>
                  <a:gd name="T37" fmla="*/ 2147483647 h 479"/>
                  <a:gd name="T38" fmla="*/ 2147483647 w 454"/>
                  <a:gd name="T39" fmla="*/ 2147483647 h 479"/>
                  <a:gd name="T40" fmla="*/ 2147483647 w 454"/>
                  <a:gd name="T41" fmla="*/ 2147483647 h 479"/>
                  <a:gd name="T42" fmla="*/ 2147483647 w 454"/>
                  <a:gd name="T43" fmla="*/ 2147483647 h 479"/>
                  <a:gd name="T44" fmla="*/ 2147483647 w 454"/>
                  <a:gd name="T45" fmla="*/ 2147483647 h 479"/>
                  <a:gd name="T46" fmla="*/ 0 w 454"/>
                  <a:gd name="T47" fmla="*/ 2147483647 h 479"/>
                  <a:gd name="T48" fmla="*/ 2147483647 w 454"/>
                  <a:gd name="T49" fmla="*/ 2147483647 h 479"/>
                  <a:gd name="T50" fmla="*/ 2147483647 w 454"/>
                  <a:gd name="T51" fmla="*/ 2147483647 h 479"/>
                  <a:gd name="T52" fmla="*/ 2147483647 w 454"/>
                  <a:gd name="T53" fmla="*/ 2147483647 h 479"/>
                  <a:gd name="T54" fmla="*/ 2147483647 w 454"/>
                  <a:gd name="T55" fmla="*/ 2147483647 h 479"/>
                  <a:gd name="T56" fmla="*/ 2147483647 w 454"/>
                  <a:gd name="T57" fmla="*/ 2147483647 h 479"/>
                  <a:gd name="T58" fmla="*/ 2147483647 w 454"/>
                  <a:gd name="T59" fmla="*/ 0 h 479"/>
                  <a:gd name="T60" fmla="*/ 2147483647 w 454"/>
                  <a:gd name="T61" fmla="*/ 2147483647 h 479"/>
                  <a:gd name="T62" fmla="*/ 2147483647 w 454"/>
                  <a:gd name="T63" fmla="*/ 2147483647 h 479"/>
                  <a:gd name="T64" fmla="*/ 2147483647 w 454"/>
                  <a:gd name="T65" fmla="*/ 2147483647 h 479"/>
                  <a:gd name="T66" fmla="*/ 2147483647 w 454"/>
                  <a:gd name="T67" fmla="*/ 2147483647 h 479"/>
                  <a:gd name="T68" fmla="*/ 2147483647 w 454"/>
                  <a:gd name="T69" fmla="*/ 2147483647 h 479"/>
                  <a:gd name="T70" fmla="*/ 2147483647 w 454"/>
                  <a:gd name="T71" fmla="*/ 2147483647 h 479"/>
                  <a:gd name="T72" fmla="*/ 2147483647 w 454"/>
                  <a:gd name="T73" fmla="*/ 2147483647 h 479"/>
                  <a:gd name="T74" fmla="*/ 2147483647 w 454"/>
                  <a:gd name="T75" fmla="*/ 2147483647 h 479"/>
                  <a:gd name="T76" fmla="*/ 2147483647 w 454"/>
                  <a:gd name="T77" fmla="*/ 2147483647 h 479"/>
                  <a:gd name="T78" fmla="*/ 2147483647 w 454"/>
                  <a:gd name="T79" fmla="*/ 2147483647 h 479"/>
                  <a:gd name="T80" fmla="*/ 2147483647 w 454"/>
                  <a:gd name="T81" fmla="*/ 2147483647 h 479"/>
                  <a:gd name="T82" fmla="*/ 2147483647 w 454"/>
                  <a:gd name="T83" fmla="*/ 2147483647 h 479"/>
                  <a:gd name="T84" fmla="*/ 2147483647 w 454"/>
                  <a:gd name="T85" fmla="*/ 2147483647 h 479"/>
                  <a:gd name="T86" fmla="*/ 2147483647 w 454"/>
                  <a:gd name="T87" fmla="*/ 2147483647 h 479"/>
                  <a:gd name="T88" fmla="*/ 2147483647 w 454"/>
                  <a:gd name="T89" fmla="*/ 2147483647 h 479"/>
                  <a:gd name="T90" fmla="*/ 2147483647 w 454"/>
                  <a:gd name="T91" fmla="*/ 2147483647 h 479"/>
                  <a:gd name="T92" fmla="*/ 2147483647 w 454"/>
                  <a:gd name="T93" fmla="*/ 2147483647 h 479"/>
                  <a:gd name="T94" fmla="*/ 2147483647 w 454"/>
                  <a:gd name="T95" fmla="*/ 2147483647 h 479"/>
                  <a:gd name="T96" fmla="*/ 2147483647 w 454"/>
                  <a:gd name="T97" fmla="*/ 2147483647 h 479"/>
                  <a:gd name="T98" fmla="*/ 2147483647 w 454"/>
                  <a:gd name="T99" fmla="*/ 2147483647 h 479"/>
                  <a:gd name="T100" fmla="*/ 2147483647 w 454"/>
                  <a:gd name="T101" fmla="*/ 2147483647 h 479"/>
                  <a:gd name="T102" fmla="*/ 2147483647 w 454"/>
                  <a:gd name="T103" fmla="*/ 2147483647 h 479"/>
                  <a:gd name="T104" fmla="*/ 2147483647 w 454"/>
                  <a:gd name="T105" fmla="*/ 2147483647 h 479"/>
                  <a:gd name="T106" fmla="*/ 2147483647 w 454"/>
                  <a:gd name="T107" fmla="*/ 2147483647 h 479"/>
                  <a:gd name="T108" fmla="*/ 2147483647 w 454"/>
                  <a:gd name="T109" fmla="*/ 2147483647 h 479"/>
                  <a:gd name="T110" fmla="*/ 2147483647 w 454"/>
                  <a:gd name="T111" fmla="*/ 2147483647 h 479"/>
                  <a:gd name="T112" fmla="*/ 2147483647 w 454"/>
                  <a:gd name="T113" fmla="*/ 2147483647 h 479"/>
                  <a:gd name="T114" fmla="*/ 2147483647 w 454"/>
                  <a:gd name="T115" fmla="*/ 2147483647 h 47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54"/>
                  <a:gd name="T175" fmla="*/ 0 h 479"/>
                  <a:gd name="T176" fmla="*/ 454 w 454"/>
                  <a:gd name="T177" fmla="*/ 479 h 47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54" h="479">
                    <a:moveTo>
                      <a:pt x="343" y="466"/>
                    </a:moveTo>
                    <a:lnTo>
                      <a:pt x="340" y="466"/>
                    </a:lnTo>
                    <a:lnTo>
                      <a:pt x="335" y="468"/>
                    </a:lnTo>
                    <a:lnTo>
                      <a:pt x="329" y="468"/>
                    </a:lnTo>
                    <a:lnTo>
                      <a:pt x="321" y="468"/>
                    </a:lnTo>
                    <a:lnTo>
                      <a:pt x="304" y="469"/>
                    </a:lnTo>
                    <a:lnTo>
                      <a:pt x="295" y="471"/>
                    </a:lnTo>
                    <a:lnTo>
                      <a:pt x="293" y="471"/>
                    </a:lnTo>
                    <a:lnTo>
                      <a:pt x="285" y="471"/>
                    </a:lnTo>
                    <a:lnTo>
                      <a:pt x="275" y="472"/>
                    </a:lnTo>
                    <a:lnTo>
                      <a:pt x="259" y="472"/>
                    </a:lnTo>
                    <a:lnTo>
                      <a:pt x="254" y="473"/>
                    </a:lnTo>
                    <a:lnTo>
                      <a:pt x="252" y="473"/>
                    </a:lnTo>
                    <a:lnTo>
                      <a:pt x="242" y="473"/>
                    </a:lnTo>
                    <a:lnTo>
                      <a:pt x="235" y="473"/>
                    </a:lnTo>
                    <a:lnTo>
                      <a:pt x="211" y="476"/>
                    </a:lnTo>
                    <a:lnTo>
                      <a:pt x="207" y="476"/>
                    </a:lnTo>
                    <a:lnTo>
                      <a:pt x="199" y="476"/>
                    </a:lnTo>
                    <a:lnTo>
                      <a:pt x="195" y="478"/>
                    </a:lnTo>
                    <a:lnTo>
                      <a:pt x="189" y="465"/>
                    </a:lnTo>
                    <a:lnTo>
                      <a:pt x="185" y="462"/>
                    </a:lnTo>
                    <a:lnTo>
                      <a:pt x="174" y="461"/>
                    </a:lnTo>
                    <a:lnTo>
                      <a:pt x="159" y="453"/>
                    </a:lnTo>
                    <a:lnTo>
                      <a:pt x="157" y="440"/>
                    </a:lnTo>
                    <a:lnTo>
                      <a:pt x="151" y="429"/>
                    </a:lnTo>
                    <a:lnTo>
                      <a:pt x="149" y="426"/>
                    </a:lnTo>
                    <a:lnTo>
                      <a:pt x="148" y="419"/>
                    </a:lnTo>
                    <a:lnTo>
                      <a:pt x="148" y="418"/>
                    </a:lnTo>
                    <a:lnTo>
                      <a:pt x="156" y="399"/>
                    </a:lnTo>
                    <a:lnTo>
                      <a:pt x="144" y="383"/>
                    </a:lnTo>
                    <a:lnTo>
                      <a:pt x="144" y="382"/>
                    </a:lnTo>
                    <a:lnTo>
                      <a:pt x="142" y="374"/>
                    </a:lnTo>
                    <a:lnTo>
                      <a:pt x="142" y="372"/>
                    </a:lnTo>
                    <a:lnTo>
                      <a:pt x="139" y="364"/>
                    </a:lnTo>
                    <a:lnTo>
                      <a:pt x="137" y="361"/>
                    </a:lnTo>
                    <a:lnTo>
                      <a:pt x="137" y="349"/>
                    </a:lnTo>
                    <a:lnTo>
                      <a:pt x="138" y="346"/>
                    </a:lnTo>
                    <a:lnTo>
                      <a:pt x="138" y="343"/>
                    </a:lnTo>
                    <a:lnTo>
                      <a:pt x="134" y="336"/>
                    </a:lnTo>
                    <a:lnTo>
                      <a:pt x="132" y="335"/>
                    </a:lnTo>
                    <a:lnTo>
                      <a:pt x="126" y="326"/>
                    </a:lnTo>
                    <a:lnTo>
                      <a:pt x="121" y="322"/>
                    </a:lnTo>
                    <a:lnTo>
                      <a:pt x="121" y="321"/>
                    </a:lnTo>
                    <a:lnTo>
                      <a:pt x="116" y="318"/>
                    </a:lnTo>
                    <a:lnTo>
                      <a:pt x="112" y="318"/>
                    </a:lnTo>
                    <a:lnTo>
                      <a:pt x="106" y="315"/>
                    </a:lnTo>
                    <a:lnTo>
                      <a:pt x="99" y="308"/>
                    </a:lnTo>
                    <a:lnTo>
                      <a:pt x="88" y="302"/>
                    </a:lnTo>
                    <a:lnTo>
                      <a:pt x="85" y="296"/>
                    </a:lnTo>
                    <a:lnTo>
                      <a:pt x="76" y="282"/>
                    </a:lnTo>
                    <a:lnTo>
                      <a:pt x="69" y="279"/>
                    </a:lnTo>
                    <a:lnTo>
                      <a:pt x="65" y="278"/>
                    </a:lnTo>
                    <a:lnTo>
                      <a:pt x="58" y="277"/>
                    </a:lnTo>
                    <a:lnTo>
                      <a:pt x="56" y="275"/>
                    </a:lnTo>
                    <a:lnTo>
                      <a:pt x="51" y="271"/>
                    </a:lnTo>
                    <a:lnTo>
                      <a:pt x="49" y="267"/>
                    </a:lnTo>
                    <a:lnTo>
                      <a:pt x="49" y="266"/>
                    </a:lnTo>
                    <a:lnTo>
                      <a:pt x="36" y="264"/>
                    </a:lnTo>
                    <a:lnTo>
                      <a:pt x="19" y="252"/>
                    </a:lnTo>
                    <a:lnTo>
                      <a:pt x="16" y="249"/>
                    </a:lnTo>
                    <a:lnTo>
                      <a:pt x="12" y="246"/>
                    </a:lnTo>
                    <a:lnTo>
                      <a:pt x="13" y="232"/>
                    </a:lnTo>
                    <a:lnTo>
                      <a:pt x="12" y="218"/>
                    </a:lnTo>
                    <a:lnTo>
                      <a:pt x="13" y="205"/>
                    </a:lnTo>
                    <a:lnTo>
                      <a:pt x="12" y="196"/>
                    </a:lnTo>
                    <a:lnTo>
                      <a:pt x="12" y="195"/>
                    </a:lnTo>
                    <a:lnTo>
                      <a:pt x="12" y="192"/>
                    </a:lnTo>
                    <a:lnTo>
                      <a:pt x="12" y="187"/>
                    </a:lnTo>
                    <a:lnTo>
                      <a:pt x="13" y="164"/>
                    </a:lnTo>
                    <a:lnTo>
                      <a:pt x="11" y="159"/>
                    </a:lnTo>
                    <a:lnTo>
                      <a:pt x="0" y="151"/>
                    </a:lnTo>
                    <a:lnTo>
                      <a:pt x="2" y="141"/>
                    </a:lnTo>
                    <a:lnTo>
                      <a:pt x="9" y="128"/>
                    </a:lnTo>
                    <a:lnTo>
                      <a:pt x="42" y="101"/>
                    </a:lnTo>
                    <a:lnTo>
                      <a:pt x="41" y="92"/>
                    </a:lnTo>
                    <a:lnTo>
                      <a:pt x="40" y="65"/>
                    </a:lnTo>
                    <a:lnTo>
                      <a:pt x="40" y="55"/>
                    </a:lnTo>
                    <a:lnTo>
                      <a:pt x="38" y="42"/>
                    </a:lnTo>
                    <a:lnTo>
                      <a:pt x="38" y="38"/>
                    </a:lnTo>
                    <a:lnTo>
                      <a:pt x="42" y="38"/>
                    </a:lnTo>
                    <a:lnTo>
                      <a:pt x="54" y="27"/>
                    </a:lnTo>
                    <a:lnTo>
                      <a:pt x="59" y="31"/>
                    </a:lnTo>
                    <a:lnTo>
                      <a:pt x="60" y="33"/>
                    </a:lnTo>
                    <a:lnTo>
                      <a:pt x="76" y="33"/>
                    </a:lnTo>
                    <a:lnTo>
                      <a:pt x="94" y="24"/>
                    </a:lnTo>
                    <a:lnTo>
                      <a:pt x="106" y="20"/>
                    </a:lnTo>
                    <a:lnTo>
                      <a:pt x="119" y="11"/>
                    </a:lnTo>
                    <a:lnTo>
                      <a:pt x="124" y="12"/>
                    </a:lnTo>
                    <a:lnTo>
                      <a:pt x="142" y="0"/>
                    </a:lnTo>
                    <a:lnTo>
                      <a:pt x="151" y="8"/>
                    </a:lnTo>
                    <a:lnTo>
                      <a:pt x="142" y="22"/>
                    </a:lnTo>
                    <a:lnTo>
                      <a:pt x="145" y="30"/>
                    </a:lnTo>
                    <a:lnTo>
                      <a:pt x="141" y="36"/>
                    </a:lnTo>
                    <a:lnTo>
                      <a:pt x="141" y="40"/>
                    </a:lnTo>
                    <a:lnTo>
                      <a:pt x="151" y="34"/>
                    </a:lnTo>
                    <a:lnTo>
                      <a:pt x="153" y="27"/>
                    </a:lnTo>
                    <a:lnTo>
                      <a:pt x="169" y="38"/>
                    </a:lnTo>
                    <a:lnTo>
                      <a:pt x="174" y="37"/>
                    </a:lnTo>
                    <a:lnTo>
                      <a:pt x="178" y="40"/>
                    </a:lnTo>
                    <a:lnTo>
                      <a:pt x="180" y="38"/>
                    </a:lnTo>
                    <a:lnTo>
                      <a:pt x="195" y="45"/>
                    </a:lnTo>
                    <a:lnTo>
                      <a:pt x="203" y="59"/>
                    </a:lnTo>
                    <a:lnTo>
                      <a:pt x="218" y="65"/>
                    </a:lnTo>
                    <a:lnTo>
                      <a:pt x="224" y="66"/>
                    </a:lnTo>
                    <a:lnTo>
                      <a:pt x="283" y="77"/>
                    </a:lnTo>
                    <a:lnTo>
                      <a:pt x="290" y="81"/>
                    </a:lnTo>
                    <a:lnTo>
                      <a:pt x="295" y="83"/>
                    </a:lnTo>
                    <a:lnTo>
                      <a:pt x="302" y="87"/>
                    </a:lnTo>
                    <a:lnTo>
                      <a:pt x="310" y="87"/>
                    </a:lnTo>
                    <a:lnTo>
                      <a:pt x="314" y="87"/>
                    </a:lnTo>
                    <a:lnTo>
                      <a:pt x="320" y="90"/>
                    </a:lnTo>
                    <a:lnTo>
                      <a:pt x="328" y="88"/>
                    </a:lnTo>
                    <a:lnTo>
                      <a:pt x="347" y="90"/>
                    </a:lnTo>
                    <a:lnTo>
                      <a:pt x="358" y="94"/>
                    </a:lnTo>
                    <a:lnTo>
                      <a:pt x="361" y="98"/>
                    </a:lnTo>
                    <a:lnTo>
                      <a:pt x="360" y="105"/>
                    </a:lnTo>
                    <a:lnTo>
                      <a:pt x="364" y="108"/>
                    </a:lnTo>
                    <a:lnTo>
                      <a:pt x="369" y="106"/>
                    </a:lnTo>
                    <a:lnTo>
                      <a:pt x="369" y="108"/>
                    </a:lnTo>
                    <a:lnTo>
                      <a:pt x="378" y="110"/>
                    </a:lnTo>
                    <a:lnTo>
                      <a:pt x="380" y="112"/>
                    </a:lnTo>
                    <a:lnTo>
                      <a:pt x="400" y="175"/>
                    </a:lnTo>
                    <a:lnTo>
                      <a:pt x="407" y="178"/>
                    </a:lnTo>
                    <a:lnTo>
                      <a:pt x="405" y="185"/>
                    </a:lnTo>
                    <a:lnTo>
                      <a:pt x="405" y="188"/>
                    </a:lnTo>
                    <a:lnTo>
                      <a:pt x="394" y="192"/>
                    </a:lnTo>
                    <a:lnTo>
                      <a:pt x="382" y="218"/>
                    </a:lnTo>
                    <a:lnTo>
                      <a:pt x="382" y="220"/>
                    </a:lnTo>
                    <a:lnTo>
                      <a:pt x="380" y="225"/>
                    </a:lnTo>
                    <a:lnTo>
                      <a:pt x="380" y="232"/>
                    </a:lnTo>
                    <a:lnTo>
                      <a:pt x="390" y="232"/>
                    </a:lnTo>
                    <a:lnTo>
                      <a:pt x="398" y="228"/>
                    </a:lnTo>
                    <a:lnTo>
                      <a:pt x="400" y="225"/>
                    </a:lnTo>
                    <a:lnTo>
                      <a:pt x="400" y="224"/>
                    </a:lnTo>
                    <a:lnTo>
                      <a:pt x="403" y="216"/>
                    </a:lnTo>
                    <a:lnTo>
                      <a:pt x="416" y="202"/>
                    </a:lnTo>
                    <a:lnTo>
                      <a:pt x="430" y="178"/>
                    </a:lnTo>
                    <a:lnTo>
                      <a:pt x="433" y="171"/>
                    </a:lnTo>
                    <a:lnTo>
                      <a:pt x="441" y="162"/>
                    </a:lnTo>
                    <a:lnTo>
                      <a:pt x="441" y="157"/>
                    </a:lnTo>
                    <a:lnTo>
                      <a:pt x="450" y="151"/>
                    </a:lnTo>
                    <a:lnTo>
                      <a:pt x="453" y="157"/>
                    </a:lnTo>
                    <a:lnTo>
                      <a:pt x="429" y="221"/>
                    </a:lnTo>
                    <a:lnTo>
                      <a:pt x="422" y="241"/>
                    </a:lnTo>
                    <a:lnTo>
                      <a:pt x="419" y="260"/>
                    </a:lnTo>
                    <a:lnTo>
                      <a:pt x="422" y="268"/>
                    </a:lnTo>
                    <a:lnTo>
                      <a:pt x="412" y="296"/>
                    </a:lnTo>
                    <a:lnTo>
                      <a:pt x="410" y="308"/>
                    </a:lnTo>
                    <a:lnTo>
                      <a:pt x="414" y="322"/>
                    </a:lnTo>
                    <a:lnTo>
                      <a:pt x="411" y="338"/>
                    </a:lnTo>
                    <a:lnTo>
                      <a:pt x="408" y="346"/>
                    </a:lnTo>
                    <a:lnTo>
                      <a:pt x="410" y="351"/>
                    </a:lnTo>
                    <a:lnTo>
                      <a:pt x="404" y="365"/>
                    </a:lnTo>
                    <a:lnTo>
                      <a:pt x="403" y="379"/>
                    </a:lnTo>
                    <a:lnTo>
                      <a:pt x="404" y="385"/>
                    </a:lnTo>
                    <a:lnTo>
                      <a:pt x="404" y="392"/>
                    </a:lnTo>
                    <a:lnTo>
                      <a:pt x="407" y="405"/>
                    </a:lnTo>
                    <a:lnTo>
                      <a:pt x="414" y="422"/>
                    </a:lnTo>
                    <a:lnTo>
                      <a:pt x="418" y="432"/>
                    </a:lnTo>
                    <a:lnTo>
                      <a:pt x="416" y="441"/>
                    </a:lnTo>
                    <a:lnTo>
                      <a:pt x="416" y="446"/>
                    </a:lnTo>
                    <a:lnTo>
                      <a:pt x="419" y="459"/>
                    </a:lnTo>
                    <a:lnTo>
                      <a:pt x="404" y="461"/>
                    </a:lnTo>
                    <a:lnTo>
                      <a:pt x="393" y="462"/>
                    </a:lnTo>
                    <a:lnTo>
                      <a:pt x="387" y="462"/>
                    </a:lnTo>
                    <a:lnTo>
                      <a:pt x="383" y="462"/>
                    </a:lnTo>
                    <a:lnTo>
                      <a:pt x="379" y="464"/>
                    </a:lnTo>
                    <a:lnTo>
                      <a:pt x="354" y="465"/>
                    </a:lnTo>
                    <a:lnTo>
                      <a:pt x="350" y="466"/>
                    </a:lnTo>
                    <a:lnTo>
                      <a:pt x="347" y="466"/>
                    </a:lnTo>
                    <a:lnTo>
                      <a:pt x="344" y="466"/>
                    </a:lnTo>
                    <a:lnTo>
                      <a:pt x="343" y="466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78" name="Freeform 229"/>
              <p:cNvSpPr>
                <a:spLocks/>
              </p:cNvSpPr>
              <p:nvPr/>
            </p:nvSpPr>
            <p:spPr bwMode="auto">
              <a:xfrm>
                <a:off x="4433751" y="2395612"/>
                <a:ext cx="546100" cy="896938"/>
              </a:xfrm>
              <a:custGeom>
                <a:avLst/>
                <a:gdLst>
                  <a:gd name="T0" fmla="*/ 2147483647 w 346"/>
                  <a:gd name="T1" fmla="*/ 2147483647 h 609"/>
                  <a:gd name="T2" fmla="*/ 2147483647 w 346"/>
                  <a:gd name="T3" fmla="*/ 2147483647 h 609"/>
                  <a:gd name="T4" fmla="*/ 2147483647 w 346"/>
                  <a:gd name="T5" fmla="*/ 2147483647 h 609"/>
                  <a:gd name="T6" fmla="*/ 2147483647 w 346"/>
                  <a:gd name="T7" fmla="*/ 2147483647 h 609"/>
                  <a:gd name="T8" fmla="*/ 2147483647 w 346"/>
                  <a:gd name="T9" fmla="*/ 2147483647 h 609"/>
                  <a:gd name="T10" fmla="*/ 2147483647 w 346"/>
                  <a:gd name="T11" fmla="*/ 2147483647 h 609"/>
                  <a:gd name="T12" fmla="*/ 2147483647 w 346"/>
                  <a:gd name="T13" fmla="*/ 2147483647 h 609"/>
                  <a:gd name="T14" fmla="*/ 2147483647 w 346"/>
                  <a:gd name="T15" fmla="*/ 2147483647 h 609"/>
                  <a:gd name="T16" fmla="*/ 2147483647 w 346"/>
                  <a:gd name="T17" fmla="*/ 2147483647 h 609"/>
                  <a:gd name="T18" fmla="*/ 2147483647 w 346"/>
                  <a:gd name="T19" fmla="*/ 2147483647 h 609"/>
                  <a:gd name="T20" fmla="*/ 2147483647 w 346"/>
                  <a:gd name="T21" fmla="*/ 2147483647 h 609"/>
                  <a:gd name="T22" fmla="*/ 2147483647 w 346"/>
                  <a:gd name="T23" fmla="*/ 2147483647 h 609"/>
                  <a:gd name="T24" fmla="*/ 2147483647 w 346"/>
                  <a:gd name="T25" fmla="*/ 2147483647 h 609"/>
                  <a:gd name="T26" fmla="*/ 2147483647 w 346"/>
                  <a:gd name="T27" fmla="*/ 2147483647 h 609"/>
                  <a:gd name="T28" fmla="*/ 2147483647 w 346"/>
                  <a:gd name="T29" fmla="*/ 2147483647 h 609"/>
                  <a:gd name="T30" fmla="*/ 2147483647 w 346"/>
                  <a:gd name="T31" fmla="*/ 2147483647 h 609"/>
                  <a:gd name="T32" fmla="*/ 2147483647 w 346"/>
                  <a:gd name="T33" fmla="*/ 2147483647 h 609"/>
                  <a:gd name="T34" fmla="*/ 2147483647 w 346"/>
                  <a:gd name="T35" fmla="*/ 2147483647 h 609"/>
                  <a:gd name="T36" fmla="*/ 2147483647 w 346"/>
                  <a:gd name="T37" fmla="*/ 2147483647 h 609"/>
                  <a:gd name="T38" fmla="*/ 2147483647 w 346"/>
                  <a:gd name="T39" fmla="*/ 2147483647 h 609"/>
                  <a:gd name="T40" fmla="*/ 2147483647 w 346"/>
                  <a:gd name="T41" fmla="*/ 2147483647 h 609"/>
                  <a:gd name="T42" fmla="*/ 2147483647 w 346"/>
                  <a:gd name="T43" fmla="*/ 2147483647 h 609"/>
                  <a:gd name="T44" fmla="*/ 2147483647 w 346"/>
                  <a:gd name="T45" fmla="*/ 2147483647 h 609"/>
                  <a:gd name="T46" fmla="*/ 2147483647 w 346"/>
                  <a:gd name="T47" fmla="*/ 2147483647 h 609"/>
                  <a:gd name="T48" fmla="*/ 2147483647 w 346"/>
                  <a:gd name="T49" fmla="*/ 2147483647 h 609"/>
                  <a:gd name="T50" fmla="*/ 2147483647 w 346"/>
                  <a:gd name="T51" fmla="*/ 2147483647 h 609"/>
                  <a:gd name="T52" fmla="*/ 2147483647 w 346"/>
                  <a:gd name="T53" fmla="*/ 2147483647 h 609"/>
                  <a:gd name="T54" fmla="*/ 2147483647 w 346"/>
                  <a:gd name="T55" fmla="*/ 2147483647 h 609"/>
                  <a:gd name="T56" fmla="*/ 2147483647 w 346"/>
                  <a:gd name="T57" fmla="*/ 2147483647 h 609"/>
                  <a:gd name="T58" fmla="*/ 2147483647 w 346"/>
                  <a:gd name="T59" fmla="*/ 2147483647 h 609"/>
                  <a:gd name="T60" fmla="*/ 2147483647 w 346"/>
                  <a:gd name="T61" fmla="*/ 2147483647 h 609"/>
                  <a:gd name="T62" fmla="*/ 2147483647 w 346"/>
                  <a:gd name="T63" fmla="*/ 2147483647 h 609"/>
                  <a:gd name="T64" fmla="*/ 2147483647 w 346"/>
                  <a:gd name="T65" fmla="*/ 2147483647 h 609"/>
                  <a:gd name="T66" fmla="*/ 2147483647 w 346"/>
                  <a:gd name="T67" fmla="*/ 2147483647 h 609"/>
                  <a:gd name="T68" fmla="*/ 2147483647 w 346"/>
                  <a:gd name="T69" fmla="*/ 2147483647 h 609"/>
                  <a:gd name="T70" fmla="*/ 2147483647 w 346"/>
                  <a:gd name="T71" fmla="*/ 2147483647 h 609"/>
                  <a:gd name="T72" fmla="*/ 2147483647 w 346"/>
                  <a:gd name="T73" fmla="*/ 2147483647 h 609"/>
                  <a:gd name="T74" fmla="*/ 2147483647 w 346"/>
                  <a:gd name="T75" fmla="*/ 2147483647 h 609"/>
                  <a:gd name="T76" fmla="*/ 2147483647 w 346"/>
                  <a:gd name="T77" fmla="*/ 2147483647 h 609"/>
                  <a:gd name="T78" fmla="*/ 2147483647 w 346"/>
                  <a:gd name="T79" fmla="*/ 2147483647 h 609"/>
                  <a:gd name="T80" fmla="*/ 2147483647 w 346"/>
                  <a:gd name="T81" fmla="*/ 2147483647 h 609"/>
                  <a:gd name="T82" fmla="*/ 2147483647 w 346"/>
                  <a:gd name="T83" fmla="*/ 2147483647 h 609"/>
                  <a:gd name="T84" fmla="*/ 2147483647 w 346"/>
                  <a:gd name="T85" fmla="*/ 2147483647 h 609"/>
                  <a:gd name="T86" fmla="*/ 2147483647 w 346"/>
                  <a:gd name="T87" fmla="*/ 2147483647 h 609"/>
                  <a:gd name="T88" fmla="*/ 2147483647 w 346"/>
                  <a:gd name="T89" fmla="*/ 2147483647 h 609"/>
                  <a:gd name="T90" fmla="*/ 2147483647 w 346"/>
                  <a:gd name="T91" fmla="*/ 2147483647 h 609"/>
                  <a:gd name="T92" fmla="*/ 2147483647 w 346"/>
                  <a:gd name="T93" fmla="*/ 2147483647 h 609"/>
                  <a:gd name="T94" fmla="*/ 2147483647 w 346"/>
                  <a:gd name="T95" fmla="*/ 2147483647 h 609"/>
                  <a:gd name="T96" fmla="*/ 2147483647 w 346"/>
                  <a:gd name="T97" fmla="*/ 2147483647 h 609"/>
                  <a:gd name="T98" fmla="*/ 2147483647 w 346"/>
                  <a:gd name="T99" fmla="*/ 2147483647 h 609"/>
                  <a:gd name="T100" fmla="*/ 2147483647 w 346"/>
                  <a:gd name="T101" fmla="*/ 2147483647 h 609"/>
                  <a:gd name="T102" fmla="*/ 2147483647 w 346"/>
                  <a:gd name="T103" fmla="*/ 2147483647 h 609"/>
                  <a:gd name="T104" fmla="*/ 2147483647 w 346"/>
                  <a:gd name="T105" fmla="*/ 2147483647 h 609"/>
                  <a:gd name="T106" fmla="*/ 2147483647 w 346"/>
                  <a:gd name="T107" fmla="*/ 2147483647 h 609"/>
                  <a:gd name="T108" fmla="*/ 2147483647 w 346"/>
                  <a:gd name="T109" fmla="*/ 2147483647 h 609"/>
                  <a:gd name="T110" fmla="*/ 2147483647 w 346"/>
                  <a:gd name="T111" fmla="*/ 2147483647 h 60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46"/>
                  <a:gd name="T169" fmla="*/ 0 h 609"/>
                  <a:gd name="T170" fmla="*/ 346 w 346"/>
                  <a:gd name="T171" fmla="*/ 609 h 60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46" h="609">
                    <a:moveTo>
                      <a:pt x="0" y="272"/>
                    </a:moveTo>
                    <a:lnTo>
                      <a:pt x="0" y="267"/>
                    </a:lnTo>
                    <a:lnTo>
                      <a:pt x="4" y="254"/>
                    </a:lnTo>
                    <a:lnTo>
                      <a:pt x="5" y="253"/>
                    </a:lnTo>
                    <a:lnTo>
                      <a:pt x="9" y="250"/>
                    </a:lnTo>
                    <a:lnTo>
                      <a:pt x="8" y="231"/>
                    </a:lnTo>
                    <a:lnTo>
                      <a:pt x="23" y="224"/>
                    </a:lnTo>
                    <a:lnTo>
                      <a:pt x="26" y="220"/>
                    </a:lnTo>
                    <a:lnTo>
                      <a:pt x="27" y="220"/>
                    </a:lnTo>
                    <a:lnTo>
                      <a:pt x="29" y="217"/>
                    </a:lnTo>
                    <a:lnTo>
                      <a:pt x="29" y="210"/>
                    </a:lnTo>
                    <a:lnTo>
                      <a:pt x="38" y="182"/>
                    </a:lnTo>
                    <a:lnTo>
                      <a:pt x="38" y="175"/>
                    </a:lnTo>
                    <a:lnTo>
                      <a:pt x="33" y="166"/>
                    </a:lnTo>
                    <a:lnTo>
                      <a:pt x="23" y="156"/>
                    </a:lnTo>
                    <a:lnTo>
                      <a:pt x="26" y="146"/>
                    </a:lnTo>
                    <a:lnTo>
                      <a:pt x="27" y="142"/>
                    </a:lnTo>
                    <a:lnTo>
                      <a:pt x="31" y="137"/>
                    </a:lnTo>
                    <a:lnTo>
                      <a:pt x="48" y="132"/>
                    </a:lnTo>
                    <a:lnTo>
                      <a:pt x="72" y="124"/>
                    </a:lnTo>
                    <a:lnTo>
                      <a:pt x="82" y="117"/>
                    </a:lnTo>
                    <a:lnTo>
                      <a:pt x="84" y="99"/>
                    </a:lnTo>
                    <a:lnTo>
                      <a:pt x="86" y="96"/>
                    </a:lnTo>
                    <a:lnTo>
                      <a:pt x="89" y="94"/>
                    </a:lnTo>
                    <a:lnTo>
                      <a:pt x="90" y="94"/>
                    </a:lnTo>
                    <a:lnTo>
                      <a:pt x="95" y="83"/>
                    </a:lnTo>
                    <a:lnTo>
                      <a:pt x="95" y="77"/>
                    </a:lnTo>
                    <a:lnTo>
                      <a:pt x="95" y="69"/>
                    </a:lnTo>
                    <a:lnTo>
                      <a:pt x="95" y="66"/>
                    </a:lnTo>
                    <a:lnTo>
                      <a:pt x="93" y="56"/>
                    </a:lnTo>
                    <a:lnTo>
                      <a:pt x="83" y="51"/>
                    </a:lnTo>
                    <a:lnTo>
                      <a:pt x="80" y="49"/>
                    </a:lnTo>
                    <a:lnTo>
                      <a:pt x="75" y="47"/>
                    </a:lnTo>
                    <a:lnTo>
                      <a:pt x="72" y="44"/>
                    </a:lnTo>
                    <a:lnTo>
                      <a:pt x="66" y="30"/>
                    </a:lnTo>
                    <a:lnTo>
                      <a:pt x="54" y="23"/>
                    </a:lnTo>
                    <a:lnTo>
                      <a:pt x="52" y="19"/>
                    </a:lnTo>
                    <a:lnTo>
                      <a:pt x="52" y="18"/>
                    </a:lnTo>
                    <a:lnTo>
                      <a:pt x="57" y="16"/>
                    </a:lnTo>
                    <a:lnTo>
                      <a:pt x="65" y="16"/>
                    </a:lnTo>
                    <a:lnTo>
                      <a:pt x="69" y="16"/>
                    </a:lnTo>
                    <a:lnTo>
                      <a:pt x="93" y="13"/>
                    </a:lnTo>
                    <a:lnTo>
                      <a:pt x="100" y="13"/>
                    </a:lnTo>
                    <a:lnTo>
                      <a:pt x="109" y="13"/>
                    </a:lnTo>
                    <a:lnTo>
                      <a:pt x="112" y="13"/>
                    </a:lnTo>
                    <a:lnTo>
                      <a:pt x="116" y="12"/>
                    </a:lnTo>
                    <a:lnTo>
                      <a:pt x="133" y="12"/>
                    </a:lnTo>
                    <a:lnTo>
                      <a:pt x="143" y="11"/>
                    </a:lnTo>
                    <a:lnTo>
                      <a:pt x="151" y="11"/>
                    </a:lnTo>
                    <a:lnTo>
                      <a:pt x="153" y="11"/>
                    </a:lnTo>
                    <a:lnTo>
                      <a:pt x="162" y="9"/>
                    </a:lnTo>
                    <a:lnTo>
                      <a:pt x="179" y="8"/>
                    </a:lnTo>
                    <a:lnTo>
                      <a:pt x="187" y="8"/>
                    </a:lnTo>
                    <a:lnTo>
                      <a:pt x="193" y="8"/>
                    </a:lnTo>
                    <a:lnTo>
                      <a:pt x="198" y="6"/>
                    </a:lnTo>
                    <a:lnTo>
                      <a:pt x="201" y="6"/>
                    </a:lnTo>
                    <a:lnTo>
                      <a:pt x="203" y="6"/>
                    </a:lnTo>
                    <a:lnTo>
                      <a:pt x="205" y="6"/>
                    </a:lnTo>
                    <a:lnTo>
                      <a:pt x="208" y="6"/>
                    </a:lnTo>
                    <a:lnTo>
                      <a:pt x="212" y="5"/>
                    </a:lnTo>
                    <a:lnTo>
                      <a:pt x="237" y="4"/>
                    </a:lnTo>
                    <a:lnTo>
                      <a:pt x="242" y="2"/>
                    </a:lnTo>
                    <a:lnTo>
                      <a:pt x="246" y="2"/>
                    </a:lnTo>
                    <a:lnTo>
                      <a:pt x="251" y="2"/>
                    </a:lnTo>
                    <a:lnTo>
                      <a:pt x="262" y="1"/>
                    </a:lnTo>
                    <a:lnTo>
                      <a:pt x="278" y="0"/>
                    </a:lnTo>
                    <a:lnTo>
                      <a:pt x="278" y="12"/>
                    </a:lnTo>
                    <a:lnTo>
                      <a:pt x="279" y="26"/>
                    </a:lnTo>
                    <a:lnTo>
                      <a:pt x="285" y="36"/>
                    </a:lnTo>
                    <a:lnTo>
                      <a:pt x="294" y="52"/>
                    </a:lnTo>
                    <a:lnTo>
                      <a:pt x="300" y="65"/>
                    </a:lnTo>
                    <a:lnTo>
                      <a:pt x="308" y="81"/>
                    </a:lnTo>
                    <a:lnTo>
                      <a:pt x="311" y="99"/>
                    </a:lnTo>
                    <a:lnTo>
                      <a:pt x="311" y="102"/>
                    </a:lnTo>
                    <a:lnTo>
                      <a:pt x="311" y="108"/>
                    </a:lnTo>
                    <a:lnTo>
                      <a:pt x="313" y="119"/>
                    </a:lnTo>
                    <a:lnTo>
                      <a:pt x="313" y="123"/>
                    </a:lnTo>
                    <a:lnTo>
                      <a:pt x="313" y="127"/>
                    </a:lnTo>
                    <a:lnTo>
                      <a:pt x="313" y="128"/>
                    </a:lnTo>
                    <a:lnTo>
                      <a:pt x="313" y="132"/>
                    </a:lnTo>
                    <a:lnTo>
                      <a:pt x="315" y="141"/>
                    </a:lnTo>
                    <a:lnTo>
                      <a:pt x="315" y="145"/>
                    </a:lnTo>
                    <a:lnTo>
                      <a:pt x="315" y="149"/>
                    </a:lnTo>
                    <a:lnTo>
                      <a:pt x="317" y="157"/>
                    </a:lnTo>
                    <a:lnTo>
                      <a:pt x="317" y="159"/>
                    </a:lnTo>
                    <a:lnTo>
                      <a:pt x="317" y="164"/>
                    </a:lnTo>
                    <a:lnTo>
                      <a:pt x="319" y="186"/>
                    </a:lnTo>
                    <a:lnTo>
                      <a:pt x="321" y="199"/>
                    </a:lnTo>
                    <a:lnTo>
                      <a:pt x="321" y="206"/>
                    </a:lnTo>
                    <a:lnTo>
                      <a:pt x="322" y="214"/>
                    </a:lnTo>
                    <a:lnTo>
                      <a:pt x="322" y="216"/>
                    </a:lnTo>
                    <a:lnTo>
                      <a:pt x="322" y="224"/>
                    </a:lnTo>
                    <a:lnTo>
                      <a:pt x="324" y="234"/>
                    </a:lnTo>
                    <a:lnTo>
                      <a:pt x="325" y="250"/>
                    </a:lnTo>
                    <a:lnTo>
                      <a:pt x="325" y="253"/>
                    </a:lnTo>
                    <a:lnTo>
                      <a:pt x="326" y="260"/>
                    </a:lnTo>
                    <a:lnTo>
                      <a:pt x="328" y="279"/>
                    </a:lnTo>
                    <a:lnTo>
                      <a:pt x="329" y="288"/>
                    </a:lnTo>
                    <a:lnTo>
                      <a:pt x="331" y="300"/>
                    </a:lnTo>
                    <a:lnTo>
                      <a:pt x="332" y="310"/>
                    </a:lnTo>
                    <a:lnTo>
                      <a:pt x="332" y="321"/>
                    </a:lnTo>
                    <a:lnTo>
                      <a:pt x="333" y="324"/>
                    </a:lnTo>
                    <a:lnTo>
                      <a:pt x="335" y="337"/>
                    </a:lnTo>
                    <a:lnTo>
                      <a:pt x="331" y="347"/>
                    </a:lnTo>
                    <a:lnTo>
                      <a:pt x="331" y="350"/>
                    </a:lnTo>
                    <a:lnTo>
                      <a:pt x="332" y="349"/>
                    </a:lnTo>
                    <a:lnTo>
                      <a:pt x="329" y="360"/>
                    </a:lnTo>
                    <a:lnTo>
                      <a:pt x="331" y="365"/>
                    </a:lnTo>
                    <a:lnTo>
                      <a:pt x="335" y="376"/>
                    </a:lnTo>
                    <a:lnTo>
                      <a:pt x="340" y="386"/>
                    </a:lnTo>
                    <a:lnTo>
                      <a:pt x="339" y="387"/>
                    </a:lnTo>
                    <a:lnTo>
                      <a:pt x="339" y="390"/>
                    </a:lnTo>
                    <a:lnTo>
                      <a:pt x="340" y="391"/>
                    </a:lnTo>
                    <a:lnTo>
                      <a:pt x="345" y="404"/>
                    </a:lnTo>
                    <a:lnTo>
                      <a:pt x="335" y="421"/>
                    </a:lnTo>
                    <a:lnTo>
                      <a:pt x="333" y="423"/>
                    </a:lnTo>
                    <a:lnTo>
                      <a:pt x="332" y="432"/>
                    </a:lnTo>
                    <a:lnTo>
                      <a:pt x="326" y="434"/>
                    </a:lnTo>
                    <a:lnTo>
                      <a:pt x="328" y="441"/>
                    </a:lnTo>
                    <a:lnTo>
                      <a:pt x="325" y="447"/>
                    </a:lnTo>
                    <a:lnTo>
                      <a:pt x="311" y="461"/>
                    </a:lnTo>
                    <a:lnTo>
                      <a:pt x="308" y="461"/>
                    </a:lnTo>
                    <a:lnTo>
                      <a:pt x="310" y="461"/>
                    </a:lnTo>
                    <a:lnTo>
                      <a:pt x="310" y="463"/>
                    </a:lnTo>
                    <a:lnTo>
                      <a:pt x="311" y="475"/>
                    </a:lnTo>
                    <a:lnTo>
                      <a:pt x="310" y="483"/>
                    </a:lnTo>
                    <a:lnTo>
                      <a:pt x="304" y="501"/>
                    </a:lnTo>
                    <a:lnTo>
                      <a:pt x="306" y="502"/>
                    </a:lnTo>
                    <a:lnTo>
                      <a:pt x="311" y="511"/>
                    </a:lnTo>
                    <a:lnTo>
                      <a:pt x="304" y="520"/>
                    </a:lnTo>
                    <a:lnTo>
                      <a:pt x="301" y="530"/>
                    </a:lnTo>
                    <a:lnTo>
                      <a:pt x="304" y="535"/>
                    </a:lnTo>
                    <a:lnTo>
                      <a:pt x="304" y="537"/>
                    </a:lnTo>
                    <a:lnTo>
                      <a:pt x="311" y="542"/>
                    </a:lnTo>
                    <a:lnTo>
                      <a:pt x="306" y="547"/>
                    </a:lnTo>
                    <a:lnTo>
                      <a:pt x="296" y="549"/>
                    </a:lnTo>
                    <a:lnTo>
                      <a:pt x="287" y="555"/>
                    </a:lnTo>
                    <a:lnTo>
                      <a:pt x="286" y="556"/>
                    </a:lnTo>
                    <a:lnTo>
                      <a:pt x="285" y="555"/>
                    </a:lnTo>
                    <a:lnTo>
                      <a:pt x="282" y="553"/>
                    </a:lnTo>
                    <a:lnTo>
                      <a:pt x="276" y="573"/>
                    </a:lnTo>
                    <a:lnTo>
                      <a:pt x="283" y="587"/>
                    </a:lnTo>
                    <a:lnTo>
                      <a:pt x="279" y="594"/>
                    </a:lnTo>
                    <a:lnTo>
                      <a:pt x="278" y="594"/>
                    </a:lnTo>
                    <a:lnTo>
                      <a:pt x="272" y="594"/>
                    </a:lnTo>
                    <a:lnTo>
                      <a:pt x="267" y="588"/>
                    </a:lnTo>
                    <a:lnTo>
                      <a:pt x="255" y="587"/>
                    </a:lnTo>
                    <a:lnTo>
                      <a:pt x="240" y="580"/>
                    </a:lnTo>
                    <a:lnTo>
                      <a:pt x="239" y="580"/>
                    </a:lnTo>
                    <a:lnTo>
                      <a:pt x="235" y="580"/>
                    </a:lnTo>
                    <a:lnTo>
                      <a:pt x="223" y="595"/>
                    </a:lnTo>
                    <a:lnTo>
                      <a:pt x="221" y="599"/>
                    </a:lnTo>
                    <a:lnTo>
                      <a:pt x="219" y="601"/>
                    </a:lnTo>
                    <a:lnTo>
                      <a:pt x="222" y="606"/>
                    </a:lnTo>
                    <a:lnTo>
                      <a:pt x="214" y="599"/>
                    </a:lnTo>
                    <a:lnTo>
                      <a:pt x="214" y="608"/>
                    </a:lnTo>
                    <a:lnTo>
                      <a:pt x="210" y="606"/>
                    </a:lnTo>
                    <a:lnTo>
                      <a:pt x="204" y="603"/>
                    </a:lnTo>
                    <a:lnTo>
                      <a:pt x="194" y="581"/>
                    </a:lnTo>
                    <a:lnTo>
                      <a:pt x="191" y="581"/>
                    </a:lnTo>
                    <a:lnTo>
                      <a:pt x="190" y="574"/>
                    </a:lnTo>
                    <a:lnTo>
                      <a:pt x="191" y="571"/>
                    </a:lnTo>
                    <a:lnTo>
                      <a:pt x="194" y="571"/>
                    </a:lnTo>
                    <a:lnTo>
                      <a:pt x="196" y="567"/>
                    </a:lnTo>
                    <a:lnTo>
                      <a:pt x="186" y="547"/>
                    </a:lnTo>
                    <a:lnTo>
                      <a:pt x="187" y="541"/>
                    </a:lnTo>
                    <a:lnTo>
                      <a:pt x="172" y="527"/>
                    </a:lnTo>
                    <a:lnTo>
                      <a:pt x="172" y="523"/>
                    </a:lnTo>
                    <a:lnTo>
                      <a:pt x="159" y="515"/>
                    </a:lnTo>
                    <a:lnTo>
                      <a:pt x="154" y="515"/>
                    </a:lnTo>
                    <a:lnTo>
                      <a:pt x="148" y="516"/>
                    </a:lnTo>
                    <a:lnTo>
                      <a:pt x="143" y="506"/>
                    </a:lnTo>
                    <a:lnTo>
                      <a:pt x="132" y="497"/>
                    </a:lnTo>
                    <a:lnTo>
                      <a:pt x="125" y="494"/>
                    </a:lnTo>
                    <a:lnTo>
                      <a:pt x="121" y="491"/>
                    </a:lnTo>
                    <a:lnTo>
                      <a:pt x="119" y="491"/>
                    </a:lnTo>
                    <a:lnTo>
                      <a:pt x="109" y="481"/>
                    </a:lnTo>
                    <a:lnTo>
                      <a:pt x="109" y="477"/>
                    </a:lnTo>
                    <a:lnTo>
                      <a:pt x="109" y="463"/>
                    </a:lnTo>
                    <a:lnTo>
                      <a:pt x="115" y="451"/>
                    </a:lnTo>
                    <a:lnTo>
                      <a:pt x="115" y="448"/>
                    </a:lnTo>
                    <a:lnTo>
                      <a:pt x="116" y="447"/>
                    </a:lnTo>
                    <a:lnTo>
                      <a:pt x="116" y="445"/>
                    </a:lnTo>
                    <a:lnTo>
                      <a:pt x="122" y="436"/>
                    </a:lnTo>
                    <a:lnTo>
                      <a:pt x="122" y="433"/>
                    </a:lnTo>
                    <a:lnTo>
                      <a:pt x="121" y="423"/>
                    </a:lnTo>
                    <a:lnTo>
                      <a:pt x="122" y="421"/>
                    </a:lnTo>
                    <a:lnTo>
                      <a:pt x="125" y="418"/>
                    </a:lnTo>
                    <a:lnTo>
                      <a:pt x="125" y="416"/>
                    </a:lnTo>
                    <a:lnTo>
                      <a:pt x="125" y="411"/>
                    </a:lnTo>
                    <a:lnTo>
                      <a:pt x="114" y="404"/>
                    </a:lnTo>
                    <a:lnTo>
                      <a:pt x="111" y="404"/>
                    </a:lnTo>
                    <a:lnTo>
                      <a:pt x="107" y="404"/>
                    </a:lnTo>
                    <a:lnTo>
                      <a:pt x="102" y="401"/>
                    </a:lnTo>
                    <a:lnTo>
                      <a:pt x="95" y="401"/>
                    </a:lnTo>
                    <a:lnTo>
                      <a:pt x="89" y="411"/>
                    </a:lnTo>
                    <a:lnTo>
                      <a:pt x="86" y="412"/>
                    </a:lnTo>
                    <a:lnTo>
                      <a:pt x="79" y="405"/>
                    </a:lnTo>
                    <a:lnTo>
                      <a:pt x="76" y="398"/>
                    </a:lnTo>
                    <a:lnTo>
                      <a:pt x="75" y="386"/>
                    </a:lnTo>
                    <a:lnTo>
                      <a:pt x="72" y="375"/>
                    </a:lnTo>
                    <a:lnTo>
                      <a:pt x="69" y="371"/>
                    </a:lnTo>
                    <a:lnTo>
                      <a:pt x="61" y="362"/>
                    </a:lnTo>
                    <a:lnTo>
                      <a:pt x="52" y="357"/>
                    </a:lnTo>
                    <a:lnTo>
                      <a:pt x="47" y="354"/>
                    </a:lnTo>
                    <a:lnTo>
                      <a:pt x="37" y="343"/>
                    </a:lnTo>
                    <a:lnTo>
                      <a:pt x="33" y="342"/>
                    </a:lnTo>
                    <a:lnTo>
                      <a:pt x="31" y="336"/>
                    </a:lnTo>
                    <a:lnTo>
                      <a:pt x="23" y="331"/>
                    </a:lnTo>
                    <a:lnTo>
                      <a:pt x="22" y="329"/>
                    </a:lnTo>
                    <a:lnTo>
                      <a:pt x="19" y="328"/>
                    </a:lnTo>
                    <a:lnTo>
                      <a:pt x="15" y="321"/>
                    </a:lnTo>
                    <a:lnTo>
                      <a:pt x="15" y="319"/>
                    </a:lnTo>
                    <a:lnTo>
                      <a:pt x="13" y="314"/>
                    </a:lnTo>
                    <a:lnTo>
                      <a:pt x="6" y="307"/>
                    </a:lnTo>
                    <a:lnTo>
                      <a:pt x="6" y="300"/>
                    </a:lnTo>
                    <a:lnTo>
                      <a:pt x="4" y="294"/>
                    </a:lnTo>
                    <a:lnTo>
                      <a:pt x="0" y="281"/>
                    </a:lnTo>
                    <a:lnTo>
                      <a:pt x="0" y="272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79" name="Freeform 230"/>
              <p:cNvSpPr>
                <a:spLocks/>
              </p:cNvSpPr>
              <p:nvPr/>
            </p:nvSpPr>
            <p:spPr bwMode="auto">
              <a:xfrm>
                <a:off x="3767001" y="2267025"/>
                <a:ext cx="820737" cy="501650"/>
              </a:xfrm>
              <a:custGeom>
                <a:avLst/>
                <a:gdLst>
                  <a:gd name="T0" fmla="*/ 2147483647 w 519"/>
                  <a:gd name="T1" fmla="*/ 2147483647 h 341"/>
                  <a:gd name="T2" fmla="*/ 2147483647 w 519"/>
                  <a:gd name="T3" fmla="*/ 2147483647 h 341"/>
                  <a:gd name="T4" fmla="*/ 2147483647 w 519"/>
                  <a:gd name="T5" fmla="*/ 2147483647 h 341"/>
                  <a:gd name="T6" fmla="*/ 2147483647 w 519"/>
                  <a:gd name="T7" fmla="*/ 2147483647 h 341"/>
                  <a:gd name="T8" fmla="*/ 2147483647 w 519"/>
                  <a:gd name="T9" fmla="*/ 2147483647 h 341"/>
                  <a:gd name="T10" fmla="*/ 2147483647 w 519"/>
                  <a:gd name="T11" fmla="*/ 2147483647 h 341"/>
                  <a:gd name="T12" fmla="*/ 2147483647 w 519"/>
                  <a:gd name="T13" fmla="*/ 2147483647 h 341"/>
                  <a:gd name="T14" fmla="*/ 2147483647 w 519"/>
                  <a:gd name="T15" fmla="*/ 2147483647 h 341"/>
                  <a:gd name="T16" fmla="*/ 2147483647 w 519"/>
                  <a:gd name="T17" fmla="*/ 2147483647 h 341"/>
                  <a:gd name="T18" fmla="*/ 2147483647 w 519"/>
                  <a:gd name="T19" fmla="*/ 2147483647 h 341"/>
                  <a:gd name="T20" fmla="*/ 2147483647 w 519"/>
                  <a:gd name="T21" fmla="*/ 2147483647 h 341"/>
                  <a:gd name="T22" fmla="*/ 2147483647 w 519"/>
                  <a:gd name="T23" fmla="*/ 2147483647 h 341"/>
                  <a:gd name="T24" fmla="*/ 0 w 519"/>
                  <a:gd name="T25" fmla="*/ 2147483647 h 341"/>
                  <a:gd name="T26" fmla="*/ 2147483647 w 519"/>
                  <a:gd name="T27" fmla="*/ 2147483647 h 341"/>
                  <a:gd name="T28" fmla="*/ 2147483647 w 519"/>
                  <a:gd name="T29" fmla="*/ 2147483647 h 341"/>
                  <a:gd name="T30" fmla="*/ 2147483647 w 519"/>
                  <a:gd name="T31" fmla="*/ 2147483647 h 341"/>
                  <a:gd name="T32" fmla="*/ 2147483647 w 519"/>
                  <a:gd name="T33" fmla="*/ 2147483647 h 341"/>
                  <a:gd name="T34" fmla="*/ 2147483647 w 519"/>
                  <a:gd name="T35" fmla="*/ 2147483647 h 341"/>
                  <a:gd name="T36" fmla="*/ 2147483647 w 519"/>
                  <a:gd name="T37" fmla="*/ 2147483647 h 341"/>
                  <a:gd name="T38" fmla="*/ 2147483647 w 519"/>
                  <a:gd name="T39" fmla="*/ 2147483647 h 341"/>
                  <a:gd name="T40" fmla="*/ 2147483647 w 519"/>
                  <a:gd name="T41" fmla="*/ 2147483647 h 341"/>
                  <a:gd name="T42" fmla="*/ 2147483647 w 519"/>
                  <a:gd name="T43" fmla="*/ 2147483647 h 341"/>
                  <a:gd name="T44" fmla="*/ 2147483647 w 519"/>
                  <a:gd name="T45" fmla="*/ 2147483647 h 341"/>
                  <a:gd name="T46" fmla="*/ 2147483647 w 519"/>
                  <a:gd name="T47" fmla="*/ 2147483647 h 341"/>
                  <a:gd name="T48" fmla="*/ 2147483647 w 519"/>
                  <a:gd name="T49" fmla="*/ 2147483647 h 341"/>
                  <a:gd name="T50" fmla="*/ 2147483647 w 519"/>
                  <a:gd name="T51" fmla="*/ 2147483647 h 341"/>
                  <a:gd name="T52" fmla="*/ 2147483647 w 519"/>
                  <a:gd name="T53" fmla="*/ 2147483647 h 341"/>
                  <a:gd name="T54" fmla="*/ 2147483647 w 519"/>
                  <a:gd name="T55" fmla="*/ 2147483647 h 341"/>
                  <a:gd name="T56" fmla="*/ 2147483647 w 519"/>
                  <a:gd name="T57" fmla="*/ 2147483647 h 341"/>
                  <a:gd name="T58" fmla="*/ 2147483647 w 519"/>
                  <a:gd name="T59" fmla="*/ 2147483647 h 341"/>
                  <a:gd name="T60" fmla="*/ 2147483647 w 519"/>
                  <a:gd name="T61" fmla="*/ 2147483647 h 341"/>
                  <a:gd name="T62" fmla="*/ 2147483647 w 519"/>
                  <a:gd name="T63" fmla="*/ 2147483647 h 341"/>
                  <a:gd name="T64" fmla="*/ 2147483647 w 519"/>
                  <a:gd name="T65" fmla="*/ 2147483647 h 341"/>
                  <a:gd name="T66" fmla="*/ 2147483647 w 519"/>
                  <a:gd name="T67" fmla="*/ 2147483647 h 341"/>
                  <a:gd name="T68" fmla="*/ 2147483647 w 519"/>
                  <a:gd name="T69" fmla="*/ 2147483647 h 341"/>
                  <a:gd name="T70" fmla="*/ 2147483647 w 519"/>
                  <a:gd name="T71" fmla="*/ 2147483647 h 341"/>
                  <a:gd name="T72" fmla="*/ 2147483647 w 519"/>
                  <a:gd name="T73" fmla="*/ 2147483647 h 341"/>
                  <a:gd name="T74" fmla="*/ 2147483647 w 519"/>
                  <a:gd name="T75" fmla="*/ 2147483647 h 341"/>
                  <a:gd name="T76" fmla="*/ 2147483647 w 519"/>
                  <a:gd name="T77" fmla="*/ 2147483647 h 341"/>
                  <a:gd name="T78" fmla="*/ 2147483647 w 519"/>
                  <a:gd name="T79" fmla="*/ 2147483647 h 341"/>
                  <a:gd name="T80" fmla="*/ 2147483647 w 519"/>
                  <a:gd name="T81" fmla="*/ 2147483647 h 341"/>
                  <a:gd name="T82" fmla="*/ 2147483647 w 519"/>
                  <a:gd name="T83" fmla="*/ 2147483647 h 341"/>
                  <a:gd name="T84" fmla="*/ 2147483647 w 519"/>
                  <a:gd name="T85" fmla="*/ 2147483647 h 341"/>
                  <a:gd name="T86" fmla="*/ 2147483647 w 519"/>
                  <a:gd name="T87" fmla="*/ 2147483647 h 341"/>
                  <a:gd name="T88" fmla="*/ 2147483647 w 519"/>
                  <a:gd name="T89" fmla="*/ 2147483647 h 341"/>
                  <a:gd name="T90" fmla="*/ 2147483647 w 519"/>
                  <a:gd name="T91" fmla="*/ 2147483647 h 341"/>
                  <a:gd name="T92" fmla="*/ 2147483647 w 519"/>
                  <a:gd name="T93" fmla="*/ 2147483647 h 341"/>
                  <a:gd name="T94" fmla="*/ 2147483647 w 519"/>
                  <a:gd name="T95" fmla="*/ 2147483647 h 341"/>
                  <a:gd name="T96" fmla="*/ 2147483647 w 519"/>
                  <a:gd name="T97" fmla="*/ 2147483647 h 341"/>
                  <a:gd name="T98" fmla="*/ 2147483647 w 519"/>
                  <a:gd name="T99" fmla="*/ 2147483647 h 341"/>
                  <a:gd name="T100" fmla="*/ 2147483647 w 519"/>
                  <a:gd name="T101" fmla="*/ 2147483647 h 341"/>
                  <a:gd name="T102" fmla="*/ 2147483647 w 519"/>
                  <a:gd name="T103" fmla="*/ 2147483647 h 341"/>
                  <a:gd name="T104" fmla="*/ 2147483647 w 519"/>
                  <a:gd name="T105" fmla="*/ 2147483647 h 341"/>
                  <a:gd name="T106" fmla="*/ 2147483647 w 519"/>
                  <a:gd name="T107" fmla="*/ 2147483647 h 341"/>
                  <a:gd name="T108" fmla="*/ 2147483647 w 519"/>
                  <a:gd name="T109" fmla="*/ 2147483647 h 341"/>
                  <a:gd name="T110" fmla="*/ 2147483647 w 519"/>
                  <a:gd name="T111" fmla="*/ 2147483647 h 341"/>
                  <a:gd name="T112" fmla="*/ 2147483647 w 519"/>
                  <a:gd name="T113" fmla="*/ 2147483647 h 341"/>
                  <a:gd name="T114" fmla="*/ 2147483647 w 519"/>
                  <a:gd name="T115" fmla="*/ 2147483647 h 341"/>
                  <a:gd name="T116" fmla="*/ 2147483647 w 519"/>
                  <a:gd name="T117" fmla="*/ 2147483647 h 341"/>
                  <a:gd name="T118" fmla="*/ 2147483647 w 519"/>
                  <a:gd name="T119" fmla="*/ 2147483647 h 34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19"/>
                  <a:gd name="T181" fmla="*/ 0 h 341"/>
                  <a:gd name="T182" fmla="*/ 519 w 519"/>
                  <a:gd name="T183" fmla="*/ 341 h 34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19" h="341">
                    <a:moveTo>
                      <a:pt x="243" y="11"/>
                    </a:moveTo>
                    <a:lnTo>
                      <a:pt x="232" y="11"/>
                    </a:lnTo>
                    <a:lnTo>
                      <a:pt x="216" y="12"/>
                    </a:lnTo>
                    <a:lnTo>
                      <a:pt x="214" y="12"/>
                    </a:lnTo>
                    <a:lnTo>
                      <a:pt x="206" y="12"/>
                    </a:lnTo>
                    <a:lnTo>
                      <a:pt x="203" y="12"/>
                    </a:lnTo>
                    <a:lnTo>
                      <a:pt x="184" y="13"/>
                    </a:lnTo>
                    <a:lnTo>
                      <a:pt x="174" y="13"/>
                    </a:lnTo>
                    <a:lnTo>
                      <a:pt x="170" y="13"/>
                    </a:lnTo>
                    <a:lnTo>
                      <a:pt x="153" y="13"/>
                    </a:lnTo>
                    <a:lnTo>
                      <a:pt x="145" y="13"/>
                    </a:lnTo>
                    <a:lnTo>
                      <a:pt x="137" y="13"/>
                    </a:lnTo>
                    <a:lnTo>
                      <a:pt x="135" y="13"/>
                    </a:lnTo>
                    <a:lnTo>
                      <a:pt x="132" y="13"/>
                    </a:lnTo>
                    <a:lnTo>
                      <a:pt x="116" y="15"/>
                    </a:lnTo>
                    <a:lnTo>
                      <a:pt x="106" y="15"/>
                    </a:lnTo>
                    <a:lnTo>
                      <a:pt x="96" y="16"/>
                    </a:lnTo>
                    <a:lnTo>
                      <a:pt x="91" y="16"/>
                    </a:lnTo>
                    <a:lnTo>
                      <a:pt x="70" y="16"/>
                    </a:lnTo>
                    <a:lnTo>
                      <a:pt x="67" y="16"/>
                    </a:lnTo>
                    <a:lnTo>
                      <a:pt x="58" y="16"/>
                    </a:lnTo>
                    <a:lnTo>
                      <a:pt x="54" y="16"/>
                    </a:lnTo>
                    <a:lnTo>
                      <a:pt x="48" y="16"/>
                    </a:lnTo>
                    <a:lnTo>
                      <a:pt x="44" y="16"/>
                    </a:lnTo>
                    <a:lnTo>
                      <a:pt x="27" y="16"/>
                    </a:lnTo>
                    <a:lnTo>
                      <a:pt x="18" y="17"/>
                    </a:lnTo>
                    <a:lnTo>
                      <a:pt x="12" y="17"/>
                    </a:lnTo>
                    <a:lnTo>
                      <a:pt x="8" y="17"/>
                    </a:lnTo>
                    <a:lnTo>
                      <a:pt x="1" y="17"/>
                    </a:lnTo>
                    <a:lnTo>
                      <a:pt x="6" y="30"/>
                    </a:lnTo>
                    <a:lnTo>
                      <a:pt x="5" y="44"/>
                    </a:lnTo>
                    <a:lnTo>
                      <a:pt x="9" y="46"/>
                    </a:lnTo>
                    <a:lnTo>
                      <a:pt x="13" y="58"/>
                    </a:lnTo>
                    <a:lnTo>
                      <a:pt x="12" y="62"/>
                    </a:lnTo>
                    <a:lnTo>
                      <a:pt x="9" y="66"/>
                    </a:lnTo>
                    <a:lnTo>
                      <a:pt x="9" y="76"/>
                    </a:lnTo>
                    <a:lnTo>
                      <a:pt x="6" y="81"/>
                    </a:lnTo>
                    <a:lnTo>
                      <a:pt x="0" y="103"/>
                    </a:lnTo>
                    <a:lnTo>
                      <a:pt x="11" y="116"/>
                    </a:lnTo>
                    <a:lnTo>
                      <a:pt x="11" y="118"/>
                    </a:lnTo>
                    <a:lnTo>
                      <a:pt x="12" y="125"/>
                    </a:lnTo>
                    <a:lnTo>
                      <a:pt x="15" y="127"/>
                    </a:lnTo>
                    <a:lnTo>
                      <a:pt x="22" y="149"/>
                    </a:lnTo>
                    <a:lnTo>
                      <a:pt x="24" y="153"/>
                    </a:lnTo>
                    <a:lnTo>
                      <a:pt x="22" y="156"/>
                    </a:lnTo>
                    <a:lnTo>
                      <a:pt x="27" y="165"/>
                    </a:lnTo>
                    <a:lnTo>
                      <a:pt x="29" y="174"/>
                    </a:lnTo>
                    <a:lnTo>
                      <a:pt x="31" y="179"/>
                    </a:lnTo>
                    <a:lnTo>
                      <a:pt x="37" y="179"/>
                    </a:lnTo>
                    <a:lnTo>
                      <a:pt x="40" y="193"/>
                    </a:lnTo>
                    <a:lnTo>
                      <a:pt x="41" y="194"/>
                    </a:lnTo>
                    <a:lnTo>
                      <a:pt x="44" y="207"/>
                    </a:lnTo>
                    <a:lnTo>
                      <a:pt x="41" y="214"/>
                    </a:lnTo>
                    <a:lnTo>
                      <a:pt x="42" y="219"/>
                    </a:lnTo>
                    <a:lnTo>
                      <a:pt x="52" y="229"/>
                    </a:lnTo>
                    <a:lnTo>
                      <a:pt x="52" y="233"/>
                    </a:lnTo>
                    <a:lnTo>
                      <a:pt x="51" y="233"/>
                    </a:lnTo>
                    <a:lnTo>
                      <a:pt x="52" y="236"/>
                    </a:lnTo>
                    <a:lnTo>
                      <a:pt x="58" y="246"/>
                    </a:lnTo>
                    <a:lnTo>
                      <a:pt x="62" y="257"/>
                    </a:lnTo>
                    <a:lnTo>
                      <a:pt x="59" y="259"/>
                    </a:lnTo>
                    <a:lnTo>
                      <a:pt x="59" y="266"/>
                    </a:lnTo>
                    <a:lnTo>
                      <a:pt x="62" y="266"/>
                    </a:lnTo>
                    <a:lnTo>
                      <a:pt x="63" y="269"/>
                    </a:lnTo>
                    <a:lnTo>
                      <a:pt x="62" y="270"/>
                    </a:lnTo>
                    <a:lnTo>
                      <a:pt x="63" y="273"/>
                    </a:lnTo>
                    <a:lnTo>
                      <a:pt x="62" y="280"/>
                    </a:lnTo>
                    <a:lnTo>
                      <a:pt x="62" y="281"/>
                    </a:lnTo>
                    <a:lnTo>
                      <a:pt x="63" y="287"/>
                    </a:lnTo>
                    <a:lnTo>
                      <a:pt x="67" y="298"/>
                    </a:lnTo>
                    <a:lnTo>
                      <a:pt x="69" y="298"/>
                    </a:lnTo>
                    <a:lnTo>
                      <a:pt x="67" y="301"/>
                    </a:lnTo>
                    <a:lnTo>
                      <a:pt x="67" y="310"/>
                    </a:lnTo>
                    <a:lnTo>
                      <a:pt x="63" y="315"/>
                    </a:lnTo>
                    <a:lnTo>
                      <a:pt x="74" y="330"/>
                    </a:lnTo>
                    <a:lnTo>
                      <a:pt x="73" y="333"/>
                    </a:lnTo>
                    <a:lnTo>
                      <a:pt x="74" y="333"/>
                    </a:lnTo>
                    <a:lnTo>
                      <a:pt x="94" y="333"/>
                    </a:lnTo>
                    <a:lnTo>
                      <a:pt x="105" y="333"/>
                    </a:lnTo>
                    <a:lnTo>
                      <a:pt x="114" y="333"/>
                    </a:lnTo>
                    <a:lnTo>
                      <a:pt x="119" y="333"/>
                    </a:lnTo>
                    <a:lnTo>
                      <a:pt x="135" y="331"/>
                    </a:lnTo>
                    <a:lnTo>
                      <a:pt x="142" y="331"/>
                    </a:lnTo>
                    <a:lnTo>
                      <a:pt x="156" y="331"/>
                    </a:lnTo>
                    <a:lnTo>
                      <a:pt x="164" y="331"/>
                    </a:lnTo>
                    <a:lnTo>
                      <a:pt x="175" y="331"/>
                    </a:lnTo>
                    <a:lnTo>
                      <a:pt x="178" y="330"/>
                    </a:lnTo>
                    <a:lnTo>
                      <a:pt x="196" y="330"/>
                    </a:lnTo>
                    <a:lnTo>
                      <a:pt x="198" y="330"/>
                    </a:lnTo>
                    <a:lnTo>
                      <a:pt x="216" y="330"/>
                    </a:lnTo>
                    <a:lnTo>
                      <a:pt x="217" y="328"/>
                    </a:lnTo>
                    <a:lnTo>
                      <a:pt x="235" y="327"/>
                    </a:lnTo>
                    <a:lnTo>
                      <a:pt x="236" y="327"/>
                    </a:lnTo>
                    <a:lnTo>
                      <a:pt x="253" y="327"/>
                    </a:lnTo>
                    <a:lnTo>
                      <a:pt x="257" y="327"/>
                    </a:lnTo>
                    <a:lnTo>
                      <a:pt x="263" y="326"/>
                    </a:lnTo>
                    <a:lnTo>
                      <a:pt x="267" y="326"/>
                    </a:lnTo>
                    <a:lnTo>
                      <a:pt x="277" y="326"/>
                    </a:lnTo>
                    <a:lnTo>
                      <a:pt x="290" y="324"/>
                    </a:lnTo>
                    <a:lnTo>
                      <a:pt x="299" y="324"/>
                    </a:lnTo>
                    <a:lnTo>
                      <a:pt x="318" y="323"/>
                    </a:lnTo>
                    <a:lnTo>
                      <a:pt x="321" y="323"/>
                    </a:lnTo>
                    <a:lnTo>
                      <a:pt x="326" y="322"/>
                    </a:lnTo>
                    <a:lnTo>
                      <a:pt x="339" y="320"/>
                    </a:lnTo>
                    <a:lnTo>
                      <a:pt x="351" y="320"/>
                    </a:lnTo>
                    <a:lnTo>
                      <a:pt x="358" y="319"/>
                    </a:lnTo>
                    <a:lnTo>
                      <a:pt x="360" y="319"/>
                    </a:lnTo>
                    <a:lnTo>
                      <a:pt x="365" y="319"/>
                    </a:lnTo>
                    <a:lnTo>
                      <a:pt x="375" y="319"/>
                    </a:lnTo>
                    <a:lnTo>
                      <a:pt x="378" y="319"/>
                    </a:lnTo>
                    <a:lnTo>
                      <a:pt x="385" y="317"/>
                    </a:lnTo>
                    <a:lnTo>
                      <a:pt x="401" y="316"/>
                    </a:lnTo>
                    <a:lnTo>
                      <a:pt x="403" y="317"/>
                    </a:lnTo>
                    <a:lnTo>
                      <a:pt x="411" y="323"/>
                    </a:lnTo>
                    <a:lnTo>
                      <a:pt x="421" y="337"/>
                    </a:lnTo>
                    <a:lnTo>
                      <a:pt x="427" y="340"/>
                    </a:lnTo>
                    <a:lnTo>
                      <a:pt x="432" y="337"/>
                    </a:lnTo>
                    <a:lnTo>
                      <a:pt x="430" y="317"/>
                    </a:lnTo>
                    <a:lnTo>
                      <a:pt x="445" y="310"/>
                    </a:lnTo>
                    <a:lnTo>
                      <a:pt x="448" y="306"/>
                    </a:lnTo>
                    <a:lnTo>
                      <a:pt x="450" y="306"/>
                    </a:lnTo>
                    <a:lnTo>
                      <a:pt x="451" y="304"/>
                    </a:lnTo>
                    <a:lnTo>
                      <a:pt x="451" y="297"/>
                    </a:lnTo>
                    <a:lnTo>
                      <a:pt x="461" y="269"/>
                    </a:lnTo>
                    <a:lnTo>
                      <a:pt x="461" y="262"/>
                    </a:lnTo>
                    <a:lnTo>
                      <a:pt x="455" y="252"/>
                    </a:lnTo>
                    <a:lnTo>
                      <a:pt x="445" y="243"/>
                    </a:lnTo>
                    <a:lnTo>
                      <a:pt x="448" y="233"/>
                    </a:lnTo>
                    <a:lnTo>
                      <a:pt x="450" y="229"/>
                    </a:lnTo>
                    <a:lnTo>
                      <a:pt x="454" y="223"/>
                    </a:lnTo>
                    <a:lnTo>
                      <a:pt x="470" y="219"/>
                    </a:lnTo>
                    <a:lnTo>
                      <a:pt x="494" y="211"/>
                    </a:lnTo>
                    <a:lnTo>
                      <a:pt x="504" y="204"/>
                    </a:lnTo>
                    <a:lnTo>
                      <a:pt x="506" y="186"/>
                    </a:lnTo>
                    <a:lnTo>
                      <a:pt x="508" y="183"/>
                    </a:lnTo>
                    <a:lnTo>
                      <a:pt x="511" y="181"/>
                    </a:lnTo>
                    <a:lnTo>
                      <a:pt x="512" y="181"/>
                    </a:lnTo>
                    <a:lnTo>
                      <a:pt x="518" y="170"/>
                    </a:lnTo>
                    <a:lnTo>
                      <a:pt x="518" y="164"/>
                    </a:lnTo>
                    <a:lnTo>
                      <a:pt x="518" y="156"/>
                    </a:lnTo>
                    <a:lnTo>
                      <a:pt x="518" y="153"/>
                    </a:lnTo>
                    <a:lnTo>
                      <a:pt x="515" y="143"/>
                    </a:lnTo>
                    <a:lnTo>
                      <a:pt x="505" y="138"/>
                    </a:lnTo>
                    <a:lnTo>
                      <a:pt x="502" y="136"/>
                    </a:lnTo>
                    <a:lnTo>
                      <a:pt x="497" y="134"/>
                    </a:lnTo>
                    <a:lnTo>
                      <a:pt x="494" y="131"/>
                    </a:lnTo>
                    <a:lnTo>
                      <a:pt x="488" y="117"/>
                    </a:lnTo>
                    <a:lnTo>
                      <a:pt x="476" y="110"/>
                    </a:lnTo>
                    <a:lnTo>
                      <a:pt x="475" y="106"/>
                    </a:lnTo>
                    <a:lnTo>
                      <a:pt x="475" y="105"/>
                    </a:lnTo>
                    <a:lnTo>
                      <a:pt x="469" y="92"/>
                    </a:lnTo>
                    <a:lnTo>
                      <a:pt x="465" y="89"/>
                    </a:lnTo>
                    <a:lnTo>
                      <a:pt x="454" y="88"/>
                    </a:lnTo>
                    <a:lnTo>
                      <a:pt x="439" y="80"/>
                    </a:lnTo>
                    <a:lnTo>
                      <a:pt x="437" y="67"/>
                    </a:lnTo>
                    <a:lnTo>
                      <a:pt x="430" y="56"/>
                    </a:lnTo>
                    <a:lnTo>
                      <a:pt x="429" y="53"/>
                    </a:lnTo>
                    <a:lnTo>
                      <a:pt x="427" y="46"/>
                    </a:lnTo>
                    <a:lnTo>
                      <a:pt x="427" y="45"/>
                    </a:lnTo>
                    <a:lnTo>
                      <a:pt x="436" y="26"/>
                    </a:lnTo>
                    <a:lnTo>
                      <a:pt x="423" y="11"/>
                    </a:lnTo>
                    <a:lnTo>
                      <a:pt x="423" y="9"/>
                    </a:lnTo>
                    <a:lnTo>
                      <a:pt x="422" y="1"/>
                    </a:lnTo>
                    <a:lnTo>
                      <a:pt x="422" y="0"/>
                    </a:lnTo>
                    <a:lnTo>
                      <a:pt x="419" y="1"/>
                    </a:lnTo>
                    <a:lnTo>
                      <a:pt x="412" y="1"/>
                    </a:lnTo>
                    <a:lnTo>
                      <a:pt x="391" y="2"/>
                    </a:lnTo>
                    <a:lnTo>
                      <a:pt x="390" y="2"/>
                    </a:lnTo>
                    <a:lnTo>
                      <a:pt x="382" y="2"/>
                    </a:lnTo>
                    <a:lnTo>
                      <a:pt x="354" y="5"/>
                    </a:lnTo>
                    <a:lnTo>
                      <a:pt x="325" y="6"/>
                    </a:lnTo>
                    <a:lnTo>
                      <a:pt x="318" y="6"/>
                    </a:lnTo>
                    <a:lnTo>
                      <a:pt x="282" y="9"/>
                    </a:lnTo>
                    <a:lnTo>
                      <a:pt x="281" y="9"/>
                    </a:lnTo>
                    <a:lnTo>
                      <a:pt x="278" y="9"/>
                    </a:lnTo>
                    <a:lnTo>
                      <a:pt x="253" y="9"/>
                    </a:lnTo>
                    <a:lnTo>
                      <a:pt x="250" y="11"/>
                    </a:lnTo>
                    <a:lnTo>
                      <a:pt x="243" y="11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80" name="Freeform 231"/>
              <p:cNvSpPr>
                <a:spLocks/>
              </p:cNvSpPr>
              <p:nvPr/>
            </p:nvSpPr>
            <p:spPr bwMode="auto">
              <a:xfrm>
                <a:off x="3048388" y="2845324"/>
                <a:ext cx="1008062" cy="495300"/>
              </a:xfrm>
              <a:custGeom>
                <a:avLst/>
                <a:gdLst>
                  <a:gd name="T0" fmla="*/ 2147483647 w 639"/>
                  <a:gd name="T1" fmla="*/ 2147483647 h 337"/>
                  <a:gd name="T2" fmla="*/ 2147483647 w 639"/>
                  <a:gd name="T3" fmla="*/ 2147483647 h 337"/>
                  <a:gd name="T4" fmla="*/ 2147483647 w 639"/>
                  <a:gd name="T5" fmla="*/ 2147483647 h 337"/>
                  <a:gd name="T6" fmla="*/ 2147483647 w 639"/>
                  <a:gd name="T7" fmla="*/ 2147483647 h 337"/>
                  <a:gd name="T8" fmla="*/ 2147483647 w 639"/>
                  <a:gd name="T9" fmla="*/ 2147483647 h 337"/>
                  <a:gd name="T10" fmla="*/ 2147483647 w 639"/>
                  <a:gd name="T11" fmla="*/ 2147483647 h 337"/>
                  <a:gd name="T12" fmla="*/ 2147483647 w 639"/>
                  <a:gd name="T13" fmla="*/ 2147483647 h 337"/>
                  <a:gd name="T14" fmla="*/ 2147483647 w 639"/>
                  <a:gd name="T15" fmla="*/ 2147483647 h 337"/>
                  <a:gd name="T16" fmla="*/ 2147483647 w 639"/>
                  <a:gd name="T17" fmla="*/ 2147483647 h 337"/>
                  <a:gd name="T18" fmla="*/ 2147483647 w 639"/>
                  <a:gd name="T19" fmla="*/ 2147483647 h 337"/>
                  <a:gd name="T20" fmla="*/ 2147483647 w 639"/>
                  <a:gd name="T21" fmla="*/ 2147483647 h 337"/>
                  <a:gd name="T22" fmla="*/ 2147483647 w 639"/>
                  <a:gd name="T23" fmla="*/ 2147483647 h 337"/>
                  <a:gd name="T24" fmla="*/ 2147483647 w 639"/>
                  <a:gd name="T25" fmla="*/ 2147483647 h 337"/>
                  <a:gd name="T26" fmla="*/ 2147483647 w 639"/>
                  <a:gd name="T27" fmla="*/ 2147483647 h 337"/>
                  <a:gd name="T28" fmla="*/ 2147483647 w 639"/>
                  <a:gd name="T29" fmla="*/ 2147483647 h 337"/>
                  <a:gd name="T30" fmla="*/ 2147483647 w 639"/>
                  <a:gd name="T31" fmla="*/ 2147483647 h 337"/>
                  <a:gd name="T32" fmla="*/ 2147483647 w 639"/>
                  <a:gd name="T33" fmla="*/ 2147483647 h 337"/>
                  <a:gd name="T34" fmla="*/ 2147483647 w 639"/>
                  <a:gd name="T35" fmla="*/ 2147483647 h 337"/>
                  <a:gd name="T36" fmla="*/ 2147483647 w 639"/>
                  <a:gd name="T37" fmla="*/ 2147483647 h 337"/>
                  <a:gd name="T38" fmla="*/ 2147483647 w 639"/>
                  <a:gd name="T39" fmla="*/ 2147483647 h 337"/>
                  <a:gd name="T40" fmla="*/ 2147483647 w 639"/>
                  <a:gd name="T41" fmla="*/ 2147483647 h 337"/>
                  <a:gd name="T42" fmla="*/ 2147483647 w 639"/>
                  <a:gd name="T43" fmla="*/ 2147483647 h 337"/>
                  <a:gd name="T44" fmla="*/ 2147483647 w 639"/>
                  <a:gd name="T45" fmla="*/ 2147483647 h 337"/>
                  <a:gd name="T46" fmla="*/ 2147483647 w 639"/>
                  <a:gd name="T47" fmla="*/ 2147483647 h 337"/>
                  <a:gd name="T48" fmla="*/ 2147483647 w 639"/>
                  <a:gd name="T49" fmla="*/ 2147483647 h 337"/>
                  <a:gd name="T50" fmla="*/ 2147483647 w 639"/>
                  <a:gd name="T51" fmla="*/ 2147483647 h 337"/>
                  <a:gd name="T52" fmla="*/ 2147483647 w 639"/>
                  <a:gd name="T53" fmla="*/ 2147483647 h 337"/>
                  <a:gd name="T54" fmla="*/ 2147483647 w 639"/>
                  <a:gd name="T55" fmla="*/ 2147483647 h 337"/>
                  <a:gd name="T56" fmla="*/ 2147483647 w 639"/>
                  <a:gd name="T57" fmla="*/ 2147483647 h 337"/>
                  <a:gd name="T58" fmla="*/ 2147483647 w 639"/>
                  <a:gd name="T59" fmla="*/ 2147483647 h 337"/>
                  <a:gd name="T60" fmla="*/ 2147483647 w 639"/>
                  <a:gd name="T61" fmla="*/ 2147483647 h 337"/>
                  <a:gd name="T62" fmla="*/ 2147483647 w 639"/>
                  <a:gd name="T63" fmla="*/ 2147483647 h 337"/>
                  <a:gd name="T64" fmla="*/ 2147483647 w 639"/>
                  <a:gd name="T65" fmla="*/ 2147483647 h 337"/>
                  <a:gd name="T66" fmla="*/ 2147483647 w 639"/>
                  <a:gd name="T67" fmla="*/ 2147483647 h 337"/>
                  <a:gd name="T68" fmla="*/ 2147483647 w 639"/>
                  <a:gd name="T69" fmla="*/ 2147483647 h 337"/>
                  <a:gd name="T70" fmla="*/ 2147483647 w 639"/>
                  <a:gd name="T71" fmla="*/ 2147483647 h 337"/>
                  <a:gd name="T72" fmla="*/ 2147483647 w 639"/>
                  <a:gd name="T73" fmla="*/ 2147483647 h 337"/>
                  <a:gd name="T74" fmla="*/ 2147483647 w 639"/>
                  <a:gd name="T75" fmla="*/ 2147483647 h 337"/>
                  <a:gd name="T76" fmla="*/ 2147483647 w 639"/>
                  <a:gd name="T77" fmla="*/ 2147483647 h 337"/>
                  <a:gd name="T78" fmla="*/ 2147483647 w 639"/>
                  <a:gd name="T79" fmla="*/ 2147483647 h 337"/>
                  <a:gd name="T80" fmla="*/ 2147483647 w 639"/>
                  <a:gd name="T81" fmla="*/ 2147483647 h 337"/>
                  <a:gd name="T82" fmla="*/ 2147483647 w 639"/>
                  <a:gd name="T83" fmla="*/ 2147483647 h 337"/>
                  <a:gd name="T84" fmla="*/ 2147483647 w 639"/>
                  <a:gd name="T85" fmla="*/ 2147483647 h 337"/>
                  <a:gd name="T86" fmla="*/ 2147483647 w 639"/>
                  <a:gd name="T87" fmla="*/ 2147483647 h 337"/>
                  <a:gd name="T88" fmla="*/ 2147483647 w 639"/>
                  <a:gd name="T89" fmla="*/ 2147483647 h 337"/>
                  <a:gd name="T90" fmla="*/ 2147483647 w 639"/>
                  <a:gd name="T91" fmla="*/ 2147483647 h 337"/>
                  <a:gd name="T92" fmla="*/ 2147483647 w 639"/>
                  <a:gd name="T93" fmla="*/ 2147483647 h 337"/>
                  <a:gd name="T94" fmla="*/ 2147483647 w 639"/>
                  <a:gd name="T95" fmla="*/ 2147483647 h 337"/>
                  <a:gd name="T96" fmla="*/ 2147483647 w 639"/>
                  <a:gd name="T97" fmla="*/ 2147483647 h 337"/>
                  <a:gd name="T98" fmla="*/ 2147483647 w 639"/>
                  <a:gd name="T99" fmla="*/ 2147483647 h 337"/>
                  <a:gd name="T100" fmla="*/ 2147483647 w 639"/>
                  <a:gd name="T101" fmla="*/ 2147483647 h 337"/>
                  <a:gd name="T102" fmla="*/ 2147483647 w 639"/>
                  <a:gd name="T103" fmla="*/ 2147483647 h 337"/>
                  <a:gd name="T104" fmla="*/ 2147483647 w 639"/>
                  <a:gd name="T105" fmla="*/ 2147483647 h 337"/>
                  <a:gd name="T106" fmla="*/ 2147483647 w 639"/>
                  <a:gd name="T107" fmla="*/ 2147483647 h 337"/>
                  <a:gd name="T108" fmla="*/ 2147483647 w 639"/>
                  <a:gd name="T109" fmla="*/ 2147483647 h 337"/>
                  <a:gd name="T110" fmla="*/ 2147483647 w 639"/>
                  <a:gd name="T111" fmla="*/ 2147483647 h 337"/>
                  <a:gd name="T112" fmla="*/ 2147483647 w 639"/>
                  <a:gd name="T113" fmla="*/ 2147483647 h 337"/>
                  <a:gd name="T114" fmla="*/ 2147483647 w 639"/>
                  <a:gd name="T115" fmla="*/ 2147483647 h 337"/>
                  <a:gd name="T116" fmla="*/ 2147483647 w 639"/>
                  <a:gd name="T117" fmla="*/ 2147483647 h 337"/>
                  <a:gd name="T118" fmla="*/ 2147483647 w 639"/>
                  <a:gd name="T119" fmla="*/ 2147483647 h 337"/>
                  <a:gd name="T120" fmla="*/ 2147483647 w 639"/>
                  <a:gd name="T121" fmla="*/ 2147483647 h 337"/>
                  <a:gd name="T122" fmla="*/ 2147483647 w 639"/>
                  <a:gd name="T123" fmla="*/ 2147483647 h 337"/>
                  <a:gd name="T124" fmla="*/ 2147483647 w 639"/>
                  <a:gd name="T125" fmla="*/ 2147483647 h 33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39"/>
                  <a:gd name="T190" fmla="*/ 0 h 337"/>
                  <a:gd name="T191" fmla="*/ 639 w 639"/>
                  <a:gd name="T192" fmla="*/ 337 h 33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39" h="337">
                    <a:moveTo>
                      <a:pt x="631" y="106"/>
                    </a:moveTo>
                    <a:lnTo>
                      <a:pt x="631" y="113"/>
                    </a:lnTo>
                    <a:lnTo>
                      <a:pt x="631" y="122"/>
                    </a:lnTo>
                    <a:lnTo>
                      <a:pt x="632" y="129"/>
                    </a:lnTo>
                    <a:lnTo>
                      <a:pt x="632" y="138"/>
                    </a:lnTo>
                    <a:lnTo>
                      <a:pt x="632" y="140"/>
                    </a:lnTo>
                    <a:lnTo>
                      <a:pt x="632" y="152"/>
                    </a:lnTo>
                    <a:lnTo>
                      <a:pt x="632" y="166"/>
                    </a:lnTo>
                    <a:lnTo>
                      <a:pt x="632" y="169"/>
                    </a:lnTo>
                    <a:lnTo>
                      <a:pt x="632" y="179"/>
                    </a:lnTo>
                    <a:lnTo>
                      <a:pt x="633" y="194"/>
                    </a:lnTo>
                    <a:lnTo>
                      <a:pt x="633" y="204"/>
                    </a:lnTo>
                    <a:lnTo>
                      <a:pt x="633" y="213"/>
                    </a:lnTo>
                    <a:lnTo>
                      <a:pt x="633" y="216"/>
                    </a:lnTo>
                    <a:lnTo>
                      <a:pt x="635" y="227"/>
                    </a:lnTo>
                    <a:lnTo>
                      <a:pt x="635" y="244"/>
                    </a:lnTo>
                    <a:lnTo>
                      <a:pt x="635" y="256"/>
                    </a:lnTo>
                    <a:lnTo>
                      <a:pt x="635" y="259"/>
                    </a:lnTo>
                    <a:lnTo>
                      <a:pt x="635" y="276"/>
                    </a:lnTo>
                    <a:lnTo>
                      <a:pt x="636" y="290"/>
                    </a:lnTo>
                    <a:lnTo>
                      <a:pt x="636" y="294"/>
                    </a:lnTo>
                    <a:lnTo>
                      <a:pt x="638" y="312"/>
                    </a:lnTo>
                    <a:lnTo>
                      <a:pt x="638" y="320"/>
                    </a:lnTo>
                    <a:lnTo>
                      <a:pt x="638" y="324"/>
                    </a:lnTo>
                    <a:lnTo>
                      <a:pt x="638" y="327"/>
                    </a:lnTo>
                    <a:lnTo>
                      <a:pt x="638" y="330"/>
                    </a:lnTo>
                    <a:lnTo>
                      <a:pt x="625" y="330"/>
                    </a:lnTo>
                    <a:lnTo>
                      <a:pt x="604" y="331"/>
                    </a:lnTo>
                    <a:lnTo>
                      <a:pt x="598" y="331"/>
                    </a:lnTo>
                    <a:lnTo>
                      <a:pt x="583" y="331"/>
                    </a:lnTo>
                    <a:lnTo>
                      <a:pt x="578" y="331"/>
                    </a:lnTo>
                    <a:lnTo>
                      <a:pt x="569" y="331"/>
                    </a:lnTo>
                    <a:lnTo>
                      <a:pt x="561" y="331"/>
                    </a:lnTo>
                    <a:lnTo>
                      <a:pt x="559" y="331"/>
                    </a:lnTo>
                    <a:lnTo>
                      <a:pt x="551" y="333"/>
                    </a:lnTo>
                    <a:lnTo>
                      <a:pt x="547" y="333"/>
                    </a:lnTo>
                    <a:lnTo>
                      <a:pt x="537" y="333"/>
                    </a:lnTo>
                    <a:lnTo>
                      <a:pt x="529" y="333"/>
                    </a:lnTo>
                    <a:lnTo>
                      <a:pt x="522" y="333"/>
                    </a:lnTo>
                    <a:lnTo>
                      <a:pt x="519" y="333"/>
                    </a:lnTo>
                    <a:lnTo>
                      <a:pt x="508" y="334"/>
                    </a:lnTo>
                    <a:lnTo>
                      <a:pt x="481" y="334"/>
                    </a:lnTo>
                    <a:lnTo>
                      <a:pt x="475" y="334"/>
                    </a:lnTo>
                    <a:lnTo>
                      <a:pt x="465" y="334"/>
                    </a:lnTo>
                    <a:lnTo>
                      <a:pt x="455" y="334"/>
                    </a:lnTo>
                    <a:lnTo>
                      <a:pt x="444" y="334"/>
                    </a:lnTo>
                    <a:lnTo>
                      <a:pt x="433" y="334"/>
                    </a:lnTo>
                    <a:lnTo>
                      <a:pt x="420" y="334"/>
                    </a:lnTo>
                    <a:lnTo>
                      <a:pt x="406" y="334"/>
                    </a:lnTo>
                    <a:lnTo>
                      <a:pt x="401" y="334"/>
                    </a:lnTo>
                    <a:lnTo>
                      <a:pt x="392" y="334"/>
                    </a:lnTo>
                    <a:lnTo>
                      <a:pt x="391" y="334"/>
                    </a:lnTo>
                    <a:lnTo>
                      <a:pt x="374" y="334"/>
                    </a:lnTo>
                    <a:lnTo>
                      <a:pt x="364" y="334"/>
                    </a:lnTo>
                    <a:lnTo>
                      <a:pt x="348" y="334"/>
                    </a:lnTo>
                    <a:lnTo>
                      <a:pt x="344" y="334"/>
                    </a:lnTo>
                    <a:lnTo>
                      <a:pt x="338" y="336"/>
                    </a:lnTo>
                    <a:lnTo>
                      <a:pt x="337" y="334"/>
                    </a:lnTo>
                    <a:lnTo>
                      <a:pt x="321" y="334"/>
                    </a:lnTo>
                    <a:lnTo>
                      <a:pt x="317" y="334"/>
                    </a:lnTo>
                    <a:lnTo>
                      <a:pt x="316" y="334"/>
                    </a:lnTo>
                    <a:lnTo>
                      <a:pt x="305" y="334"/>
                    </a:lnTo>
                    <a:lnTo>
                      <a:pt x="300" y="334"/>
                    </a:lnTo>
                    <a:lnTo>
                      <a:pt x="282" y="334"/>
                    </a:lnTo>
                    <a:lnTo>
                      <a:pt x="278" y="334"/>
                    </a:lnTo>
                    <a:lnTo>
                      <a:pt x="261" y="334"/>
                    </a:lnTo>
                    <a:lnTo>
                      <a:pt x="232" y="334"/>
                    </a:lnTo>
                    <a:lnTo>
                      <a:pt x="229" y="334"/>
                    </a:lnTo>
                    <a:lnTo>
                      <a:pt x="222" y="334"/>
                    </a:lnTo>
                    <a:lnTo>
                      <a:pt x="218" y="334"/>
                    </a:lnTo>
                    <a:lnTo>
                      <a:pt x="215" y="334"/>
                    </a:lnTo>
                    <a:lnTo>
                      <a:pt x="182" y="334"/>
                    </a:lnTo>
                    <a:lnTo>
                      <a:pt x="175" y="333"/>
                    </a:lnTo>
                    <a:lnTo>
                      <a:pt x="172" y="333"/>
                    </a:lnTo>
                    <a:lnTo>
                      <a:pt x="168" y="333"/>
                    </a:lnTo>
                    <a:lnTo>
                      <a:pt x="165" y="333"/>
                    </a:lnTo>
                    <a:lnTo>
                      <a:pt x="126" y="331"/>
                    </a:lnTo>
                    <a:lnTo>
                      <a:pt x="122" y="331"/>
                    </a:lnTo>
                    <a:lnTo>
                      <a:pt x="94" y="331"/>
                    </a:lnTo>
                    <a:lnTo>
                      <a:pt x="90" y="331"/>
                    </a:lnTo>
                    <a:lnTo>
                      <a:pt x="83" y="331"/>
                    </a:lnTo>
                    <a:lnTo>
                      <a:pt x="79" y="331"/>
                    </a:lnTo>
                    <a:lnTo>
                      <a:pt x="58" y="330"/>
                    </a:lnTo>
                    <a:lnTo>
                      <a:pt x="43" y="330"/>
                    </a:lnTo>
                    <a:lnTo>
                      <a:pt x="26" y="330"/>
                    </a:lnTo>
                    <a:lnTo>
                      <a:pt x="20" y="330"/>
                    </a:lnTo>
                    <a:lnTo>
                      <a:pt x="2" y="329"/>
                    </a:lnTo>
                    <a:lnTo>
                      <a:pt x="0" y="329"/>
                    </a:lnTo>
                    <a:lnTo>
                      <a:pt x="1" y="315"/>
                    </a:lnTo>
                    <a:lnTo>
                      <a:pt x="2" y="301"/>
                    </a:lnTo>
                    <a:lnTo>
                      <a:pt x="2" y="286"/>
                    </a:lnTo>
                    <a:lnTo>
                      <a:pt x="2" y="273"/>
                    </a:lnTo>
                    <a:lnTo>
                      <a:pt x="4" y="259"/>
                    </a:lnTo>
                    <a:lnTo>
                      <a:pt x="4" y="258"/>
                    </a:lnTo>
                    <a:lnTo>
                      <a:pt x="4" y="247"/>
                    </a:lnTo>
                    <a:lnTo>
                      <a:pt x="5" y="219"/>
                    </a:lnTo>
                    <a:lnTo>
                      <a:pt x="5" y="205"/>
                    </a:lnTo>
                    <a:lnTo>
                      <a:pt x="6" y="190"/>
                    </a:lnTo>
                    <a:lnTo>
                      <a:pt x="6" y="179"/>
                    </a:lnTo>
                    <a:lnTo>
                      <a:pt x="6" y="170"/>
                    </a:lnTo>
                    <a:lnTo>
                      <a:pt x="6" y="152"/>
                    </a:lnTo>
                    <a:lnTo>
                      <a:pt x="6" y="149"/>
                    </a:lnTo>
                    <a:lnTo>
                      <a:pt x="8" y="143"/>
                    </a:lnTo>
                    <a:lnTo>
                      <a:pt x="8" y="131"/>
                    </a:lnTo>
                    <a:lnTo>
                      <a:pt x="9" y="109"/>
                    </a:lnTo>
                    <a:lnTo>
                      <a:pt x="9" y="105"/>
                    </a:lnTo>
                    <a:lnTo>
                      <a:pt x="9" y="101"/>
                    </a:lnTo>
                    <a:lnTo>
                      <a:pt x="9" y="95"/>
                    </a:lnTo>
                    <a:lnTo>
                      <a:pt x="11" y="69"/>
                    </a:lnTo>
                    <a:lnTo>
                      <a:pt x="11" y="55"/>
                    </a:lnTo>
                    <a:lnTo>
                      <a:pt x="12" y="48"/>
                    </a:lnTo>
                    <a:lnTo>
                      <a:pt x="12" y="47"/>
                    </a:lnTo>
                    <a:lnTo>
                      <a:pt x="13" y="0"/>
                    </a:lnTo>
                    <a:lnTo>
                      <a:pt x="66" y="2"/>
                    </a:lnTo>
                    <a:lnTo>
                      <a:pt x="69" y="2"/>
                    </a:lnTo>
                    <a:lnTo>
                      <a:pt x="73" y="2"/>
                    </a:lnTo>
                    <a:lnTo>
                      <a:pt x="89" y="2"/>
                    </a:lnTo>
                    <a:lnTo>
                      <a:pt x="110" y="2"/>
                    </a:lnTo>
                    <a:lnTo>
                      <a:pt x="119" y="4"/>
                    </a:lnTo>
                    <a:lnTo>
                      <a:pt x="122" y="4"/>
                    </a:lnTo>
                    <a:lnTo>
                      <a:pt x="136" y="4"/>
                    </a:lnTo>
                    <a:lnTo>
                      <a:pt x="151" y="4"/>
                    </a:lnTo>
                    <a:lnTo>
                      <a:pt x="167" y="5"/>
                    </a:lnTo>
                    <a:lnTo>
                      <a:pt x="168" y="5"/>
                    </a:lnTo>
                    <a:lnTo>
                      <a:pt x="172" y="5"/>
                    </a:lnTo>
                    <a:lnTo>
                      <a:pt x="197" y="5"/>
                    </a:lnTo>
                    <a:lnTo>
                      <a:pt x="213" y="5"/>
                    </a:lnTo>
                    <a:lnTo>
                      <a:pt x="234" y="5"/>
                    </a:lnTo>
                    <a:lnTo>
                      <a:pt x="239" y="5"/>
                    </a:lnTo>
                    <a:lnTo>
                      <a:pt x="250" y="5"/>
                    </a:lnTo>
                    <a:lnTo>
                      <a:pt x="254" y="5"/>
                    </a:lnTo>
                    <a:lnTo>
                      <a:pt x="259" y="6"/>
                    </a:lnTo>
                    <a:lnTo>
                      <a:pt x="275" y="6"/>
                    </a:lnTo>
                    <a:lnTo>
                      <a:pt x="285" y="6"/>
                    </a:lnTo>
                    <a:lnTo>
                      <a:pt x="288" y="6"/>
                    </a:lnTo>
                    <a:lnTo>
                      <a:pt x="295" y="6"/>
                    </a:lnTo>
                    <a:lnTo>
                      <a:pt x="306" y="6"/>
                    </a:lnTo>
                    <a:lnTo>
                      <a:pt x="316" y="6"/>
                    </a:lnTo>
                    <a:lnTo>
                      <a:pt x="324" y="6"/>
                    </a:lnTo>
                    <a:lnTo>
                      <a:pt x="337" y="6"/>
                    </a:lnTo>
                    <a:lnTo>
                      <a:pt x="348" y="6"/>
                    </a:lnTo>
                    <a:lnTo>
                      <a:pt x="352" y="6"/>
                    </a:lnTo>
                    <a:lnTo>
                      <a:pt x="358" y="6"/>
                    </a:lnTo>
                    <a:lnTo>
                      <a:pt x="362" y="6"/>
                    </a:lnTo>
                    <a:lnTo>
                      <a:pt x="378" y="6"/>
                    </a:lnTo>
                    <a:lnTo>
                      <a:pt x="399" y="6"/>
                    </a:lnTo>
                    <a:lnTo>
                      <a:pt x="409" y="6"/>
                    </a:lnTo>
                    <a:lnTo>
                      <a:pt x="419" y="6"/>
                    </a:lnTo>
                    <a:lnTo>
                      <a:pt x="437" y="6"/>
                    </a:lnTo>
                    <a:lnTo>
                      <a:pt x="440" y="6"/>
                    </a:lnTo>
                    <a:lnTo>
                      <a:pt x="445" y="5"/>
                    </a:lnTo>
                    <a:lnTo>
                      <a:pt x="451" y="5"/>
                    </a:lnTo>
                    <a:lnTo>
                      <a:pt x="472" y="5"/>
                    </a:lnTo>
                    <a:lnTo>
                      <a:pt x="475" y="5"/>
                    </a:lnTo>
                    <a:lnTo>
                      <a:pt x="481" y="5"/>
                    </a:lnTo>
                    <a:lnTo>
                      <a:pt x="491" y="5"/>
                    </a:lnTo>
                    <a:lnTo>
                      <a:pt x="493" y="5"/>
                    </a:lnTo>
                    <a:lnTo>
                      <a:pt x="502" y="5"/>
                    </a:lnTo>
                    <a:lnTo>
                      <a:pt x="511" y="5"/>
                    </a:lnTo>
                    <a:lnTo>
                      <a:pt x="512" y="5"/>
                    </a:lnTo>
                    <a:lnTo>
                      <a:pt x="522" y="5"/>
                    </a:lnTo>
                    <a:lnTo>
                      <a:pt x="529" y="5"/>
                    </a:lnTo>
                    <a:lnTo>
                      <a:pt x="566" y="4"/>
                    </a:lnTo>
                    <a:lnTo>
                      <a:pt x="569" y="4"/>
                    </a:lnTo>
                    <a:lnTo>
                      <a:pt x="585" y="16"/>
                    </a:lnTo>
                    <a:lnTo>
                      <a:pt x="593" y="16"/>
                    </a:lnTo>
                    <a:lnTo>
                      <a:pt x="596" y="15"/>
                    </a:lnTo>
                    <a:lnTo>
                      <a:pt x="601" y="16"/>
                    </a:lnTo>
                    <a:lnTo>
                      <a:pt x="605" y="22"/>
                    </a:lnTo>
                    <a:lnTo>
                      <a:pt x="605" y="31"/>
                    </a:lnTo>
                    <a:lnTo>
                      <a:pt x="596" y="38"/>
                    </a:lnTo>
                    <a:lnTo>
                      <a:pt x="592" y="44"/>
                    </a:lnTo>
                    <a:lnTo>
                      <a:pt x="587" y="55"/>
                    </a:lnTo>
                    <a:lnTo>
                      <a:pt x="592" y="58"/>
                    </a:lnTo>
                    <a:lnTo>
                      <a:pt x="596" y="63"/>
                    </a:lnTo>
                    <a:lnTo>
                      <a:pt x="598" y="66"/>
                    </a:lnTo>
                    <a:lnTo>
                      <a:pt x="607" y="72"/>
                    </a:lnTo>
                    <a:lnTo>
                      <a:pt x="608" y="81"/>
                    </a:lnTo>
                    <a:lnTo>
                      <a:pt x="615" y="90"/>
                    </a:lnTo>
                    <a:lnTo>
                      <a:pt x="618" y="93"/>
                    </a:lnTo>
                    <a:lnTo>
                      <a:pt x="629" y="94"/>
                    </a:lnTo>
                    <a:lnTo>
                      <a:pt x="631" y="94"/>
                    </a:lnTo>
                    <a:lnTo>
                      <a:pt x="631" y="97"/>
                    </a:lnTo>
                    <a:lnTo>
                      <a:pt x="631" y="98"/>
                    </a:lnTo>
                    <a:lnTo>
                      <a:pt x="631" y="99"/>
                    </a:lnTo>
                    <a:lnTo>
                      <a:pt x="631" y="106"/>
                    </a:ln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81" name="Freeform 233"/>
              <p:cNvSpPr>
                <a:spLocks/>
              </p:cNvSpPr>
              <p:nvPr/>
            </p:nvSpPr>
            <p:spPr bwMode="auto">
              <a:xfrm>
                <a:off x="3885269" y="2733899"/>
                <a:ext cx="911225" cy="727075"/>
              </a:xfrm>
              <a:custGeom>
                <a:avLst/>
                <a:gdLst>
                  <a:gd name="T0" fmla="*/ 2147483647 w 578"/>
                  <a:gd name="T1" fmla="*/ 2147483647 h 495"/>
                  <a:gd name="T2" fmla="*/ 2147483647 w 578"/>
                  <a:gd name="T3" fmla="*/ 2147483647 h 495"/>
                  <a:gd name="T4" fmla="*/ 2147483647 w 578"/>
                  <a:gd name="T5" fmla="*/ 2147483647 h 495"/>
                  <a:gd name="T6" fmla="*/ 2147483647 w 578"/>
                  <a:gd name="T7" fmla="*/ 2147483647 h 495"/>
                  <a:gd name="T8" fmla="*/ 2147483647 w 578"/>
                  <a:gd name="T9" fmla="*/ 0 h 495"/>
                  <a:gd name="T10" fmla="*/ 2147483647 w 578"/>
                  <a:gd name="T11" fmla="*/ 2147483647 h 495"/>
                  <a:gd name="T12" fmla="*/ 2147483647 w 578"/>
                  <a:gd name="T13" fmla="*/ 2147483647 h 495"/>
                  <a:gd name="T14" fmla="*/ 2147483647 w 578"/>
                  <a:gd name="T15" fmla="*/ 2147483647 h 495"/>
                  <a:gd name="T16" fmla="*/ 2147483647 w 578"/>
                  <a:gd name="T17" fmla="*/ 2147483647 h 495"/>
                  <a:gd name="T18" fmla="*/ 2147483647 w 578"/>
                  <a:gd name="T19" fmla="*/ 2147483647 h 495"/>
                  <a:gd name="T20" fmla="*/ 2147483647 w 578"/>
                  <a:gd name="T21" fmla="*/ 2147483647 h 495"/>
                  <a:gd name="T22" fmla="*/ 2147483647 w 578"/>
                  <a:gd name="T23" fmla="*/ 2147483647 h 495"/>
                  <a:gd name="T24" fmla="*/ 2147483647 w 578"/>
                  <a:gd name="T25" fmla="*/ 2147483647 h 495"/>
                  <a:gd name="T26" fmla="*/ 2147483647 w 578"/>
                  <a:gd name="T27" fmla="*/ 2147483647 h 495"/>
                  <a:gd name="T28" fmla="*/ 2147483647 w 578"/>
                  <a:gd name="T29" fmla="*/ 2147483647 h 495"/>
                  <a:gd name="T30" fmla="*/ 2147483647 w 578"/>
                  <a:gd name="T31" fmla="*/ 2147483647 h 495"/>
                  <a:gd name="T32" fmla="*/ 2147483647 w 578"/>
                  <a:gd name="T33" fmla="*/ 2147483647 h 495"/>
                  <a:gd name="T34" fmla="*/ 2147483647 w 578"/>
                  <a:gd name="T35" fmla="*/ 2147483647 h 495"/>
                  <a:gd name="T36" fmla="*/ 2147483647 w 578"/>
                  <a:gd name="T37" fmla="*/ 2147483647 h 495"/>
                  <a:gd name="T38" fmla="*/ 2147483647 w 578"/>
                  <a:gd name="T39" fmla="*/ 2147483647 h 495"/>
                  <a:gd name="T40" fmla="*/ 2147483647 w 578"/>
                  <a:gd name="T41" fmla="*/ 2147483647 h 495"/>
                  <a:gd name="T42" fmla="*/ 2147483647 w 578"/>
                  <a:gd name="T43" fmla="*/ 2147483647 h 495"/>
                  <a:gd name="T44" fmla="*/ 2147483647 w 578"/>
                  <a:gd name="T45" fmla="*/ 2147483647 h 495"/>
                  <a:gd name="T46" fmla="*/ 2147483647 w 578"/>
                  <a:gd name="T47" fmla="*/ 2147483647 h 495"/>
                  <a:gd name="T48" fmla="*/ 2147483647 w 578"/>
                  <a:gd name="T49" fmla="*/ 2147483647 h 495"/>
                  <a:gd name="T50" fmla="*/ 2147483647 w 578"/>
                  <a:gd name="T51" fmla="*/ 2147483647 h 495"/>
                  <a:gd name="T52" fmla="*/ 2147483647 w 578"/>
                  <a:gd name="T53" fmla="*/ 2147483647 h 495"/>
                  <a:gd name="T54" fmla="*/ 2147483647 w 578"/>
                  <a:gd name="T55" fmla="*/ 2147483647 h 495"/>
                  <a:gd name="T56" fmla="*/ 2147483647 w 578"/>
                  <a:gd name="T57" fmla="*/ 2147483647 h 495"/>
                  <a:gd name="T58" fmla="*/ 2147483647 w 578"/>
                  <a:gd name="T59" fmla="*/ 2147483647 h 495"/>
                  <a:gd name="T60" fmla="*/ 2147483647 w 578"/>
                  <a:gd name="T61" fmla="*/ 2147483647 h 495"/>
                  <a:gd name="T62" fmla="*/ 2147483647 w 578"/>
                  <a:gd name="T63" fmla="*/ 2147483647 h 495"/>
                  <a:gd name="T64" fmla="*/ 2147483647 w 578"/>
                  <a:gd name="T65" fmla="*/ 2147483647 h 495"/>
                  <a:gd name="T66" fmla="*/ 2147483647 w 578"/>
                  <a:gd name="T67" fmla="*/ 2147483647 h 495"/>
                  <a:gd name="T68" fmla="*/ 2147483647 w 578"/>
                  <a:gd name="T69" fmla="*/ 2147483647 h 495"/>
                  <a:gd name="T70" fmla="*/ 2147483647 w 578"/>
                  <a:gd name="T71" fmla="*/ 2147483647 h 495"/>
                  <a:gd name="T72" fmla="*/ 2147483647 w 578"/>
                  <a:gd name="T73" fmla="*/ 2147483647 h 495"/>
                  <a:gd name="T74" fmla="*/ 2147483647 w 578"/>
                  <a:gd name="T75" fmla="*/ 2147483647 h 495"/>
                  <a:gd name="T76" fmla="*/ 2147483647 w 578"/>
                  <a:gd name="T77" fmla="*/ 2147483647 h 495"/>
                  <a:gd name="T78" fmla="*/ 2147483647 w 578"/>
                  <a:gd name="T79" fmla="*/ 2147483647 h 495"/>
                  <a:gd name="T80" fmla="*/ 2147483647 w 578"/>
                  <a:gd name="T81" fmla="*/ 2147483647 h 495"/>
                  <a:gd name="T82" fmla="*/ 2147483647 w 578"/>
                  <a:gd name="T83" fmla="*/ 2147483647 h 495"/>
                  <a:gd name="T84" fmla="*/ 2147483647 w 578"/>
                  <a:gd name="T85" fmla="*/ 2147483647 h 495"/>
                  <a:gd name="T86" fmla="*/ 2147483647 w 578"/>
                  <a:gd name="T87" fmla="*/ 2147483647 h 495"/>
                  <a:gd name="T88" fmla="*/ 2147483647 w 578"/>
                  <a:gd name="T89" fmla="*/ 2147483647 h 495"/>
                  <a:gd name="T90" fmla="*/ 2147483647 w 578"/>
                  <a:gd name="T91" fmla="*/ 2147483647 h 495"/>
                  <a:gd name="T92" fmla="*/ 2147483647 w 578"/>
                  <a:gd name="T93" fmla="*/ 2147483647 h 495"/>
                  <a:gd name="T94" fmla="*/ 2147483647 w 578"/>
                  <a:gd name="T95" fmla="*/ 2147483647 h 495"/>
                  <a:gd name="T96" fmla="*/ 2147483647 w 578"/>
                  <a:gd name="T97" fmla="*/ 2147483647 h 495"/>
                  <a:gd name="T98" fmla="*/ 0 w 578"/>
                  <a:gd name="T99" fmla="*/ 2147483647 h 495"/>
                  <a:gd name="T100" fmla="*/ 2147483647 w 578"/>
                  <a:gd name="T101" fmla="*/ 2147483647 h 495"/>
                  <a:gd name="T102" fmla="*/ 2147483647 w 578"/>
                  <a:gd name="T103" fmla="*/ 2147483647 h 49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78"/>
                  <a:gd name="T157" fmla="*/ 0 h 495"/>
                  <a:gd name="T158" fmla="*/ 578 w 578"/>
                  <a:gd name="T159" fmla="*/ 495 h 49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78" h="495">
                    <a:moveTo>
                      <a:pt x="125" y="13"/>
                    </a:moveTo>
                    <a:lnTo>
                      <a:pt x="143" y="13"/>
                    </a:lnTo>
                    <a:lnTo>
                      <a:pt x="145" y="12"/>
                    </a:lnTo>
                    <a:lnTo>
                      <a:pt x="163" y="11"/>
                    </a:lnTo>
                    <a:lnTo>
                      <a:pt x="164" y="11"/>
                    </a:lnTo>
                    <a:lnTo>
                      <a:pt x="181" y="11"/>
                    </a:lnTo>
                    <a:lnTo>
                      <a:pt x="185" y="11"/>
                    </a:lnTo>
                    <a:lnTo>
                      <a:pt x="190" y="9"/>
                    </a:lnTo>
                    <a:lnTo>
                      <a:pt x="195" y="9"/>
                    </a:lnTo>
                    <a:lnTo>
                      <a:pt x="204" y="9"/>
                    </a:lnTo>
                    <a:lnTo>
                      <a:pt x="218" y="8"/>
                    </a:lnTo>
                    <a:lnTo>
                      <a:pt x="226" y="8"/>
                    </a:lnTo>
                    <a:lnTo>
                      <a:pt x="246" y="6"/>
                    </a:lnTo>
                    <a:lnTo>
                      <a:pt x="249" y="6"/>
                    </a:lnTo>
                    <a:lnTo>
                      <a:pt x="254" y="5"/>
                    </a:lnTo>
                    <a:lnTo>
                      <a:pt x="267" y="4"/>
                    </a:lnTo>
                    <a:lnTo>
                      <a:pt x="279" y="4"/>
                    </a:lnTo>
                    <a:lnTo>
                      <a:pt x="286" y="2"/>
                    </a:lnTo>
                    <a:lnTo>
                      <a:pt x="287" y="2"/>
                    </a:lnTo>
                    <a:lnTo>
                      <a:pt x="293" y="2"/>
                    </a:lnTo>
                    <a:lnTo>
                      <a:pt x="303" y="2"/>
                    </a:lnTo>
                    <a:lnTo>
                      <a:pt x="305" y="2"/>
                    </a:lnTo>
                    <a:lnTo>
                      <a:pt x="312" y="1"/>
                    </a:lnTo>
                    <a:lnTo>
                      <a:pt x="329" y="0"/>
                    </a:lnTo>
                    <a:lnTo>
                      <a:pt x="330" y="1"/>
                    </a:lnTo>
                    <a:lnTo>
                      <a:pt x="339" y="6"/>
                    </a:lnTo>
                    <a:lnTo>
                      <a:pt x="348" y="20"/>
                    </a:lnTo>
                    <a:lnTo>
                      <a:pt x="355" y="23"/>
                    </a:lnTo>
                    <a:lnTo>
                      <a:pt x="354" y="24"/>
                    </a:lnTo>
                    <a:lnTo>
                      <a:pt x="350" y="37"/>
                    </a:lnTo>
                    <a:lnTo>
                      <a:pt x="350" y="42"/>
                    </a:lnTo>
                    <a:lnTo>
                      <a:pt x="350" y="51"/>
                    </a:lnTo>
                    <a:lnTo>
                      <a:pt x="354" y="65"/>
                    </a:lnTo>
                    <a:lnTo>
                      <a:pt x="356" y="70"/>
                    </a:lnTo>
                    <a:lnTo>
                      <a:pt x="356" y="77"/>
                    </a:lnTo>
                    <a:lnTo>
                      <a:pt x="363" y="84"/>
                    </a:lnTo>
                    <a:lnTo>
                      <a:pt x="365" y="89"/>
                    </a:lnTo>
                    <a:lnTo>
                      <a:pt x="365" y="91"/>
                    </a:lnTo>
                    <a:lnTo>
                      <a:pt x="369" y="98"/>
                    </a:lnTo>
                    <a:lnTo>
                      <a:pt x="372" y="99"/>
                    </a:lnTo>
                    <a:lnTo>
                      <a:pt x="373" y="101"/>
                    </a:lnTo>
                    <a:lnTo>
                      <a:pt x="381" y="106"/>
                    </a:lnTo>
                    <a:lnTo>
                      <a:pt x="383" y="112"/>
                    </a:lnTo>
                    <a:lnTo>
                      <a:pt x="387" y="113"/>
                    </a:lnTo>
                    <a:lnTo>
                      <a:pt x="397" y="124"/>
                    </a:lnTo>
                    <a:lnTo>
                      <a:pt x="402" y="127"/>
                    </a:lnTo>
                    <a:lnTo>
                      <a:pt x="410" y="132"/>
                    </a:lnTo>
                    <a:lnTo>
                      <a:pt x="419" y="141"/>
                    </a:lnTo>
                    <a:lnTo>
                      <a:pt x="422" y="145"/>
                    </a:lnTo>
                    <a:lnTo>
                      <a:pt x="424" y="156"/>
                    </a:lnTo>
                    <a:lnTo>
                      <a:pt x="426" y="168"/>
                    </a:lnTo>
                    <a:lnTo>
                      <a:pt x="428" y="175"/>
                    </a:lnTo>
                    <a:lnTo>
                      <a:pt x="435" y="182"/>
                    </a:lnTo>
                    <a:lnTo>
                      <a:pt x="438" y="181"/>
                    </a:lnTo>
                    <a:lnTo>
                      <a:pt x="445" y="171"/>
                    </a:lnTo>
                    <a:lnTo>
                      <a:pt x="452" y="171"/>
                    </a:lnTo>
                    <a:lnTo>
                      <a:pt x="456" y="174"/>
                    </a:lnTo>
                    <a:lnTo>
                      <a:pt x="460" y="174"/>
                    </a:lnTo>
                    <a:lnTo>
                      <a:pt x="463" y="174"/>
                    </a:lnTo>
                    <a:lnTo>
                      <a:pt x="474" y="181"/>
                    </a:lnTo>
                    <a:lnTo>
                      <a:pt x="474" y="186"/>
                    </a:lnTo>
                    <a:lnTo>
                      <a:pt x="474" y="188"/>
                    </a:lnTo>
                    <a:lnTo>
                      <a:pt x="471" y="190"/>
                    </a:lnTo>
                    <a:lnTo>
                      <a:pt x="470" y="193"/>
                    </a:lnTo>
                    <a:lnTo>
                      <a:pt x="471" y="203"/>
                    </a:lnTo>
                    <a:lnTo>
                      <a:pt x="471" y="206"/>
                    </a:lnTo>
                    <a:lnTo>
                      <a:pt x="466" y="215"/>
                    </a:lnTo>
                    <a:lnTo>
                      <a:pt x="466" y="217"/>
                    </a:lnTo>
                    <a:lnTo>
                      <a:pt x="464" y="218"/>
                    </a:lnTo>
                    <a:lnTo>
                      <a:pt x="464" y="221"/>
                    </a:lnTo>
                    <a:lnTo>
                      <a:pt x="459" y="233"/>
                    </a:lnTo>
                    <a:lnTo>
                      <a:pt x="459" y="247"/>
                    </a:lnTo>
                    <a:lnTo>
                      <a:pt x="459" y="251"/>
                    </a:lnTo>
                    <a:lnTo>
                      <a:pt x="469" y="261"/>
                    </a:lnTo>
                    <a:lnTo>
                      <a:pt x="470" y="261"/>
                    </a:lnTo>
                    <a:lnTo>
                      <a:pt x="474" y="264"/>
                    </a:lnTo>
                    <a:lnTo>
                      <a:pt x="481" y="267"/>
                    </a:lnTo>
                    <a:lnTo>
                      <a:pt x="492" y="276"/>
                    </a:lnTo>
                    <a:lnTo>
                      <a:pt x="498" y="286"/>
                    </a:lnTo>
                    <a:lnTo>
                      <a:pt x="503" y="285"/>
                    </a:lnTo>
                    <a:lnTo>
                      <a:pt x="509" y="285"/>
                    </a:lnTo>
                    <a:lnTo>
                      <a:pt x="521" y="293"/>
                    </a:lnTo>
                    <a:lnTo>
                      <a:pt x="521" y="297"/>
                    </a:lnTo>
                    <a:lnTo>
                      <a:pt x="536" y="311"/>
                    </a:lnTo>
                    <a:lnTo>
                      <a:pt x="535" y="316"/>
                    </a:lnTo>
                    <a:lnTo>
                      <a:pt x="545" y="337"/>
                    </a:lnTo>
                    <a:lnTo>
                      <a:pt x="543" y="341"/>
                    </a:lnTo>
                    <a:lnTo>
                      <a:pt x="541" y="341"/>
                    </a:lnTo>
                    <a:lnTo>
                      <a:pt x="539" y="344"/>
                    </a:lnTo>
                    <a:lnTo>
                      <a:pt x="541" y="351"/>
                    </a:lnTo>
                    <a:lnTo>
                      <a:pt x="543" y="351"/>
                    </a:lnTo>
                    <a:lnTo>
                      <a:pt x="553" y="373"/>
                    </a:lnTo>
                    <a:lnTo>
                      <a:pt x="559" y="376"/>
                    </a:lnTo>
                    <a:lnTo>
                      <a:pt x="563" y="377"/>
                    </a:lnTo>
                    <a:lnTo>
                      <a:pt x="563" y="369"/>
                    </a:lnTo>
                    <a:lnTo>
                      <a:pt x="571" y="376"/>
                    </a:lnTo>
                    <a:lnTo>
                      <a:pt x="574" y="377"/>
                    </a:lnTo>
                    <a:lnTo>
                      <a:pt x="577" y="380"/>
                    </a:lnTo>
                    <a:lnTo>
                      <a:pt x="577" y="381"/>
                    </a:lnTo>
                    <a:lnTo>
                      <a:pt x="577" y="387"/>
                    </a:lnTo>
                    <a:lnTo>
                      <a:pt x="575" y="390"/>
                    </a:lnTo>
                    <a:lnTo>
                      <a:pt x="577" y="398"/>
                    </a:lnTo>
                    <a:lnTo>
                      <a:pt x="577" y="402"/>
                    </a:lnTo>
                    <a:lnTo>
                      <a:pt x="571" y="404"/>
                    </a:lnTo>
                    <a:lnTo>
                      <a:pt x="574" y="413"/>
                    </a:lnTo>
                    <a:lnTo>
                      <a:pt x="568" y="424"/>
                    </a:lnTo>
                    <a:lnTo>
                      <a:pt x="560" y="417"/>
                    </a:lnTo>
                    <a:lnTo>
                      <a:pt x="557" y="417"/>
                    </a:lnTo>
                    <a:lnTo>
                      <a:pt x="557" y="419"/>
                    </a:lnTo>
                    <a:lnTo>
                      <a:pt x="554" y="431"/>
                    </a:lnTo>
                    <a:lnTo>
                      <a:pt x="547" y="433"/>
                    </a:lnTo>
                    <a:lnTo>
                      <a:pt x="546" y="424"/>
                    </a:lnTo>
                    <a:lnTo>
                      <a:pt x="543" y="433"/>
                    </a:lnTo>
                    <a:lnTo>
                      <a:pt x="547" y="446"/>
                    </a:lnTo>
                    <a:lnTo>
                      <a:pt x="545" y="451"/>
                    </a:lnTo>
                    <a:lnTo>
                      <a:pt x="546" y="460"/>
                    </a:lnTo>
                    <a:lnTo>
                      <a:pt x="532" y="462"/>
                    </a:lnTo>
                    <a:lnTo>
                      <a:pt x="539" y="467"/>
                    </a:lnTo>
                    <a:lnTo>
                      <a:pt x="542" y="474"/>
                    </a:lnTo>
                    <a:lnTo>
                      <a:pt x="541" y="477"/>
                    </a:lnTo>
                    <a:lnTo>
                      <a:pt x="531" y="488"/>
                    </a:lnTo>
                    <a:lnTo>
                      <a:pt x="517" y="491"/>
                    </a:lnTo>
                    <a:lnTo>
                      <a:pt x="511" y="491"/>
                    </a:lnTo>
                    <a:lnTo>
                      <a:pt x="495" y="492"/>
                    </a:lnTo>
                    <a:lnTo>
                      <a:pt x="488" y="494"/>
                    </a:lnTo>
                    <a:lnTo>
                      <a:pt x="484" y="494"/>
                    </a:lnTo>
                    <a:lnTo>
                      <a:pt x="475" y="494"/>
                    </a:lnTo>
                    <a:lnTo>
                      <a:pt x="482" y="480"/>
                    </a:lnTo>
                    <a:lnTo>
                      <a:pt x="485" y="478"/>
                    </a:lnTo>
                    <a:lnTo>
                      <a:pt x="491" y="470"/>
                    </a:lnTo>
                    <a:lnTo>
                      <a:pt x="495" y="464"/>
                    </a:lnTo>
                    <a:lnTo>
                      <a:pt x="491" y="437"/>
                    </a:lnTo>
                    <a:lnTo>
                      <a:pt x="485" y="438"/>
                    </a:lnTo>
                    <a:lnTo>
                      <a:pt x="482" y="438"/>
                    </a:lnTo>
                    <a:lnTo>
                      <a:pt x="478" y="438"/>
                    </a:lnTo>
                    <a:lnTo>
                      <a:pt x="455" y="440"/>
                    </a:lnTo>
                    <a:lnTo>
                      <a:pt x="444" y="441"/>
                    </a:lnTo>
                    <a:lnTo>
                      <a:pt x="442" y="441"/>
                    </a:lnTo>
                    <a:lnTo>
                      <a:pt x="438" y="441"/>
                    </a:lnTo>
                    <a:lnTo>
                      <a:pt x="430" y="442"/>
                    </a:lnTo>
                    <a:lnTo>
                      <a:pt x="419" y="442"/>
                    </a:lnTo>
                    <a:lnTo>
                      <a:pt x="408" y="444"/>
                    </a:lnTo>
                    <a:lnTo>
                      <a:pt x="402" y="444"/>
                    </a:lnTo>
                    <a:lnTo>
                      <a:pt x="399" y="444"/>
                    </a:lnTo>
                    <a:lnTo>
                      <a:pt x="384" y="445"/>
                    </a:lnTo>
                    <a:lnTo>
                      <a:pt x="383" y="445"/>
                    </a:lnTo>
                    <a:lnTo>
                      <a:pt x="380" y="445"/>
                    </a:lnTo>
                    <a:lnTo>
                      <a:pt x="376" y="446"/>
                    </a:lnTo>
                    <a:lnTo>
                      <a:pt x="372" y="446"/>
                    </a:lnTo>
                    <a:lnTo>
                      <a:pt x="362" y="446"/>
                    </a:lnTo>
                    <a:lnTo>
                      <a:pt x="355" y="446"/>
                    </a:lnTo>
                    <a:lnTo>
                      <a:pt x="333" y="448"/>
                    </a:lnTo>
                    <a:lnTo>
                      <a:pt x="323" y="448"/>
                    </a:lnTo>
                    <a:lnTo>
                      <a:pt x="322" y="448"/>
                    </a:lnTo>
                    <a:lnTo>
                      <a:pt x="321" y="448"/>
                    </a:lnTo>
                    <a:lnTo>
                      <a:pt x="301" y="451"/>
                    </a:lnTo>
                    <a:lnTo>
                      <a:pt x="296" y="451"/>
                    </a:lnTo>
                    <a:lnTo>
                      <a:pt x="287" y="451"/>
                    </a:lnTo>
                    <a:lnTo>
                      <a:pt x="271" y="452"/>
                    </a:lnTo>
                    <a:lnTo>
                      <a:pt x="269" y="452"/>
                    </a:lnTo>
                    <a:lnTo>
                      <a:pt x="267" y="452"/>
                    </a:lnTo>
                    <a:lnTo>
                      <a:pt x="260" y="452"/>
                    </a:lnTo>
                    <a:lnTo>
                      <a:pt x="243" y="453"/>
                    </a:lnTo>
                    <a:lnTo>
                      <a:pt x="235" y="453"/>
                    </a:lnTo>
                    <a:lnTo>
                      <a:pt x="222" y="453"/>
                    </a:lnTo>
                    <a:lnTo>
                      <a:pt x="221" y="453"/>
                    </a:lnTo>
                    <a:lnTo>
                      <a:pt x="215" y="455"/>
                    </a:lnTo>
                    <a:lnTo>
                      <a:pt x="210" y="455"/>
                    </a:lnTo>
                    <a:lnTo>
                      <a:pt x="197" y="455"/>
                    </a:lnTo>
                    <a:lnTo>
                      <a:pt x="188" y="455"/>
                    </a:lnTo>
                    <a:lnTo>
                      <a:pt x="179" y="455"/>
                    </a:lnTo>
                    <a:lnTo>
                      <a:pt x="174" y="456"/>
                    </a:lnTo>
                    <a:lnTo>
                      <a:pt x="168" y="456"/>
                    </a:lnTo>
                    <a:lnTo>
                      <a:pt x="161" y="456"/>
                    </a:lnTo>
                    <a:lnTo>
                      <a:pt x="154" y="458"/>
                    </a:lnTo>
                    <a:lnTo>
                      <a:pt x="130" y="458"/>
                    </a:lnTo>
                    <a:lnTo>
                      <a:pt x="118" y="458"/>
                    </a:lnTo>
                    <a:lnTo>
                      <a:pt x="109" y="458"/>
                    </a:lnTo>
                    <a:lnTo>
                      <a:pt x="109" y="448"/>
                    </a:lnTo>
                    <a:lnTo>
                      <a:pt x="109" y="442"/>
                    </a:lnTo>
                    <a:lnTo>
                      <a:pt x="109" y="440"/>
                    </a:lnTo>
                    <a:lnTo>
                      <a:pt x="109" y="438"/>
                    </a:lnTo>
                    <a:lnTo>
                      <a:pt x="107" y="433"/>
                    </a:lnTo>
                    <a:lnTo>
                      <a:pt x="107" y="430"/>
                    </a:lnTo>
                    <a:lnTo>
                      <a:pt x="107" y="419"/>
                    </a:lnTo>
                    <a:lnTo>
                      <a:pt x="107" y="408"/>
                    </a:lnTo>
                    <a:lnTo>
                      <a:pt x="107" y="404"/>
                    </a:lnTo>
                    <a:lnTo>
                      <a:pt x="107" y="401"/>
                    </a:lnTo>
                    <a:lnTo>
                      <a:pt x="107" y="398"/>
                    </a:lnTo>
                    <a:lnTo>
                      <a:pt x="107" y="394"/>
                    </a:lnTo>
                    <a:lnTo>
                      <a:pt x="107" y="386"/>
                    </a:lnTo>
                    <a:lnTo>
                      <a:pt x="106" y="368"/>
                    </a:lnTo>
                    <a:lnTo>
                      <a:pt x="106" y="363"/>
                    </a:lnTo>
                    <a:lnTo>
                      <a:pt x="105" y="350"/>
                    </a:lnTo>
                    <a:lnTo>
                      <a:pt x="105" y="333"/>
                    </a:lnTo>
                    <a:lnTo>
                      <a:pt x="105" y="330"/>
                    </a:lnTo>
                    <a:lnTo>
                      <a:pt x="105" y="318"/>
                    </a:lnTo>
                    <a:lnTo>
                      <a:pt x="105" y="301"/>
                    </a:lnTo>
                    <a:lnTo>
                      <a:pt x="103" y="290"/>
                    </a:lnTo>
                    <a:lnTo>
                      <a:pt x="103" y="287"/>
                    </a:lnTo>
                    <a:lnTo>
                      <a:pt x="103" y="278"/>
                    </a:lnTo>
                    <a:lnTo>
                      <a:pt x="103" y="268"/>
                    </a:lnTo>
                    <a:lnTo>
                      <a:pt x="102" y="253"/>
                    </a:lnTo>
                    <a:lnTo>
                      <a:pt x="102" y="243"/>
                    </a:lnTo>
                    <a:lnTo>
                      <a:pt x="102" y="240"/>
                    </a:lnTo>
                    <a:lnTo>
                      <a:pt x="102" y="226"/>
                    </a:lnTo>
                    <a:lnTo>
                      <a:pt x="102" y="214"/>
                    </a:lnTo>
                    <a:lnTo>
                      <a:pt x="102" y="213"/>
                    </a:lnTo>
                    <a:lnTo>
                      <a:pt x="102" y="203"/>
                    </a:lnTo>
                    <a:lnTo>
                      <a:pt x="101" y="196"/>
                    </a:lnTo>
                    <a:lnTo>
                      <a:pt x="101" y="188"/>
                    </a:lnTo>
                    <a:lnTo>
                      <a:pt x="101" y="181"/>
                    </a:lnTo>
                    <a:lnTo>
                      <a:pt x="101" y="174"/>
                    </a:lnTo>
                    <a:lnTo>
                      <a:pt x="101" y="172"/>
                    </a:lnTo>
                    <a:lnTo>
                      <a:pt x="101" y="171"/>
                    </a:lnTo>
                    <a:lnTo>
                      <a:pt x="101" y="168"/>
                    </a:lnTo>
                    <a:lnTo>
                      <a:pt x="99" y="168"/>
                    </a:lnTo>
                    <a:lnTo>
                      <a:pt x="88" y="167"/>
                    </a:lnTo>
                    <a:lnTo>
                      <a:pt x="85" y="164"/>
                    </a:lnTo>
                    <a:lnTo>
                      <a:pt x="78" y="156"/>
                    </a:lnTo>
                    <a:lnTo>
                      <a:pt x="77" y="146"/>
                    </a:lnTo>
                    <a:lnTo>
                      <a:pt x="69" y="141"/>
                    </a:lnTo>
                    <a:lnTo>
                      <a:pt x="66" y="138"/>
                    </a:lnTo>
                    <a:lnTo>
                      <a:pt x="62" y="132"/>
                    </a:lnTo>
                    <a:lnTo>
                      <a:pt x="58" y="130"/>
                    </a:lnTo>
                    <a:lnTo>
                      <a:pt x="62" y="119"/>
                    </a:lnTo>
                    <a:lnTo>
                      <a:pt x="66" y="113"/>
                    </a:lnTo>
                    <a:lnTo>
                      <a:pt x="76" y="106"/>
                    </a:lnTo>
                    <a:lnTo>
                      <a:pt x="76" y="96"/>
                    </a:lnTo>
                    <a:lnTo>
                      <a:pt x="71" y="91"/>
                    </a:lnTo>
                    <a:lnTo>
                      <a:pt x="66" y="89"/>
                    </a:lnTo>
                    <a:lnTo>
                      <a:pt x="63" y="91"/>
                    </a:lnTo>
                    <a:lnTo>
                      <a:pt x="55" y="91"/>
                    </a:lnTo>
                    <a:lnTo>
                      <a:pt x="40" y="78"/>
                    </a:lnTo>
                    <a:lnTo>
                      <a:pt x="34" y="76"/>
                    </a:lnTo>
                    <a:lnTo>
                      <a:pt x="23" y="51"/>
                    </a:lnTo>
                    <a:lnTo>
                      <a:pt x="19" y="51"/>
                    </a:lnTo>
                    <a:lnTo>
                      <a:pt x="13" y="45"/>
                    </a:lnTo>
                    <a:lnTo>
                      <a:pt x="8" y="19"/>
                    </a:lnTo>
                    <a:lnTo>
                      <a:pt x="5" y="23"/>
                    </a:lnTo>
                    <a:lnTo>
                      <a:pt x="2" y="23"/>
                    </a:lnTo>
                    <a:lnTo>
                      <a:pt x="0" y="16"/>
                    </a:lnTo>
                    <a:lnTo>
                      <a:pt x="1" y="16"/>
                    </a:lnTo>
                    <a:lnTo>
                      <a:pt x="2" y="16"/>
                    </a:lnTo>
                    <a:lnTo>
                      <a:pt x="22" y="16"/>
                    </a:lnTo>
                    <a:lnTo>
                      <a:pt x="33" y="16"/>
                    </a:lnTo>
                    <a:lnTo>
                      <a:pt x="42" y="16"/>
                    </a:lnTo>
                    <a:lnTo>
                      <a:pt x="47" y="16"/>
                    </a:lnTo>
                    <a:lnTo>
                      <a:pt x="63" y="15"/>
                    </a:lnTo>
                    <a:lnTo>
                      <a:pt x="70" y="15"/>
                    </a:lnTo>
                    <a:lnTo>
                      <a:pt x="84" y="15"/>
                    </a:lnTo>
                    <a:lnTo>
                      <a:pt x="92" y="15"/>
                    </a:lnTo>
                    <a:lnTo>
                      <a:pt x="103" y="15"/>
                    </a:lnTo>
                    <a:lnTo>
                      <a:pt x="106" y="13"/>
                    </a:lnTo>
                    <a:lnTo>
                      <a:pt x="124" y="13"/>
                    </a:lnTo>
                    <a:lnTo>
                      <a:pt x="125" y="13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82" name="Freeform 232"/>
              <p:cNvSpPr>
                <a:spLocks/>
              </p:cNvSpPr>
              <p:nvPr/>
            </p:nvSpPr>
            <p:spPr bwMode="auto">
              <a:xfrm>
                <a:off x="3687418" y="1357949"/>
                <a:ext cx="896937" cy="935038"/>
              </a:xfrm>
              <a:custGeom>
                <a:avLst/>
                <a:gdLst>
                  <a:gd name="T0" fmla="*/ 2147483647 w 568"/>
                  <a:gd name="T1" fmla="*/ 2147483647 h 635"/>
                  <a:gd name="T2" fmla="*/ 2147483647 w 568"/>
                  <a:gd name="T3" fmla="*/ 2147483647 h 635"/>
                  <a:gd name="T4" fmla="*/ 2147483647 w 568"/>
                  <a:gd name="T5" fmla="*/ 2147483647 h 635"/>
                  <a:gd name="T6" fmla="*/ 2147483647 w 568"/>
                  <a:gd name="T7" fmla="*/ 2147483647 h 635"/>
                  <a:gd name="T8" fmla="*/ 2147483647 w 568"/>
                  <a:gd name="T9" fmla="*/ 2147483647 h 635"/>
                  <a:gd name="T10" fmla="*/ 2147483647 w 568"/>
                  <a:gd name="T11" fmla="*/ 2147483647 h 635"/>
                  <a:gd name="T12" fmla="*/ 2147483647 w 568"/>
                  <a:gd name="T13" fmla="*/ 2147483647 h 635"/>
                  <a:gd name="T14" fmla="*/ 2147483647 w 568"/>
                  <a:gd name="T15" fmla="*/ 2147483647 h 635"/>
                  <a:gd name="T16" fmla="*/ 2147483647 w 568"/>
                  <a:gd name="T17" fmla="*/ 2147483647 h 635"/>
                  <a:gd name="T18" fmla="*/ 2147483647 w 568"/>
                  <a:gd name="T19" fmla="*/ 2147483647 h 635"/>
                  <a:gd name="T20" fmla="*/ 2147483647 w 568"/>
                  <a:gd name="T21" fmla="*/ 2147483647 h 635"/>
                  <a:gd name="T22" fmla="*/ 2147483647 w 568"/>
                  <a:gd name="T23" fmla="*/ 2147483647 h 635"/>
                  <a:gd name="T24" fmla="*/ 2147483647 w 568"/>
                  <a:gd name="T25" fmla="*/ 2147483647 h 635"/>
                  <a:gd name="T26" fmla="*/ 2147483647 w 568"/>
                  <a:gd name="T27" fmla="*/ 2147483647 h 635"/>
                  <a:gd name="T28" fmla="*/ 2147483647 w 568"/>
                  <a:gd name="T29" fmla="*/ 2147483647 h 635"/>
                  <a:gd name="T30" fmla="*/ 2147483647 w 568"/>
                  <a:gd name="T31" fmla="*/ 2147483647 h 635"/>
                  <a:gd name="T32" fmla="*/ 2147483647 w 568"/>
                  <a:gd name="T33" fmla="*/ 2147483647 h 635"/>
                  <a:gd name="T34" fmla="*/ 2147483647 w 568"/>
                  <a:gd name="T35" fmla="*/ 2147483647 h 635"/>
                  <a:gd name="T36" fmla="*/ 2147483647 w 568"/>
                  <a:gd name="T37" fmla="*/ 2147483647 h 635"/>
                  <a:gd name="T38" fmla="*/ 2147483647 w 568"/>
                  <a:gd name="T39" fmla="*/ 2147483647 h 635"/>
                  <a:gd name="T40" fmla="*/ 2147483647 w 568"/>
                  <a:gd name="T41" fmla="*/ 2147483647 h 635"/>
                  <a:gd name="T42" fmla="*/ 2147483647 w 568"/>
                  <a:gd name="T43" fmla="*/ 2147483647 h 635"/>
                  <a:gd name="T44" fmla="*/ 2147483647 w 568"/>
                  <a:gd name="T45" fmla="*/ 2147483647 h 635"/>
                  <a:gd name="T46" fmla="*/ 2147483647 w 568"/>
                  <a:gd name="T47" fmla="*/ 2147483647 h 635"/>
                  <a:gd name="T48" fmla="*/ 2147483647 w 568"/>
                  <a:gd name="T49" fmla="*/ 2147483647 h 635"/>
                  <a:gd name="T50" fmla="*/ 2147483647 w 568"/>
                  <a:gd name="T51" fmla="*/ 2147483647 h 635"/>
                  <a:gd name="T52" fmla="*/ 2147483647 w 568"/>
                  <a:gd name="T53" fmla="*/ 2147483647 h 635"/>
                  <a:gd name="T54" fmla="*/ 2147483647 w 568"/>
                  <a:gd name="T55" fmla="*/ 2147483647 h 635"/>
                  <a:gd name="T56" fmla="*/ 2147483647 w 568"/>
                  <a:gd name="T57" fmla="*/ 2147483647 h 635"/>
                  <a:gd name="T58" fmla="*/ 2147483647 w 568"/>
                  <a:gd name="T59" fmla="*/ 2147483647 h 635"/>
                  <a:gd name="T60" fmla="*/ 2147483647 w 568"/>
                  <a:gd name="T61" fmla="*/ 2147483647 h 635"/>
                  <a:gd name="T62" fmla="*/ 2147483647 w 568"/>
                  <a:gd name="T63" fmla="*/ 2147483647 h 635"/>
                  <a:gd name="T64" fmla="*/ 2147483647 w 568"/>
                  <a:gd name="T65" fmla="*/ 2147483647 h 635"/>
                  <a:gd name="T66" fmla="*/ 2147483647 w 568"/>
                  <a:gd name="T67" fmla="*/ 2147483647 h 635"/>
                  <a:gd name="T68" fmla="*/ 2147483647 w 568"/>
                  <a:gd name="T69" fmla="*/ 2147483647 h 635"/>
                  <a:gd name="T70" fmla="*/ 2147483647 w 568"/>
                  <a:gd name="T71" fmla="*/ 2147483647 h 635"/>
                  <a:gd name="T72" fmla="*/ 2147483647 w 568"/>
                  <a:gd name="T73" fmla="*/ 2147483647 h 635"/>
                  <a:gd name="T74" fmla="*/ 2147483647 w 568"/>
                  <a:gd name="T75" fmla="*/ 2147483647 h 635"/>
                  <a:gd name="T76" fmla="*/ 2147483647 w 568"/>
                  <a:gd name="T77" fmla="*/ 2147483647 h 635"/>
                  <a:gd name="T78" fmla="*/ 2147483647 w 568"/>
                  <a:gd name="T79" fmla="*/ 2147483647 h 635"/>
                  <a:gd name="T80" fmla="*/ 2147483647 w 568"/>
                  <a:gd name="T81" fmla="*/ 2147483647 h 635"/>
                  <a:gd name="T82" fmla="*/ 2147483647 w 568"/>
                  <a:gd name="T83" fmla="*/ 2147483647 h 635"/>
                  <a:gd name="T84" fmla="*/ 2147483647 w 568"/>
                  <a:gd name="T85" fmla="*/ 2147483647 h 635"/>
                  <a:gd name="T86" fmla="*/ 2147483647 w 568"/>
                  <a:gd name="T87" fmla="*/ 2147483647 h 635"/>
                  <a:gd name="T88" fmla="*/ 2147483647 w 568"/>
                  <a:gd name="T89" fmla="*/ 2147483647 h 635"/>
                  <a:gd name="T90" fmla="*/ 2147483647 w 568"/>
                  <a:gd name="T91" fmla="*/ 2147483647 h 635"/>
                  <a:gd name="T92" fmla="*/ 2147483647 w 568"/>
                  <a:gd name="T93" fmla="*/ 2147483647 h 635"/>
                  <a:gd name="T94" fmla="*/ 2147483647 w 568"/>
                  <a:gd name="T95" fmla="*/ 2147483647 h 6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8"/>
                  <a:gd name="T145" fmla="*/ 0 h 635"/>
                  <a:gd name="T146" fmla="*/ 568 w 568"/>
                  <a:gd name="T147" fmla="*/ 635 h 63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8" h="635">
                    <a:moveTo>
                      <a:pt x="63" y="492"/>
                    </a:moveTo>
                    <a:lnTo>
                      <a:pt x="63" y="474"/>
                    </a:lnTo>
                    <a:lnTo>
                      <a:pt x="62" y="442"/>
                    </a:lnTo>
                    <a:lnTo>
                      <a:pt x="60" y="435"/>
                    </a:lnTo>
                    <a:lnTo>
                      <a:pt x="58" y="431"/>
                    </a:lnTo>
                    <a:lnTo>
                      <a:pt x="48" y="427"/>
                    </a:lnTo>
                    <a:lnTo>
                      <a:pt x="31" y="407"/>
                    </a:lnTo>
                    <a:lnTo>
                      <a:pt x="31" y="405"/>
                    </a:lnTo>
                    <a:lnTo>
                      <a:pt x="47" y="391"/>
                    </a:lnTo>
                    <a:lnTo>
                      <a:pt x="52" y="370"/>
                    </a:lnTo>
                    <a:lnTo>
                      <a:pt x="51" y="363"/>
                    </a:lnTo>
                    <a:lnTo>
                      <a:pt x="51" y="360"/>
                    </a:lnTo>
                    <a:lnTo>
                      <a:pt x="51" y="362"/>
                    </a:lnTo>
                    <a:lnTo>
                      <a:pt x="47" y="326"/>
                    </a:lnTo>
                    <a:lnTo>
                      <a:pt x="38" y="310"/>
                    </a:lnTo>
                    <a:lnTo>
                      <a:pt x="36" y="296"/>
                    </a:lnTo>
                    <a:lnTo>
                      <a:pt x="34" y="296"/>
                    </a:lnTo>
                    <a:lnTo>
                      <a:pt x="34" y="270"/>
                    </a:lnTo>
                    <a:lnTo>
                      <a:pt x="31" y="256"/>
                    </a:lnTo>
                    <a:lnTo>
                      <a:pt x="30" y="240"/>
                    </a:lnTo>
                    <a:lnTo>
                      <a:pt x="30" y="237"/>
                    </a:lnTo>
                    <a:lnTo>
                      <a:pt x="30" y="231"/>
                    </a:lnTo>
                    <a:lnTo>
                      <a:pt x="30" y="221"/>
                    </a:lnTo>
                    <a:lnTo>
                      <a:pt x="30" y="220"/>
                    </a:lnTo>
                    <a:lnTo>
                      <a:pt x="29" y="217"/>
                    </a:lnTo>
                    <a:lnTo>
                      <a:pt x="30" y="216"/>
                    </a:lnTo>
                    <a:lnTo>
                      <a:pt x="29" y="203"/>
                    </a:lnTo>
                    <a:lnTo>
                      <a:pt x="29" y="202"/>
                    </a:lnTo>
                    <a:lnTo>
                      <a:pt x="27" y="190"/>
                    </a:lnTo>
                    <a:lnTo>
                      <a:pt x="26" y="184"/>
                    </a:lnTo>
                    <a:lnTo>
                      <a:pt x="15" y="163"/>
                    </a:lnTo>
                    <a:lnTo>
                      <a:pt x="8" y="133"/>
                    </a:lnTo>
                    <a:lnTo>
                      <a:pt x="5" y="131"/>
                    </a:lnTo>
                    <a:lnTo>
                      <a:pt x="6" y="129"/>
                    </a:lnTo>
                    <a:lnTo>
                      <a:pt x="8" y="127"/>
                    </a:lnTo>
                    <a:lnTo>
                      <a:pt x="6" y="105"/>
                    </a:lnTo>
                    <a:lnTo>
                      <a:pt x="5" y="92"/>
                    </a:lnTo>
                    <a:lnTo>
                      <a:pt x="2" y="58"/>
                    </a:lnTo>
                    <a:lnTo>
                      <a:pt x="4" y="56"/>
                    </a:lnTo>
                    <a:lnTo>
                      <a:pt x="0" y="43"/>
                    </a:lnTo>
                    <a:lnTo>
                      <a:pt x="59" y="43"/>
                    </a:lnTo>
                    <a:lnTo>
                      <a:pt x="138" y="41"/>
                    </a:lnTo>
                    <a:lnTo>
                      <a:pt x="149" y="40"/>
                    </a:lnTo>
                    <a:lnTo>
                      <a:pt x="149" y="0"/>
                    </a:lnTo>
                    <a:lnTo>
                      <a:pt x="163" y="1"/>
                    </a:lnTo>
                    <a:lnTo>
                      <a:pt x="173" y="5"/>
                    </a:lnTo>
                    <a:lnTo>
                      <a:pt x="184" y="62"/>
                    </a:lnTo>
                    <a:lnTo>
                      <a:pt x="192" y="69"/>
                    </a:lnTo>
                    <a:lnTo>
                      <a:pt x="203" y="70"/>
                    </a:lnTo>
                    <a:lnTo>
                      <a:pt x="216" y="70"/>
                    </a:lnTo>
                    <a:lnTo>
                      <a:pt x="217" y="74"/>
                    </a:lnTo>
                    <a:lnTo>
                      <a:pt x="246" y="76"/>
                    </a:lnTo>
                    <a:lnTo>
                      <a:pt x="250" y="88"/>
                    </a:lnTo>
                    <a:lnTo>
                      <a:pt x="268" y="87"/>
                    </a:lnTo>
                    <a:lnTo>
                      <a:pt x="275" y="83"/>
                    </a:lnTo>
                    <a:lnTo>
                      <a:pt x="274" y="80"/>
                    </a:lnTo>
                    <a:lnTo>
                      <a:pt x="292" y="73"/>
                    </a:lnTo>
                    <a:lnTo>
                      <a:pt x="302" y="74"/>
                    </a:lnTo>
                    <a:lnTo>
                      <a:pt x="311" y="73"/>
                    </a:lnTo>
                    <a:lnTo>
                      <a:pt x="328" y="83"/>
                    </a:lnTo>
                    <a:lnTo>
                      <a:pt x="335" y="81"/>
                    </a:lnTo>
                    <a:lnTo>
                      <a:pt x="336" y="92"/>
                    </a:lnTo>
                    <a:lnTo>
                      <a:pt x="346" y="92"/>
                    </a:lnTo>
                    <a:lnTo>
                      <a:pt x="356" y="115"/>
                    </a:lnTo>
                    <a:lnTo>
                      <a:pt x="363" y="110"/>
                    </a:lnTo>
                    <a:lnTo>
                      <a:pt x="361" y="102"/>
                    </a:lnTo>
                    <a:lnTo>
                      <a:pt x="377" y="99"/>
                    </a:lnTo>
                    <a:lnTo>
                      <a:pt x="382" y="102"/>
                    </a:lnTo>
                    <a:lnTo>
                      <a:pt x="385" y="110"/>
                    </a:lnTo>
                    <a:lnTo>
                      <a:pt x="399" y="115"/>
                    </a:lnTo>
                    <a:lnTo>
                      <a:pt x="421" y="127"/>
                    </a:lnTo>
                    <a:lnTo>
                      <a:pt x="438" y="126"/>
                    </a:lnTo>
                    <a:lnTo>
                      <a:pt x="454" y="112"/>
                    </a:lnTo>
                    <a:lnTo>
                      <a:pt x="468" y="105"/>
                    </a:lnTo>
                    <a:lnTo>
                      <a:pt x="475" y="120"/>
                    </a:lnTo>
                    <a:lnTo>
                      <a:pt x="485" y="119"/>
                    </a:lnTo>
                    <a:lnTo>
                      <a:pt x="506" y="119"/>
                    </a:lnTo>
                    <a:lnTo>
                      <a:pt x="519" y="116"/>
                    </a:lnTo>
                    <a:lnTo>
                      <a:pt x="540" y="127"/>
                    </a:lnTo>
                    <a:lnTo>
                      <a:pt x="550" y="123"/>
                    </a:lnTo>
                    <a:lnTo>
                      <a:pt x="567" y="123"/>
                    </a:lnTo>
                    <a:lnTo>
                      <a:pt x="532" y="145"/>
                    </a:lnTo>
                    <a:lnTo>
                      <a:pt x="497" y="160"/>
                    </a:lnTo>
                    <a:lnTo>
                      <a:pt x="479" y="172"/>
                    </a:lnTo>
                    <a:lnTo>
                      <a:pt x="461" y="190"/>
                    </a:lnTo>
                    <a:lnTo>
                      <a:pt x="445" y="209"/>
                    </a:lnTo>
                    <a:lnTo>
                      <a:pt x="436" y="220"/>
                    </a:lnTo>
                    <a:lnTo>
                      <a:pt x="407" y="249"/>
                    </a:lnTo>
                    <a:lnTo>
                      <a:pt x="392" y="260"/>
                    </a:lnTo>
                    <a:lnTo>
                      <a:pt x="388" y="270"/>
                    </a:lnTo>
                    <a:lnTo>
                      <a:pt x="392" y="274"/>
                    </a:lnTo>
                    <a:lnTo>
                      <a:pt x="386" y="270"/>
                    </a:lnTo>
                    <a:lnTo>
                      <a:pt x="375" y="281"/>
                    </a:lnTo>
                    <a:lnTo>
                      <a:pt x="371" y="281"/>
                    </a:lnTo>
                    <a:lnTo>
                      <a:pt x="371" y="285"/>
                    </a:lnTo>
                    <a:lnTo>
                      <a:pt x="372" y="298"/>
                    </a:lnTo>
                    <a:lnTo>
                      <a:pt x="372" y="307"/>
                    </a:lnTo>
                    <a:lnTo>
                      <a:pt x="374" y="335"/>
                    </a:lnTo>
                    <a:lnTo>
                      <a:pt x="375" y="344"/>
                    </a:lnTo>
                    <a:lnTo>
                      <a:pt x="342" y="371"/>
                    </a:lnTo>
                    <a:lnTo>
                      <a:pt x="335" y="384"/>
                    </a:lnTo>
                    <a:lnTo>
                      <a:pt x="332" y="393"/>
                    </a:lnTo>
                    <a:lnTo>
                      <a:pt x="343" y="402"/>
                    </a:lnTo>
                    <a:lnTo>
                      <a:pt x="346" y="407"/>
                    </a:lnTo>
                    <a:lnTo>
                      <a:pt x="345" y="430"/>
                    </a:lnTo>
                    <a:lnTo>
                      <a:pt x="345" y="435"/>
                    </a:lnTo>
                    <a:lnTo>
                      <a:pt x="345" y="438"/>
                    </a:lnTo>
                    <a:lnTo>
                      <a:pt x="345" y="439"/>
                    </a:lnTo>
                    <a:lnTo>
                      <a:pt x="346" y="448"/>
                    </a:lnTo>
                    <a:lnTo>
                      <a:pt x="345" y="461"/>
                    </a:lnTo>
                    <a:lnTo>
                      <a:pt x="346" y="475"/>
                    </a:lnTo>
                    <a:lnTo>
                      <a:pt x="345" y="489"/>
                    </a:lnTo>
                    <a:lnTo>
                      <a:pt x="349" y="492"/>
                    </a:lnTo>
                    <a:lnTo>
                      <a:pt x="352" y="495"/>
                    </a:lnTo>
                    <a:lnTo>
                      <a:pt x="368" y="507"/>
                    </a:lnTo>
                    <a:lnTo>
                      <a:pt x="382" y="509"/>
                    </a:lnTo>
                    <a:lnTo>
                      <a:pt x="382" y="510"/>
                    </a:lnTo>
                    <a:lnTo>
                      <a:pt x="384" y="514"/>
                    </a:lnTo>
                    <a:lnTo>
                      <a:pt x="389" y="518"/>
                    </a:lnTo>
                    <a:lnTo>
                      <a:pt x="390" y="520"/>
                    </a:lnTo>
                    <a:lnTo>
                      <a:pt x="397" y="521"/>
                    </a:lnTo>
                    <a:lnTo>
                      <a:pt x="402" y="523"/>
                    </a:lnTo>
                    <a:lnTo>
                      <a:pt x="408" y="525"/>
                    </a:lnTo>
                    <a:lnTo>
                      <a:pt x="418" y="539"/>
                    </a:lnTo>
                    <a:lnTo>
                      <a:pt x="421" y="545"/>
                    </a:lnTo>
                    <a:lnTo>
                      <a:pt x="432" y="552"/>
                    </a:lnTo>
                    <a:lnTo>
                      <a:pt x="439" y="559"/>
                    </a:lnTo>
                    <a:lnTo>
                      <a:pt x="445" y="561"/>
                    </a:lnTo>
                    <a:lnTo>
                      <a:pt x="449" y="561"/>
                    </a:lnTo>
                    <a:lnTo>
                      <a:pt x="454" y="564"/>
                    </a:lnTo>
                    <a:lnTo>
                      <a:pt x="454" y="566"/>
                    </a:lnTo>
                    <a:lnTo>
                      <a:pt x="458" y="570"/>
                    </a:lnTo>
                    <a:lnTo>
                      <a:pt x="465" y="578"/>
                    </a:lnTo>
                    <a:lnTo>
                      <a:pt x="467" y="579"/>
                    </a:lnTo>
                    <a:lnTo>
                      <a:pt x="471" y="586"/>
                    </a:lnTo>
                    <a:lnTo>
                      <a:pt x="471" y="589"/>
                    </a:lnTo>
                    <a:lnTo>
                      <a:pt x="469" y="592"/>
                    </a:lnTo>
                    <a:lnTo>
                      <a:pt x="469" y="604"/>
                    </a:lnTo>
                    <a:lnTo>
                      <a:pt x="472" y="607"/>
                    </a:lnTo>
                    <a:lnTo>
                      <a:pt x="475" y="615"/>
                    </a:lnTo>
                    <a:lnTo>
                      <a:pt x="472" y="617"/>
                    </a:lnTo>
                    <a:lnTo>
                      <a:pt x="465" y="617"/>
                    </a:lnTo>
                    <a:lnTo>
                      <a:pt x="445" y="618"/>
                    </a:lnTo>
                    <a:lnTo>
                      <a:pt x="443" y="618"/>
                    </a:lnTo>
                    <a:lnTo>
                      <a:pt x="435" y="618"/>
                    </a:lnTo>
                    <a:lnTo>
                      <a:pt x="407" y="621"/>
                    </a:lnTo>
                    <a:lnTo>
                      <a:pt x="378" y="622"/>
                    </a:lnTo>
                    <a:lnTo>
                      <a:pt x="371" y="622"/>
                    </a:lnTo>
                    <a:lnTo>
                      <a:pt x="335" y="625"/>
                    </a:lnTo>
                    <a:lnTo>
                      <a:pt x="334" y="625"/>
                    </a:lnTo>
                    <a:lnTo>
                      <a:pt x="331" y="625"/>
                    </a:lnTo>
                    <a:lnTo>
                      <a:pt x="306" y="625"/>
                    </a:lnTo>
                    <a:lnTo>
                      <a:pt x="303" y="627"/>
                    </a:lnTo>
                    <a:lnTo>
                      <a:pt x="296" y="627"/>
                    </a:lnTo>
                    <a:lnTo>
                      <a:pt x="285" y="627"/>
                    </a:lnTo>
                    <a:lnTo>
                      <a:pt x="268" y="628"/>
                    </a:lnTo>
                    <a:lnTo>
                      <a:pt x="267" y="628"/>
                    </a:lnTo>
                    <a:lnTo>
                      <a:pt x="259" y="628"/>
                    </a:lnTo>
                    <a:lnTo>
                      <a:pt x="256" y="628"/>
                    </a:lnTo>
                    <a:lnTo>
                      <a:pt x="237" y="629"/>
                    </a:lnTo>
                    <a:lnTo>
                      <a:pt x="227" y="629"/>
                    </a:lnTo>
                    <a:lnTo>
                      <a:pt x="223" y="629"/>
                    </a:lnTo>
                    <a:lnTo>
                      <a:pt x="206" y="629"/>
                    </a:lnTo>
                    <a:lnTo>
                      <a:pt x="198" y="629"/>
                    </a:lnTo>
                    <a:lnTo>
                      <a:pt x="189" y="629"/>
                    </a:lnTo>
                    <a:lnTo>
                      <a:pt x="188" y="629"/>
                    </a:lnTo>
                    <a:lnTo>
                      <a:pt x="185" y="629"/>
                    </a:lnTo>
                    <a:lnTo>
                      <a:pt x="169" y="631"/>
                    </a:lnTo>
                    <a:lnTo>
                      <a:pt x="159" y="631"/>
                    </a:lnTo>
                    <a:lnTo>
                      <a:pt x="149" y="632"/>
                    </a:lnTo>
                    <a:lnTo>
                      <a:pt x="144" y="632"/>
                    </a:lnTo>
                    <a:lnTo>
                      <a:pt x="123" y="632"/>
                    </a:lnTo>
                    <a:lnTo>
                      <a:pt x="120" y="632"/>
                    </a:lnTo>
                    <a:lnTo>
                      <a:pt x="110" y="632"/>
                    </a:lnTo>
                    <a:lnTo>
                      <a:pt x="106" y="632"/>
                    </a:lnTo>
                    <a:lnTo>
                      <a:pt x="101" y="632"/>
                    </a:lnTo>
                    <a:lnTo>
                      <a:pt x="97" y="632"/>
                    </a:lnTo>
                    <a:lnTo>
                      <a:pt x="80" y="632"/>
                    </a:lnTo>
                    <a:lnTo>
                      <a:pt x="70" y="634"/>
                    </a:lnTo>
                    <a:lnTo>
                      <a:pt x="65" y="634"/>
                    </a:lnTo>
                    <a:lnTo>
                      <a:pt x="65" y="620"/>
                    </a:lnTo>
                    <a:lnTo>
                      <a:pt x="65" y="606"/>
                    </a:lnTo>
                    <a:lnTo>
                      <a:pt x="65" y="595"/>
                    </a:lnTo>
                    <a:lnTo>
                      <a:pt x="63" y="579"/>
                    </a:lnTo>
                    <a:lnTo>
                      <a:pt x="63" y="566"/>
                    </a:lnTo>
                    <a:lnTo>
                      <a:pt x="63" y="557"/>
                    </a:lnTo>
                    <a:lnTo>
                      <a:pt x="63" y="521"/>
                    </a:lnTo>
                    <a:lnTo>
                      <a:pt x="63" y="511"/>
                    </a:lnTo>
                    <a:lnTo>
                      <a:pt x="63" y="492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83" name="Freeform 234"/>
              <p:cNvSpPr>
                <a:spLocks/>
              </p:cNvSpPr>
              <p:nvPr/>
            </p:nvSpPr>
            <p:spPr bwMode="auto">
              <a:xfrm>
                <a:off x="2870063" y="1405012"/>
                <a:ext cx="900113" cy="503238"/>
              </a:xfrm>
              <a:custGeom>
                <a:avLst/>
                <a:gdLst>
                  <a:gd name="T0" fmla="*/ 2147483647 w 569"/>
                  <a:gd name="T1" fmla="*/ 2147483647 h 343"/>
                  <a:gd name="T2" fmla="*/ 2147483647 w 569"/>
                  <a:gd name="T3" fmla="*/ 2147483647 h 343"/>
                  <a:gd name="T4" fmla="*/ 2147483647 w 569"/>
                  <a:gd name="T5" fmla="*/ 2147483647 h 343"/>
                  <a:gd name="T6" fmla="*/ 2147483647 w 569"/>
                  <a:gd name="T7" fmla="*/ 2147483647 h 343"/>
                  <a:gd name="T8" fmla="*/ 2147483647 w 569"/>
                  <a:gd name="T9" fmla="*/ 2147483647 h 343"/>
                  <a:gd name="T10" fmla="*/ 2147483647 w 569"/>
                  <a:gd name="T11" fmla="*/ 2147483647 h 343"/>
                  <a:gd name="T12" fmla="*/ 2147483647 w 569"/>
                  <a:gd name="T13" fmla="*/ 2147483647 h 343"/>
                  <a:gd name="T14" fmla="*/ 2147483647 w 569"/>
                  <a:gd name="T15" fmla="*/ 2147483647 h 343"/>
                  <a:gd name="T16" fmla="*/ 2147483647 w 569"/>
                  <a:gd name="T17" fmla="*/ 2147483647 h 343"/>
                  <a:gd name="T18" fmla="*/ 2147483647 w 569"/>
                  <a:gd name="T19" fmla="*/ 2147483647 h 343"/>
                  <a:gd name="T20" fmla="*/ 2147483647 w 569"/>
                  <a:gd name="T21" fmla="*/ 2147483647 h 343"/>
                  <a:gd name="T22" fmla="*/ 2147483647 w 569"/>
                  <a:gd name="T23" fmla="*/ 2147483647 h 343"/>
                  <a:gd name="T24" fmla="*/ 2147483647 w 569"/>
                  <a:gd name="T25" fmla="*/ 2147483647 h 343"/>
                  <a:gd name="T26" fmla="*/ 2147483647 w 569"/>
                  <a:gd name="T27" fmla="*/ 2147483647 h 343"/>
                  <a:gd name="T28" fmla="*/ 2147483647 w 569"/>
                  <a:gd name="T29" fmla="*/ 2147483647 h 343"/>
                  <a:gd name="T30" fmla="*/ 2147483647 w 569"/>
                  <a:gd name="T31" fmla="*/ 2147483647 h 343"/>
                  <a:gd name="T32" fmla="*/ 2147483647 w 569"/>
                  <a:gd name="T33" fmla="*/ 2147483647 h 343"/>
                  <a:gd name="T34" fmla="*/ 2147483647 w 569"/>
                  <a:gd name="T35" fmla="*/ 2147483647 h 343"/>
                  <a:gd name="T36" fmla="*/ 2147483647 w 569"/>
                  <a:gd name="T37" fmla="*/ 2147483647 h 343"/>
                  <a:gd name="T38" fmla="*/ 2147483647 w 569"/>
                  <a:gd name="T39" fmla="*/ 2147483647 h 343"/>
                  <a:gd name="T40" fmla="*/ 2147483647 w 569"/>
                  <a:gd name="T41" fmla="*/ 2147483647 h 343"/>
                  <a:gd name="T42" fmla="*/ 2147483647 w 569"/>
                  <a:gd name="T43" fmla="*/ 2147483647 h 343"/>
                  <a:gd name="T44" fmla="*/ 2147483647 w 569"/>
                  <a:gd name="T45" fmla="*/ 2147483647 h 343"/>
                  <a:gd name="T46" fmla="*/ 2147483647 w 569"/>
                  <a:gd name="T47" fmla="*/ 2147483647 h 343"/>
                  <a:gd name="T48" fmla="*/ 2147483647 w 569"/>
                  <a:gd name="T49" fmla="*/ 2147483647 h 343"/>
                  <a:gd name="T50" fmla="*/ 2147483647 w 569"/>
                  <a:gd name="T51" fmla="*/ 2147483647 h 343"/>
                  <a:gd name="T52" fmla="*/ 2147483647 w 569"/>
                  <a:gd name="T53" fmla="*/ 2147483647 h 343"/>
                  <a:gd name="T54" fmla="*/ 2147483647 w 569"/>
                  <a:gd name="T55" fmla="*/ 2147483647 h 343"/>
                  <a:gd name="T56" fmla="*/ 2147483647 w 569"/>
                  <a:gd name="T57" fmla="*/ 2147483647 h 343"/>
                  <a:gd name="T58" fmla="*/ 2147483647 w 569"/>
                  <a:gd name="T59" fmla="*/ 2147483647 h 343"/>
                  <a:gd name="T60" fmla="*/ 2147483647 w 569"/>
                  <a:gd name="T61" fmla="*/ 2147483647 h 343"/>
                  <a:gd name="T62" fmla="*/ 2147483647 w 569"/>
                  <a:gd name="T63" fmla="*/ 2147483647 h 343"/>
                  <a:gd name="T64" fmla="*/ 2147483647 w 569"/>
                  <a:gd name="T65" fmla="*/ 2147483647 h 343"/>
                  <a:gd name="T66" fmla="*/ 2147483647 w 569"/>
                  <a:gd name="T67" fmla="*/ 2147483647 h 343"/>
                  <a:gd name="T68" fmla="*/ 2147483647 w 569"/>
                  <a:gd name="T69" fmla="*/ 2147483647 h 343"/>
                  <a:gd name="T70" fmla="*/ 2147483647 w 569"/>
                  <a:gd name="T71" fmla="*/ 2147483647 h 343"/>
                  <a:gd name="T72" fmla="*/ 2147483647 w 569"/>
                  <a:gd name="T73" fmla="*/ 2147483647 h 343"/>
                  <a:gd name="T74" fmla="*/ 2147483647 w 569"/>
                  <a:gd name="T75" fmla="*/ 2147483647 h 343"/>
                  <a:gd name="T76" fmla="*/ 2147483647 w 569"/>
                  <a:gd name="T77" fmla="*/ 2147483647 h 343"/>
                  <a:gd name="T78" fmla="*/ 2147483647 w 569"/>
                  <a:gd name="T79" fmla="*/ 2147483647 h 343"/>
                  <a:gd name="T80" fmla="*/ 2147483647 w 569"/>
                  <a:gd name="T81" fmla="*/ 2147483647 h 343"/>
                  <a:gd name="T82" fmla="*/ 2147483647 w 569"/>
                  <a:gd name="T83" fmla="*/ 2147483647 h 343"/>
                  <a:gd name="T84" fmla="*/ 2147483647 w 569"/>
                  <a:gd name="T85" fmla="*/ 2147483647 h 343"/>
                  <a:gd name="T86" fmla="*/ 2147483647 w 569"/>
                  <a:gd name="T87" fmla="*/ 2147483647 h 343"/>
                  <a:gd name="T88" fmla="*/ 2147483647 w 569"/>
                  <a:gd name="T89" fmla="*/ 2147483647 h 343"/>
                  <a:gd name="T90" fmla="*/ 2147483647 w 569"/>
                  <a:gd name="T91" fmla="*/ 2147483647 h 343"/>
                  <a:gd name="T92" fmla="*/ 2147483647 w 569"/>
                  <a:gd name="T93" fmla="*/ 2147483647 h 343"/>
                  <a:gd name="T94" fmla="*/ 2147483647 w 569"/>
                  <a:gd name="T95" fmla="*/ 2147483647 h 34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9"/>
                  <a:gd name="T145" fmla="*/ 0 h 343"/>
                  <a:gd name="T146" fmla="*/ 569 w 569"/>
                  <a:gd name="T147" fmla="*/ 343 h 34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9" h="343">
                    <a:moveTo>
                      <a:pt x="155" y="335"/>
                    </a:moveTo>
                    <a:lnTo>
                      <a:pt x="212" y="336"/>
                    </a:lnTo>
                    <a:lnTo>
                      <a:pt x="222" y="337"/>
                    </a:lnTo>
                    <a:lnTo>
                      <a:pt x="268" y="337"/>
                    </a:lnTo>
                    <a:lnTo>
                      <a:pt x="269" y="337"/>
                    </a:lnTo>
                    <a:lnTo>
                      <a:pt x="270" y="337"/>
                    </a:lnTo>
                    <a:lnTo>
                      <a:pt x="306" y="339"/>
                    </a:lnTo>
                    <a:lnTo>
                      <a:pt x="306" y="340"/>
                    </a:lnTo>
                    <a:lnTo>
                      <a:pt x="316" y="340"/>
                    </a:lnTo>
                    <a:lnTo>
                      <a:pt x="329" y="340"/>
                    </a:lnTo>
                    <a:lnTo>
                      <a:pt x="336" y="340"/>
                    </a:lnTo>
                    <a:lnTo>
                      <a:pt x="363" y="340"/>
                    </a:lnTo>
                    <a:lnTo>
                      <a:pt x="383" y="340"/>
                    </a:lnTo>
                    <a:lnTo>
                      <a:pt x="401" y="340"/>
                    </a:lnTo>
                    <a:lnTo>
                      <a:pt x="404" y="340"/>
                    </a:lnTo>
                    <a:lnTo>
                      <a:pt x="430" y="342"/>
                    </a:lnTo>
                    <a:lnTo>
                      <a:pt x="440" y="342"/>
                    </a:lnTo>
                    <a:lnTo>
                      <a:pt x="458" y="342"/>
                    </a:lnTo>
                    <a:lnTo>
                      <a:pt x="459" y="342"/>
                    </a:lnTo>
                    <a:lnTo>
                      <a:pt x="461" y="342"/>
                    </a:lnTo>
                    <a:lnTo>
                      <a:pt x="497" y="342"/>
                    </a:lnTo>
                    <a:lnTo>
                      <a:pt x="516" y="342"/>
                    </a:lnTo>
                    <a:lnTo>
                      <a:pt x="518" y="342"/>
                    </a:lnTo>
                    <a:lnTo>
                      <a:pt x="534" y="342"/>
                    </a:lnTo>
                    <a:lnTo>
                      <a:pt x="554" y="340"/>
                    </a:lnTo>
                    <a:lnTo>
                      <a:pt x="568" y="340"/>
                    </a:lnTo>
                    <a:lnTo>
                      <a:pt x="566" y="333"/>
                    </a:lnTo>
                    <a:lnTo>
                      <a:pt x="566" y="330"/>
                    </a:lnTo>
                    <a:lnTo>
                      <a:pt x="566" y="332"/>
                    </a:lnTo>
                    <a:lnTo>
                      <a:pt x="562" y="296"/>
                    </a:lnTo>
                    <a:lnTo>
                      <a:pt x="554" y="280"/>
                    </a:lnTo>
                    <a:lnTo>
                      <a:pt x="551" y="266"/>
                    </a:lnTo>
                    <a:lnTo>
                      <a:pt x="549" y="266"/>
                    </a:lnTo>
                    <a:lnTo>
                      <a:pt x="549" y="240"/>
                    </a:lnTo>
                    <a:lnTo>
                      <a:pt x="547" y="226"/>
                    </a:lnTo>
                    <a:lnTo>
                      <a:pt x="545" y="209"/>
                    </a:lnTo>
                    <a:lnTo>
                      <a:pt x="545" y="207"/>
                    </a:lnTo>
                    <a:lnTo>
                      <a:pt x="545" y="201"/>
                    </a:lnTo>
                    <a:lnTo>
                      <a:pt x="545" y="191"/>
                    </a:lnTo>
                    <a:lnTo>
                      <a:pt x="545" y="190"/>
                    </a:lnTo>
                    <a:lnTo>
                      <a:pt x="544" y="187"/>
                    </a:lnTo>
                    <a:lnTo>
                      <a:pt x="545" y="186"/>
                    </a:lnTo>
                    <a:lnTo>
                      <a:pt x="544" y="173"/>
                    </a:lnTo>
                    <a:lnTo>
                      <a:pt x="544" y="172"/>
                    </a:lnTo>
                    <a:lnTo>
                      <a:pt x="543" y="159"/>
                    </a:lnTo>
                    <a:lnTo>
                      <a:pt x="541" y="154"/>
                    </a:lnTo>
                    <a:lnTo>
                      <a:pt x="530" y="133"/>
                    </a:lnTo>
                    <a:lnTo>
                      <a:pt x="523" y="102"/>
                    </a:lnTo>
                    <a:lnTo>
                      <a:pt x="520" y="101"/>
                    </a:lnTo>
                    <a:lnTo>
                      <a:pt x="522" y="98"/>
                    </a:lnTo>
                    <a:lnTo>
                      <a:pt x="523" y="97"/>
                    </a:lnTo>
                    <a:lnTo>
                      <a:pt x="522" y="75"/>
                    </a:lnTo>
                    <a:lnTo>
                      <a:pt x="520" y="62"/>
                    </a:lnTo>
                    <a:lnTo>
                      <a:pt x="518" y="27"/>
                    </a:lnTo>
                    <a:lnTo>
                      <a:pt x="519" y="26"/>
                    </a:lnTo>
                    <a:lnTo>
                      <a:pt x="515" y="12"/>
                    </a:lnTo>
                    <a:lnTo>
                      <a:pt x="462" y="12"/>
                    </a:lnTo>
                    <a:lnTo>
                      <a:pt x="386" y="12"/>
                    </a:lnTo>
                    <a:lnTo>
                      <a:pt x="348" y="12"/>
                    </a:lnTo>
                    <a:lnTo>
                      <a:pt x="299" y="12"/>
                    </a:lnTo>
                    <a:lnTo>
                      <a:pt x="215" y="9"/>
                    </a:lnTo>
                    <a:lnTo>
                      <a:pt x="205" y="9"/>
                    </a:lnTo>
                    <a:lnTo>
                      <a:pt x="166" y="8"/>
                    </a:lnTo>
                    <a:lnTo>
                      <a:pt x="101" y="5"/>
                    </a:lnTo>
                    <a:lnTo>
                      <a:pt x="19" y="0"/>
                    </a:lnTo>
                    <a:lnTo>
                      <a:pt x="18" y="26"/>
                    </a:lnTo>
                    <a:lnTo>
                      <a:pt x="18" y="36"/>
                    </a:lnTo>
                    <a:lnTo>
                      <a:pt x="18" y="38"/>
                    </a:lnTo>
                    <a:lnTo>
                      <a:pt x="18" y="40"/>
                    </a:lnTo>
                    <a:lnTo>
                      <a:pt x="16" y="52"/>
                    </a:lnTo>
                    <a:lnTo>
                      <a:pt x="16" y="65"/>
                    </a:lnTo>
                    <a:lnTo>
                      <a:pt x="15" y="93"/>
                    </a:lnTo>
                    <a:lnTo>
                      <a:pt x="13" y="107"/>
                    </a:lnTo>
                    <a:lnTo>
                      <a:pt x="12" y="119"/>
                    </a:lnTo>
                    <a:lnTo>
                      <a:pt x="12" y="133"/>
                    </a:lnTo>
                    <a:lnTo>
                      <a:pt x="9" y="171"/>
                    </a:lnTo>
                    <a:lnTo>
                      <a:pt x="9" y="173"/>
                    </a:lnTo>
                    <a:lnTo>
                      <a:pt x="9" y="177"/>
                    </a:lnTo>
                    <a:lnTo>
                      <a:pt x="8" y="200"/>
                    </a:lnTo>
                    <a:lnTo>
                      <a:pt x="5" y="240"/>
                    </a:lnTo>
                    <a:lnTo>
                      <a:pt x="5" y="251"/>
                    </a:lnTo>
                    <a:lnTo>
                      <a:pt x="4" y="262"/>
                    </a:lnTo>
                    <a:lnTo>
                      <a:pt x="4" y="266"/>
                    </a:lnTo>
                    <a:lnTo>
                      <a:pt x="2" y="290"/>
                    </a:lnTo>
                    <a:lnTo>
                      <a:pt x="2" y="294"/>
                    </a:lnTo>
                    <a:lnTo>
                      <a:pt x="1" y="311"/>
                    </a:lnTo>
                    <a:lnTo>
                      <a:pt x="0" y="326"/>
                    </a:lnTo>
                    <a:lnTo>
                      <a:pt x="4" y="328"/>
                    </a:lnTo>
                    <a:lnTo>
                      <a:pt x="31" y="328"/>
                    </a:lnTo>
                    <a:lnTo>
                      <a:pt x="80" y="330"/>
                    </a:lnTo>
                    <a:lnTo>
                      <a:pt x="84" y="330"/>
                    </a:lnTo>
                    <a:lnTo>
                      <a:pt x="118" y="332"/>
                    </a:lnTo>
                    <a:lnTo>
                      <a:pt x="145" y="335"/>
                    </a:lnTo>
                    <a:lnTo>
                      <a:pt x="155" y="335"/>
                    </a:ln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84" name="Freeform 235" descr="25%"/>
              <p:cNvSpPr>
                <a:spLocks/>
              </p:cNvSpPr>
              <p:nvPr/>
            </p:nvSpPr>
            <p:spPr bwMode="auto">
              <a:xfrm>
                <a:off x="2826865" y="2355925"/>
                <a:ext cx="1122363" cy="508000"/>
              </a:xfrm>
              <a:custGeom>
                <a:avLst/>
                <a:gdLst>
                  <a:gd name="T0" fmla="*/ 2147483647 w 711"/>
                  <a:gd name="T1" fmla="*/ 2147483647 h 345"/>
                  <a:gd name="T2" fmla="*/ 2147483647 w 711"/>
                  <a:gd name="T3" fmla="*/ 2147483647 h 345"/>
                  <a:gd name="T4" fmla="*/ 2147483647 w 711"/>
                  <a:gd name="T5" fmla="*/ 2147483647 h 345"/>
                  <a:gd name="T6" fmla="*/ 2147483647 w 711"/>
                  <a:gd name="T7" fmla="*/ 2147483647 h 345"/>
                  <a:gd name="T8" fmla="*/ 2147483647 w 711"/>
                  <a:gd name="T9" fmla="*/ 2147483647 h 345"/>
                  <a:gd name="T10" fmla="*/ 2147483647 w 711"/>
                  <a:gd name="T11" fmla="*/ 2147483647 h 345"/>
                  <a:gd name="T12" fmla="*/ 2147483647 w 711"/>
                  <a:gd name="T13" fmla="*/ 2147483647 h 345"/>
                  <a:gd name="T14" fmla="*/ 2147483647 w 711"/>
                  <a:gd name="T15" fmla="*/ 2147483647 h 345"/>
                  <a:gd name="T16" fmla="*/ 2147483647 w 711"/>
                  <a:gd name="T17" fmla="*/ 2147483647 h 345"/>
                  <a:gd name="T18" fmla="*/ 2147483647 w 711"/>
                  <a:gd name="T19" fmla="*/ 2147483647 h 345"/>
                  <a:gd name="T20" fmla="*/ 2147483647 w 711"/>
                  <a:gd name="T21" fmla="*/ 2147483647 h 345"/>
                  <a:gd name="T22" fmla="*/ 0 w 711"/>
                  <a:gd name="T23" fmla="*/ 2147483647 h 345"/>
                  <a:gd name="T24" fmla="*/ 2147483647 w 711"/>
                  <a:gd name="T25" fmla="*/ 2147483647 h 345"/>
                  <a:gd name="T26" fmla="*/ 2147483647 w 711"/>
                  <a:gd name="T27" fmla="*/ 2147483647 h 345"/>
                  <a:gd name="T28" fmla="*/ 2147483647 w 711"/>
                  <a:gd name="T29" fmla="*/ 2147483647 h 345"/>
                  <a:gd name="T30" fmla="*/ 2147483647 w 711"/>
                  <a:gd name="T31" fmla="*/ 2147483647 h 345"/>
                  <a:gd name="T32" fmla="*/ 2147483647 w 711"/>
                  <a:gd name="T33" fmla="*/ 2147483647 h 345"/>
                  <a:gd name="T34" fmla="*/ 2147483647 w 711"/>
                  <a:gd name="T35" fmla="*/ 2147483647 h 345"/>
                  <a:gd name="T36" fmla="*/ 2147483647 w 711"/>
                  <a:gd name="T37" fmla="*/ 2147483647 h 345"/>
                  <a:gd name="T38" fmla="*/ 2147483647 w 711"/>
                  <a:gd name="T39" fmla="*/ 2147483647 h 345"/>
                  <a:gd name="T40" fmla="*/ 2147483647 w 711"/>
                  <a:gd name="T41" fmla="*/ 2147483647 h 345"/>
                  <a:gd name="T42" fmla="*/ 2147483647 w 711"/>
                  <a:gd name="T43" fmla="*/ 2147483647 h 345"/>
                  <a:gd name="T44" fmla="*/ 2147483647 w 711"/>
                  <a:gd name="T45" fmla="*/ 2147483647 h 345"/>
                  <a:gd name="T46" fmla="*/ 2147483647 w 711"/>
                  <a:gd name="T47" fmla="*/ 2147483647 h 345"/>
                  <a:gd name="T48" fmla="*/ 2147483647 w 711"/>
                  <a:gd name="T49" fmla="*/ 2147483647 h 345"/>
                  <a:gd name="T50" fmla="*/ 2147483647 w 711"/>
                  <a:gd name="T51" fmla="*/ 2147483647 h 345"/>
                  <a:gd name="T52" fmla="*/ 2147483647 w 711"/>
                  <a:gd name="T53" fmla="*/ 2147483647 h 345"/>
                  <a:gd name="T54" fmla="*/ 2147483647 w 711"/>
                  <a:gd name="T55" fmla="*/ 2147483647 h 345"/>
                  <a:gd name="T56" fmla="*/ 2147483647 w 711"/>
                  <a:gd name="T57" fmla="*/ 2147483647 h 345"/>
                  <a:gd name="T58" fmla="*/ 2147483647 w 711"/>
                  <a:gd name="T59" fmla="*/ 2147483647 h 345"/>
                  <a:gd name="T60" fmla="*/ 2147483647 w 711"/>
                  <a:gd name="T61" fmla="*/ 2147483647 h 345"/>
                  <a:gd name="T62" fmla="*/ 2147483647 w 711"/>
                  <a:gd name="T63" fmla="*/ 2147483647 h 345"/>
                  <a:gd name="T64" fmla="*/ 2147483647 w 711"/>
                  <a:gd name="T65" fmla="*/ 2147483647 h 345"/>
                  <a:gd name="T66" fmla="*/ 2147483647 w 711"/>
                  <a:gd name="T67" fmla="*/ 2147483647 h 345"/>
                  <a:gd name="T68" fmla="*/ 2147483647 w 711"/>
                  <a:gd name="T69" fmla="*/ 2147483647 h 345"/>
                  <a:gd name="T70" fmla="*/ 2147483647 w 711"/>
                  <a:gd name="T71" fmla="*/ 2147483647 h 345"/>
                  <a:gd name="T72" fmla="*/ 2147483647 w 711"/>
                  <a:gd name="T73" fmla="*/ 2147483647 h 345"/>
                  <a:gd name="T74" fmla="*/ 2147483647 w 711"/>
                  <a:gd name="T75" fmla="*/ 2147483647 h 345"/>
                  <a:gd name="T76" fmla="*/ 2147483647 w 711"/>
                  <a:gd name="T77" fmla="*/ 2147483647 h 345"/>
                  <a:gd name="T78" fmla="*/ 2147483647 w 711"/>
                  <a:gd name="T79" fmla="*/ 2147483647 h 345"/>
                  <a:gd name="T80" fmla="*/ 2147483647 w 711"/>
                  <a:gd name="T81" fmla="*/ 2147483647 h 345"/>
                  <a:gd name="T82" fmla="*/ 2147483647 w 711"/>
                  <a:gd name="T83" fmla="*/ 2147483647 h 345"/>
                  <a:gd name="T84" fmla="*/ 2147483647 w 711"/>
                  <a:gd name="T85" fmla="*/ 2147483647 h 345"/>
                  <a:gd name="T86" fmla="*/ 2147483647 w 711"/>
                  <a:gd name="T87" fmla="*/ 2147483647 h 345"/>
                  <a:gd name="T88" fmla="*/ 2147483647 w 711"/>
                  <a:gd name="T89" fmla="*/ 2147483647 h 345"/>
                  <a:gd name="T90" fmla="*/ 2147483647 w 711"/>
                  <a:gd name="T91" fmla="*/ 2147483647 h 345"/>
                  <a:gd name="T92" fmla="*/ 2147483647 w 711"/>
                  <a:gd name="T93" fmla="*/ 2147483647 h 345"/>
                  <a:gd name="T94" fmla="*/ 2147483647 w 711"/>
                  <a:gd name="T95" fmla="*/ 2147483647 h 345"/>
                  <a:gd name="T96" fmla="*/ 2147483647 w 711"/>
                  <a:gd name="T97" fmla="*/ 2147483647 h 345"/>
                  <a:gd name="T98" fmla="*/ 2147483647 w 711"/>
                  <a:gd name="T99" fmla="*/ 2147483647 h 345"/>
                  <a:gd name="T100" fmla="*/ 2147483647 w 711"/>
                  <a:gd name="T101" fmla="*/ 2147483647 h 345"/>
                  <a:gd name="T102" fmla="*/ 2147483647 w 711"/>
                  <a:gd name="T103" fmla="*/ 2147483647 h 345"/>
                  <a:gd name="T104" fmla="*/ 2147483647 w 711"/>
                  <a:gd name="T105" fmla="*/ 2147483647 h 345"/>
                  <a:gd name="T106" fmla="*/ 2147483647 w 711"/>
                  <a:gd name="T107" fmla="*/ 2147483647 h 345"/>
                  <a:gd name="T108" fmla="*/ 2147483647 w 711"/>
                  <a:gd name="T109" fmla="*/ 2147483647 h 34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11"/>
                  <a:gd name="T166" fmla="*/ 0 h 345"/>
                  <a:gd name="T167" fmla="*/ 711 w 711"/>
                  <a:gd name="T168" fmla="*/ 345 h 34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11" h="345">
                    <a:moveTo>
                      <a:pt x="430" y="344"/>
                    </a:moveTo>
                    <a:lnTo>
                      <a:pt x="427" y="344"/>
                    </a:lnTo>
                    <a:lnTo>
                      <a:pt x="417" y="344"/>
                    </a:lnTo>
                    <a:lnTo>
                      <a:pt x="401" y="344"/>
                    </a:lnTo>
                    <a:lnTo>
                      <a:pt x="397" y="342"/>
                    </a:lnTo>
                    <a:lnTo>
                      <a:pt x="393" y="342"/>
                    </a:lnTo>
                    <a:lnTo>
                      <a:pt x="381" y="342"/>
                    </a:lnTo>
                    <a:lnTo>
                      <a:pt x="376" y="342"/>
                    </a:lnTo>
                    <a:lnTo>
                      <a:pt x="355" y="342"/>
                    </a:lnTo>
                    <a:lnTo>
                      <a:pt x="340" y="342"/>
                    </a:lnTo>
                    <a:lnTo>
                      <a:pt x="315" y="342"/>
                    </a:lnTo>
                    <a:lnTo>
                      <a:pt x="311" y="342"/>
                    </a:lnTo>
                    <a:lnTo>
                      <a:pt x="310" y="342"/>
                    </a:lnTo>
                    <a:lnTo>
                      <a:pt x="294" y="341"/>
                    </a:lnTo>
                    <a:lnTo>
                      <a:pt x="279" y="341"/>
                    </a:lnTo>
                    <a:lnTo>
                      <a:pt x="265" y="341"/>
                    </a:lnTo>
                    <a:lnTo>
                      <a:pt x="262" y="341"/>
                    </a:lnTo>
                    <a:lnTo>
                      <a:pt x="253" y="339"/>
                    </a:lnTo>
                    <a:lnTo>
                      <a:pt x="232" y="339"/>
                    </a:lnTo>
                    <a:lnTo>
                      <a:pt x="217" y="339"/>
                    </a:lnTo>
                    <a:lnTo>
                      <a:pt x="213" y="339"/>
                    </a:lnTo>
                    <a:lnTo>
                      <a:pt x="210" y="339"/>
                    </a:lnTo>
                    <a:lnTo>
                      <a:pt x="157" y="337"/>
                    </a:lnTo>
                    <a:lnTo>
                      <a:pt x="159" y="299"/>
                    </a:lnTo>
                    <a:lnTo>
                      <a:pt x="159" y="289"/>
                    </a:lnTo>
                    <a:lnTo>
                      <a:pt x="159" y="282"/>
                    </a:lnTo>
                    <a:lnTo>
                      <a:pt x="160" y="268"/>
                    </a:lnTo>
                    <a:lnTo>
                      <a:pt x="160" y="261"/>
                    </a:lnTo>
                    <a:lnTo>
                      <a:pt x="160" y="254"/>
                    </a:lnTo>
                    <a:lnTo>
                      <a:pt x="161" y="227"/>
                    </a:lnTo>
                    <a:lnTo>
                      <a:pt x="116" y="225"/>
                    </a:lnTo>
                    <a:lnTo>
                      <a:pt x="113" y="225"/>
                    </a:lnTo>
                    <a:lnTo>
                      <a:pt x="53" y="222"/>
                    </a:lnTo>
                    <a:lnTo>
                      <a:pt x="38" y="220"/>
                    </a:lnTo>
                    <a:lnTo>
                      <a:pt x="34" y="220"/>
                    </a:lnTo>
                    <a:lnTo>
                      <a:pt x="0" y="219"/>
                    </a:lnTo>
                    <a:lnTo>
                      <a:pt x="1" y="205"/>
                    </a:lnTo>
                    <a:lnTo>
                      <a:pt x="1" y="185"/>
                    </a:lnTo>
                    <a:lnTo>
                      <a:pt x="2" y="176"/>
                    </a:lnTo>
                    <a:lnTo>
                      <a:pt x="4" y="165"/>
                    </a:lnTo>
                    <a:lnTo>
                      <a:pt x="4" y="158"/>
                    </a:lnTo>
                    <a:lnTo>
                      <a:pt x="4" y="151"/>
                    </a:lnTo>
                    <a:lnTo>
                      <a:pt x="4" y="142"/>
                    </a:lnTo>
                    <a:lnTo>
                      <a:pt x="4" y="137"/>
                    </a:lnTo>
                    <a:lnTo>
                      <a:pt x="5" y="123"/>
                    </a:lnTo>
                    <a:lnTo>
                      <a:pt x="6" y="109"/>
                    </a:lnTo>
                    <a:lnTo>
                      <a:pt x="6" y="96"/>
                    </a:lnTo>
                    <a:lnTo>
                      <a:pt x="8" y="82"/>
                    </a:lnTo>
                    <a:lnTo>
                      <a:pt x="11" y="44"/>
                    </a:lnTo>
                    <a:lnTo>
                      <a:pt x="11" y="19"/>
                    </a:lnTo>
                    <a:lnTo>
                      <a:pt x="12" y="5"/>
                    </a:lnTo>
                    <a:lnTo>
                      <a:pt x="13" y="0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56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95" y="5"/>
                    </a:lnTo>
                    <a:lnTo>
                      <a:pt x="105" y="5"/>
                    </a:lnTo>
                    <a:lnTo>
                      <a:pt x="107" y="5"/>
                    </a:lnTo>
                    <a:lnTo>
                      <a:pt x="112" y="5"/>
                    </a:lnTo>
                    <a:lnTo>
                      <a:pt x="137" y="6"/>
                    </a:lnTo>
                    <a:lnTo>
                      <a:pt x="155" y="8"/>
                    </a:lnTo>
                    <a:lnTo>
                      <a:pt x="167" y="8"/>
                    </a:lnTo>
                    <a:lnTo>
                      <a:pt x="193" y="9"/>
                    </a:lnTo>
                    <a:lnTo>
                      <a:pt x="199" y="9"/>
                    </a:lnTo>
                    <a:lnTo>
                      <a:pt x="235" y="11"/>
                    </a:lnTo>
                    <a:lnTo>
                      <a:pt x="265" y="12"/>
                    </a:lnTo>
                    <a:lnTo>
                      <a:pt x="292" y="12"/>
                    </a:lnTo>
                    <a:lnTo>
                      <a:pt x="315" y="12"/>
                    </a:lnTo>
                    <a:lnTo>
                      <a:pt x="368" y="13"/>
                    </a:lnTo>
                    <a:lnTo>
                      <a:pt x="390" y="13"/>
                    </a:lnTo>
                    <a:lnTo>
                      <a:pt x="449" y="15"/>
                    </a:lnTo>
                    <a:lnTo>
                      <a:pt x="459" y="25"/>
                    </a:lnTo>
                    <a:lnTo>
                      <a:pt x="465" y="27"/>
                    </a:lnTo>
                    <a:lnTo>
                      <a:pt x="469" y="29"/>
                    </a:lnTo>
                    <a:lnTo>
                      <a:pt x="477" y="32"/>
                    </a:lnTo>
                    <a:lnTo>
                      <a:pt x="489" y="40"/>
                    </a:lnTo>
                    <a:lnTo>
                      <a:pt x="499" y="29"/>
                    </a:lnTo>
                    <a:lnTo>
                      <a:pt x="517" y="32"/>
                    </a:lnTo>
                    <a:lnTo>
                      <a:pt x="520" y="32"/>
                    </a:lnTo>
                    <a:lnTo>
                      <a:pt x="528" y="29"/>
                    </a:lnTo>
                    <a:lnTo>
                      <a:pt x="530" y="30"/>
                    </a:lnTo>
                    <a:lnTo>
                      <a:pt x="549" y="29"/>
                    </a:lnTo>
                    <a:lnTo>
                      <a:pt x="556" y="36"/>
                    </a:lnTo>
                    <a:lnTo>
                      <a:pt x="559" y="39"/>
                    </a:lnTo>
                    <a:lnTo>
                      <a:pt x="567" y="40"/>
                    </a:lnTo>
                    <a:lnTo>
                      <a:pt x="584" y="46"/>
                    </a:lnTo>
                    <a:lnTo>
                      <a:pt x="592" y="55"/>
                    </a:lnTo>
                    <a:lnTo>
                      <a:pt x="597" y="65"/>
                    </a:lnTo>
                    <a:lnTo>
                      <a:pt x="606" y="68"/>
                    </a:lnTo>
                    <a:lnTo>
                      <a:pt x="613" y="69"/>
                    </a:lnTo>
                    <a:lnTo>
                      <a:pt x="620" y="92"/>
                    </a:lnTo>
                    <a:lnTo>
                      <a:pt x="622" y="96"/>
                    </a:lnTo>
                    <a:lnTo>
                      <a:pt x="620" y="99"/>
                    </a:lnTo>
                    <a:lnTo>
                      <a:pt x="625" y="109"/>
                    </a:lnTo>
                    <a:lnTo>
                      <a:pt x="626" y="117"/>
                    </a:lnTo>
                    <a:lnTo>
                      <a:pt x="629" y="123"/>
                    </a:lnTo>
                    <a:lnTo>
                      <a:pt x="635" y="123"/>
                    </a:lnTo>
                    <a:lnTo>
                      <a:pt x="638" y="137"/>
                    </a:lnTo>
                    <a:lnTo>
                      <a:pt x="639" y="138"/>
                    </a:lnTo>
                    <a:lnTo>
                      <a:pt x="642" y="151"/>
                    </a:lnTo>
                    <a:lnTo>
                      <a:pt x="639" y="158"/>
                    </a:lnTo>
                    <a:lnTo>
                      <a:pt x="640" y="163"/>
                    </a:lnTo>
                    <a:lnTo>
                      <a:pt x="650" y="173"/>
                    </a:lnTo>
                    <a:lnTo>
                      <a:pt x="650" y="177"/>
                    </a:lnTo>
                    <a:lnTo>
                      <a:pt x="649" y="177"/>
                    </a:lnTo>
                    <a:lnTo>
                      <a:pt x="650" y="180"/>
                    </a:lnTo>
                    <a:lnTo>
                      <a:pt x="656" y="190"/>
                    </a:lnTo>
                    <a:lnTo>
                      <a:pt x="660" y="201"/>
                    </a:lnTo>
                    <a:lnTo>
                      <a:pt x="657" y="204"/>
                    </a:lnTo>
                    <a:lnTo>
                      <a:pt x="657" y="211"/>
                    </a:lnTo>
                    <a:lnTo>
                      <a:pt x="660" y="211"/>
                    </a:lnTo>
                    <a:lnTo>
                      <a:pt x="661" y="213"/>
                    </a:lnTo>
                    <a:lnTo>
                      <a:pt x="660" y="215"/>
                    </a:lnTo>
                    <a:lnTo>
                      <a:pt x="661" y="218"/>
                    </a:lnTo>
                    <a:lnTo>
                      <a:pt x="660" y="225"/>
                    </a:lnTo>
                    <a:lnTo>
                      <a:pt x="660" y="226"/>
                    </a:lnTo>
                    <a:lnTo>
                      <a:pt x="661" y="232"/>
                    </a:lnTo>
                    <a:lnTo>
                      <a:pt x="665" y="243"/>
                    </a:lnTo>
                    <a:lnTo>
                      <a:pt x="667" y="243"/>
                    </a:lnTo>
                    <a:lnTo>
                      <a:pt x="665" y="246"/>
                    </a:lnTo>
                    <a:lnTo>
                      <a:pt x="665" y="255"/>
                    </a:lnTo>
                    <a:lnTo>
                      <a:pt x="661" y="260"/>
                    </a:lnTo>
                    <a:lnTo>
                      <a:pt x="672" y="275"/>
                    </a:lnTo>
                    <a:lnTo>
                      <a:pt x="671" y="278"/>
                    </a:lnTo>
                    <a:lnTo>
                      <a:pt x="669" y="278"/>
                    </a:lnTo>
                    <a:lnTo>
                      <a:pt x="672" y="285"/>
                    </a:lnTo>
                    <a:lnTo>
                      <a:pt x="675" y="285"/>
                    </a:lnTo>
                    <a:lnTo>
                      <a:pt x="678" y="281"/>
                    </a:lnTo>
                    <a:lnTo>
                      <a:pt x="683" y="307"/>
                    </a:lnTo>
                    <a:lnTo>
                      <a:pt x="689" y="313"/>
                    </a:lnTo>
                    <a:lnTo>
                      <a:pt x="693" y="313"/>
                    </a:lnTo>
                    <a:lnTo>
                      <a:pt x="704" y="338"/>
                    </a:lnTo>
                    <a:lnTo>
                      <a:pt x="710" y="341"/>
                    </a:lnTo>
                    <a:lnTo>
                      <a:pt x="707" y="341"/>
                    </a:lnTo>
                    <a:lnTo>
                      <a:pt x="669" y="342"/>
                    </a:lnTo>
                    <a:lnTo>
                      <a:pt x="662" y="342"/>
                    </a:lnTo>
                    <a:lnTo>
                      <a:pt x="653" y="342"/>
                    </a:lnTo>
                    <a:lnTo>
                      <a:pt x="651" y="342"/>
                    </a:lnTo>
                    <a:lnTo>
                      <a:pt x="643" y="342"/>
                    </a:lnTo>
                    <a:lnTo>
                      <a:pt x="633" y="342"/>
                    </a:lnTo>
                    <a:lnTo>
                      <a:pt x="632" y="342"/>
                    </a:lnTo>
                    <a:lnTo>
                      <a:pt x="622" y="342"/>
                    </a:lnTo>
                    <a:lnTo>
                      <a:pt x="615" y="342"/>
                    </a:lnTo>
                    <a:lnTo>
                      <a:pt x="613" y="342"/>
                    </a:lnTo>
                    <a:lnTo>
                      <a:pt x="592" y="342"/>
                    </a:lnTo>
                    <a:lnTo>
                      <a:pt x="586" y="342"/>
                    </a:lnTo>
                    <a:lnTo>
                      <a:pt x="581" y="344"/>
                    </a:lnTo>
                    <a:lnTo>
                      <a:pt x="578" y="344"/>
                    </a:lnTo>
                    <a:lnTo>
                      <a:pt x="560" y="344"/>
                    </a:lnTo>
                    <a:lnTo>
                      <a:pt x="550" y="344"/>
                    </a:lnTo>
                    <a:lnTo>
                      <a:pt x="541" y="344"/>
                    </a:lnTo>
                    <a:lnTo>
                      <a:pt x="520" y="344"/>
                    </a:lnTo>
                    <a:lnTo>
                      <a:pt x="503" y="344"/>
                    </a:lnTo>
                    <a:lnTo>
                      <a:pt x="499" y="344"/>
                    </a:lnTo>
                    <a:lnTo>
                      <a:pt x="494" y="344"/>
                    </a:lnTo>
                    <a:lnTo>
                      <a:pt x="489" y="344"/>
                    </a:lnTo>
                    <a:lnTo>
                      <a:pt x="478" y="344"/>
                    </a:lnTo>
                    <a:lnTo>
                      <a:pt x="466" y="344"/>
                    </a:lnTo>
                    <a:lnTo>
                      <a:pt x="458" y="344"/>
                    </a:lnTo>
                    <a:lnTo>
                      <a:pt x="448" y="344"/>
                    </a:lnTo>
                    <a:lnTo>
                      <a:pt x="437" y="344"/>
                    </a:lnTo>
                    <a:lnTo>
                      <a:pt x="430" y="344"/>
                    </a:lnTo>
                  </a:path>
                </a:pathLst>
              </a:custGeom>
              <a:solidFill>
                <a:schemeClr val="bg1">
                  <a:alpha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85" name="Freeform 238"/>
              <p:cNvSpPr>
                <a:spLocks/>
              </p:cNvSpPr>
              <p:nvPr/>
            </p:nvSpPr>
            <p:spPr bwMode="auto">
              <a:xfrm>
                <a:off x="4051163" y="3378275"/>
                <a:ext cx="685800" cy="590550"/>
              </a:xfrm>
              <a:custGeom>
                <a:avLst/>
                <a:gdLst>
                  <a:gd name="T0" fmla="*/ 2147483647 w 434"/>
                  <a:gd name="T1" fmla="*/ 2147483647 h 401"/>
                  <a:gd name="T2" fmla="*/ 2147483647 w 434"/>
                  <a:gd name="T3" fmla="*/ 2147483647 h 401"/>
                  <a:gd name="T4" fmla="*/ 2147483647 w 434"/>
                  <a:gd name="T5" fmla="*/ 2147483647 h 401"/>
                  <a:gd name="T6" fmla="*/ 2147483647 w 434"/>
                  <a:gd name="T7" fmla="*/ 2147483647 h 401"/>
                  <a:gd name="T8" fmla="*/ 2147483647 w 434"/>
                  <a:gd name="T9" fmla="*/ 2147483647 h 401"/>
                  <a:gd name="T10" fmla="*/ 2147483647 w 434"/>
                  <a:gd name="T11" fmla="*/ 2147483647 h 401"/>
                  <a:gd name="T12" fmla="*/ 2147483647 w 434"/>
                  <a:gd name="T13" fmla="*/ 2147483647 h 401"/>
                  <a:gd name="T14" fmla="*/ 2147483647 w 434"/>
                  <a:gd name="T15" fmla="*/ 2147483647 h 401"/>
                  <a:gd name="T16" fmla="*/ 2147483647 w 434"/>
                  <a:gd name="T17" fmla="*/ 2147483647 h 401"/>
                  <a:gd name="T18" fmla="*/ 2147483647 w 434"/>
                  <a:gd name="T19" fmla="*/ 2147483647 h 401"/>
                  <a:gd name="T20" fmla="*/ 2147483647 w 434"/>
                  <a:gd name="T21" fmla="*/ 2147483647 h 401"/>
                  <a:gd name="T22" fmla="*/ 2147483647 w 434"/>
                  <a:gd name="T23" fmla="*/ 2147483647 h 401"/>
                  <a:gd name="T24" fmla="*/ 2147483647 w 434"/>
                  <a:gd name="T25" fmla="*/ 2147483647 h 401"/>
                  <a:gd name="T26" fmla="*/ 2147483647 w 434"/>
                  <a:gd name="T27" fmla="*/ 2147483647 h 401"/>
                  <a:gd name="T28" fmla="*/ 2147483647 w 434"/>
                  <a:gd name="T29" fmla="*/ 2147483647 h 401"/>
                  <a:gd name="T30" fmla="*/ 2147483647 w 434"/>
                  <a:gd name="T31" fmla="*/ 2147483647 h 401"/>
                  <a:gd name="T32" fmla="*/ 2147483647 w 434"/>
                  <a:gd name="T33" fmla="*/ 2147483647 h 401"/>
                  <a:gd name="T34" fmla="*/ 2147483647 w 434"/>
                  <a:gd name="T35" fmla="*/ 2147483647 h 401"/>
                  <a:gd name="T36" fmla="*/ 2147483647 w 434"/>
                  <a:gd name="T37" fmla="*/ 2147483647 h 401"/>
                  <a:gd name="T38" fmla="*/ 2147483647 w 434"/>
                  <a:gd name="T39" fmla="*/ 2147483647 h 401"/>
                  <a:gd name="T40" fmla="*/ 2147483647 w 434"/>
                  <a:gd name="T41" fmla="*/ 2147483647 h 401"/>
                  <a:gd name="T42" fmla="*/ 2147483647 w 434"/>
                  <a:gd name="T43" fmla="*/ 2147483647 h 401"/>
                  <a:gd name="T44" fmla="*/ 2147483647 w 434"/>
                  <a:gd name="T45" fmla="*/ 2147483647 h 401"/>
                  <a:gd name="T46" fmla="*/ 2147483647 w 434"/>
                  <a:gd name="T47" fmla="*/ 2147483647 h 401"/>
                  <a:gd name="T48" fmla="*/ 2147483647 w 434"/>
                  <a:gd name="T49" fmla="*/ 2147483647 h 401"/>
                  <a:gd name="T50" fmla="*/ 2147483647 w 434"/>
                  <a:gd name="T51" fmla="*/ 2147483647 h 401"/>
                  <a:gd name="T52" fmla="*/ 2147483647 w 434"/>
                  <a:gd name="T53" fmla="*/ 2147483647 h 401"/>
                  <a:gd name="T54" fmla="*/ 2147483647 w 434"/>
                  <a:gd name="T55" fmla="*/ 2147483647 h 401"/>
                  <a:gd name="T56" fmla="*/ 2147483647 w 434"/>
                  <a:gd name="T57" fmla="*/ 2147483647 h 401"/>
                  <a:gd name="T58" fmla="*/ 2147483647 w 434"/>
                  <a:gd name="T59" fmla="*/ 2147483647 h 401"/>
                  <a:gd name="T60" fmla="*/ 2147483647 w 434"/>
                  <a:gd name="T61" fmla="*/ 2147483647 h 401"/>
                  <a:gd name="T62" fmla="*/ 2147483647 w 434"/>
                  <a:gd name="T63" fmla="*/ 2147483647 h 401"/>
                  <a:gd name="T64" fmla="*/ 2147483647 w 434"/>
                  <a:gd name="T65" fmla="*/ 2147483647 h 401"/>
                  <a:gd name="T66" fmla="*/ 2147483647 w 434"/>
                  <a:gd name="T67" fmla="*/ 2147483647 h 401"/>
                  <a:gd name="T68" fmla="*/ 2147483647 w 434"/>
                  <a:gd name="T69" fmla="*/ 2147483647 h 401"/>
                  <a:gd name="T70" fmla="*/ 2147483647 w 434"/>
                  <a:gd name="T71" fmla="*/ 2147483647 h 401"/>
                  <a:gd name="T72" fmla="*/ 2147483647 w 434"/>
                  <a:gd name="T73" fmla="*/ 2147483647 h 401"/>
                  <a:gd name="T74" fmla="*/ 2147483647 w 434"/>
                  <a:gd name="T75" fmla="*/ 2147483647 h 401"/>
                  <a:gd name="T76" fmla="*/ 2147483647 w 434"/>
                  <a:gd name="T77" fmla="*/ 2147483647 h 401"/>
                  <a:gd name="T78" fmla="*/ 2147483647 w 434"/>
                  <a:gd name="T79" fmla="*/ 2147483647 h 401"/>
                  <a:gd name="T80" fmla="*/ 2147483647 w 434"/>
                  <a:gd name="T81" fmla="*/ 2147483647 h 401"/>
                  <a:gd name="T82" fmla="*/ 2147483647 w 434"/>
                  <a:gd name="T83" fmla="*/ 2147483647 h 401"/>
                  <a:gd name="T84" fmla="*/ 2147483647 w 434"/>
                  <a:gd name="T85" fmla="*/ 2147483647 h 401"/>
                  <a:gd name="T86" fmla="*/ 2147483647 w 434"/>
                  <a:gd name="T87" fmla="*/ 2147483647 h 401"/>
                  <a:gd name="T88" fmla="*/ 2147483647 w 434"/>
                  <a:gd name="T89" fmla="*/ 2147483647 h 401"/>
                  <a:gd name="T90" fmla="*/ 2147483647 w 434"/>
                  <a:gd name="T91" fmla="*/ 2147483647 h 401"/>
                  <a:gd name="T92" fmla="*/ 2147483647 w 434"/>
                  <a:gd name="T93" fmla="*/ 2147483647 h 401"/>
                  <a:gd name="T94" fmla="*/ 2147483647 w 434"/>
                  <a:gd name="T95" fmla="*/ 2147483647 h 401"/>
                  <a:gd name="T96" fmla="*/ 2147483647 w 434"/>
                  <a:gd name="T97" fmla="*/ 2147483647 h 401"/>
                  <a:gd name="T98" fmla="*/ 2147483647 w 434"/>
                  <a:gd name="T99" fmla="*/ 2147483647 h 401"/>
                  <a:gd name="T100" fmla="*/ 2147483647 w 434"/>
                  <a:gd name="T101" fmla="*/ 2147483647 h 401"/>
                  <a:gd name="T102" fmla="*/ 2147483647 w 434"/>
                  <a:gd name="T103" fmla="*/ 2147483647 h 401"/>
                  <a:gd name="T104" fmla="*/ 2147483647 w 434"/>
                  <a:gd name="T105" fmla="*/ 2147483647 h 401"/>
                  <a:gd name="T106" fmla="*/ 2147483647 w 434"/>
                  <a:gd name="T107" fmla="*/ 2147483647 h 401"/>
                  <a:gd name="T108" fmla="*/ 2147483647 w 434"/>
                  <a:gd name="T109" fmla="*/ 2147483647 h 401"/>
                  <a:gd name="T110" fmla="*/ 2147483647 w 434"/>
                  <a:gd name="T111" fmla="*/ 2147483647 h 401"/>
                  <a:gd name="T112" fmla="*/ 2147483647 w 434"/>
                  <a:gd name="T113" fmla="*/ 2147483647 h 401"/>
                  <a:gd name="T114" fmla="*/ 2147483647 w 434"/>
                  <a:gd name="T115" fmla="*/ 2147483647 h 401"/>
                  <a:gd name="T116" fmla="*/ 2147483647 w 434"/>
                  <a:gd name="T117" fmla="*/ 2147483647 h 401"/>
                  <a:gd name="T118" fmla="*/ 2147483647 w 434"/>
                  <a:gd name="T119" fmla="*/ 2147483647 h 40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34"/>
                  <a:gd name="T181" fmla="*/ 0 h 401"/>
                  <a:gd name="T182" fmla="*/ 434 w 434"/>
                  <a:gd name="T183" fmla="*/ 401 h 40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34" h="401">
                    <a:moveTo>
                      <a:pt x="13" y="102"/>
                    </a:moveTo>
                    <a:lnTo>
                      <a:pt x="15" y="108"/>
                    </a:lnTo>
                    <a:lnTo>
                      <a:pt x="15" y="111"/>
                    </a:lnTo>
                    <a:lnTo>
                      <a:pt x="15" y="115"/>
                    </a:lnTo>
                    <a:lnTo>
                      <a:pt x="18" y="129"/>
                    </a:lnTo>
                    <a:lnTo>
                      <a:pt x="18" y="130"/>
                    </a:lnTo>
                    <a:lnTo>
                      <a:pt x="19" y="141"/>
                    </a:lnTo>
                    <a:lnTo>
                      <a:pt x="20" y="141"/>
                    </a:lnTo>
                    <a:lnTo>
                      <a:pt x="19" y="141"/>
                    </a:lnTo>
                    <a:lnTo>
                      <a:pt x="19" y="143"/>
                    </a:lnTo>
                    <a:lnTo>
                      <a:pt x="19" y="144"/>
                    </a:lnTo>
                    <a:lnTo>
                      <a:pt x="20" y="158"/>
                    </a:lnTo>
                    <a:lnTo>
                      <a:pt x="20" y="193"/>
                    </a:lnTo>
                    <a:lnTo>
                      <a:pt x="20" y="198"/>
                    </a:lnTo>
                    <a:lnTo>
                      <a:pt x="20" y="215"/>
                    </a:lnTo>
                    <a:lnTo>
                      <a:pt x="20" y="219"/>
                    </a:lnTo>
                    <a:lnTo>
                      <a:pt x="20" y="225"/>
                    </a:lnTo>
                    <a:lnTo>
                      <a:pt x="20" y="238"/>
                    </a:lnTo>
                    <a:lnTo>
                      <a:pt x="22" y="244"/>
                    </a:lnTo>
                    <a:lnTo>
                      <a:pt x="22" y="268"/>
                    </a:lnTo>
                    <a:lnTo>
                      <a:pt x="22" y="275"/>
                    </a:lnTo>
                    <a:lnTo>
                      <a:pt x="22" y="281"/>
                    </a:lnTo>
                    <a:lnTo>
                      <a:pt x="22" y="298"/>
                    </a:lnTo>
                    <a:lnTo>
                      <a:pt x="22" y="301"/>
                    </a:lnTo>
                    <a:lnTo>
                      <a:pt x="22" y="304"/>
                    </a:lnTo>
                    <a:lnTo>
                      <a:pt x="22" y="306"/>
                    </a:lnTo>
                    <a:lnTo>
                      <a:pt x="22" y="334"/>
                    </a:lnTo>
                    <a:lnTo>
                      <a:pt x="31" y="344"/>
                    </a:lnTo>
                    <a:lnTo>
                      <a:pt x="43" y="338"/>
                    </a:lnTo>
                    <a:lnTo>
                      <a:pt x="62" y="343"/>
                    </a:lnTo>
                    <a:lnTo>
                      <a:pt x="62" y="345"/>
                    </a:lnTo>
                    <a:lnTo>
                      <a:pt x="62" y="362"/>
                    </a:lnTo>
                    <a:lnTo>
                      <a:pt x="62" y="373"/>
                    </a:lnTo>
                    <a:lnTo>
                      <a:pt x="63" y="375"/>
                    </a:lnTo>
                    <a:lnTo>
                      <a:pt x="63" y="388"/>
                    </a:lnTo>
                    <a:lnTo>
                      <a:pt x="65" y="400"/>
                    </a:lnTo>
                    <a:lnTo>
                      <a:pt x="68" y="400"/>
                    </a:lnTo>
                    <a:lnTo>
                      <a:pt x="74" y="400"/>
                    </a:lnTo>
                    <a:lnTo>
                      <a:pt x="86" y="400"/>
                    </a:lnTo>
                    <a:lnTo>
                      <a:pt x="97" y="400"/>
                    </a:lnTo>
                    <a:lnTo>
                      <a:pt x="98" y="400"/>
                    </a:lnTo>
                    <a:lnTo>
                      <a:pt x="111" y="398"/>
                    </a:lnTo>
                    <a:lnTo>
                      <a:pt x="112" y="398"/>
                    </a:lnTo>
                    <a:lnTo>
                      <a:pt x="113" y="398"/>
                    </a:lnTo>
                    <a:lnTo>
                      <a:pt x="127" y="398"/>
                    </a:lnTo>
                    <a:lnTo>
                      <a:pt x="134" y="398"/>
                    </a:lnTo>
                    <a:lnTo>
                      <a:pt x="137" y="398"/>
                    </a:lnTo>
                    <a:lnTo>
                      <a:pt x="138" y="398"/>
                    </a:lnTo>
                    <a:lnTo>
                      <a:pt x="141" y="398"/>
                    </a:lnTo>
                    <a:lnTo>
                      <a:pt x="158" y="397"/>
                    </a:lnTo>
                    <a:lnTo>
                      <a:pt x="174" y="395"/>
                    </a:lnTo>
                    <a:lnTo>
                      <a:pt x="181" y="395"/>
                    </a:lnTo>
                    <a:lnTo>
                      <a:pt x="202" y="395"/>
                    </a:lnTo>
                    <a:lnTo>
                      <a:pt x="231" y="393"/>
                    </a:lnTo>
                    <a:lnTo>
                      <a:pt x="241" y="393"/>
                    </a:lnTo>
                    <a:lnTo>
                      <a:pt x="284" y="390"/>
                    </a:lnTo>
                    <a:lnTo>
                      <a:pt x="285" y="390"/>
                    </a:lnTo>
                    <a:lnTo>
                      <a:pt x="296" y="390"/>
                    </a:lnTo>
                    <a:lnTo>
                      <a:pt x="298" y="390"/>
                    </a:lnTo>
                    <a:lnTo>
                      <a:pt x="301" y="390"/>
                    </a:lnTo>
                    <a:lnTo>
                      <a:pt x="313" y="388"/>
                    </a:lnTo>
                    <a:lnTo>
                      <a:pt x="317" y="388"/>
                    </a:lnTo>
                    <a:lnTo>
                      <a:pt x="319" y="388"/>
                    </a:lnTo>
                    <a:lnTo>
                      <a:pt x="323" y="388"/>
                    </a:lnTo>
                    <a:lnTo>
                      <a:pt x="323" y="345"/>
                    </a:lnTo>
                    <a:lnTo>
                      <a:pt x="319" y="347"/>
                    </a:lnTo>
                    <a:lnTo>
                      <a:pt x="323" y="337"/>
                    </a:lnTo>
                    <a:lnTo>
                      <a:pt x="313" y="341"/>
                    </a:lnTo>
                    <a:lnTo>
                      <a:pt x="316" y="333"/>
                    </a:lnTo>
                    <a:lnTo>
                      <a:pt x="313" y="331"/>
                    </a:lnTo>
                    <a:lnTo>
                      <a:pt x="312" y="327"/>
                    </a:lnTo>
                    <a:lnTo>
                      <a:pt x="320" y="311"/>
                    </a:lnTo>
                    <a:lnTo>
                      <a:pt x="320" y="302"/>
                    </a:lnTo>
                    <a:lnTo>
                      <a:pt x="331" y="304"/>
                    </a:lnTo>
                    <a:lnTo>
                      <a:pt x="323" y="281"/>
                    </a:lnTo>
                    <a:lnTo>
                      <a:pt x="330" y="276"/>
                    </a:lnTo>
                    <a:lnTo>
                      <a:pt x="333" y="265"/>
                    </a:lnTo>
                    <a:lnTo>
                      <a:pt x="341" y="251"/>
                    </a:lnTo>
                    <a:lnTo>
                      <a:pt x="349" y="245"/>
                    </a:lnTo>
                    <a:lnTo>
                      <a:pt x="346" y="238"/>
                    </a:lnTo>
                    <a:lnTo>
                      <a:pt x="355" y="236"/>
                    </a:lnTo>
                    <a:lnTo>
                      <a:pt x="353" y="241"/>
                    </a:lnTo>
                    <a:lnTo>
                      <a:pt x="356" y="243"/>
                    </a:lnTo>
                    <a:lnTo>
                      <a:pt x="363" y="219"/>
                    </a:lnTo>
                    <a:lnTo>
                      <a:pt x="360" y="205"/>
                    </a:lnTo>
                    <a:lnTo>
                      <a:pt x="364" y="204"/>
                    </a:lnTo>
                    <a:lnTo>
                      <a:pt x="366" y="208"/>
                    </a:lnTo>
                    <a:lnTo>
                      <a:pt x="371" y="201"/>
                    </a:lnTo>
                    <a:lnTo>
                      <a:pt x="362" y="195"/>
                    </a:lnTo>
                    <a:lnTo>
                      <a:pt x="364" y="194"/>
                    </a:lnTo>
                    <a:lnTo>
                      <a:pt x="367" y="195"/>
                    </a:lnTo>
                    <a:lnTo>
                      <a:pt x="371" y="194"/>
                    </a:lnTo>
                    <a:lnTo>
                      <a:pt x="370" y="191"/>
                    </a:lnTo>
                    <a:lnTo>
                      <a:pt x="374" y="184"/>
                    </a:lnTo>
                    <a:lnTo>
                      <a:pt x="376" y="184"/>
                    </a:lnTo>
                    <a:lnTo>
                      <a:pt x="377" y="181"/>
                    </a:lnTo>
                    <a:lnTo>
                      <a:pt x="384" y="180"/>
                    </a:lnTo>
                    <a:lnTo>
                      <a:pt x="388" y="175"/>
                    </a:lnTo>
                    <a:lnTo>
                      <a:pt x="388" y="170"/>
                    </a:lnTo>
                    <a:lnTo>
                      <a:pt x="383" y="165"/>
                    </a:lnTo>
                    <a:lnTo>
                      <a:pt x="395" y="150"/>
                    </a:lnTo>
                    <a:lnTo>
                      <a:pt x="401" y="150"/>
                    </a:lnTo>
                    <a:lnTo>
                      <a:pt x="398" y="125"/>
                    </a:lnTo>
                    <a:lnTo>
                      <a:pt x="395" y="118"/>
                    </a:lnTo>
                    <a:lnTo>
                      <a:pt x="394" y="122"/>
                    </a:lnTo>
                    <a:lnTo>
                      <a:pt x="391" y="122"/>
                    </a:lnTo>
                    <a:lnTo>
                      <a:pt x="394" y="116"/>
                    </a:lnTo>
                    <a:lnTo>
                      <a:pt x="401" y="108"/>
                    </a:lnTo>
                    <a:lnTo>
                      <a:pt x="403" y="101"/>
                    </a:lnTo>
                    <a:lnTo>
                      <a:pt x="413" y="104"/>
                    </a:lnTo>
                    <a:lnTo>
                      <a:pt x="413" y="80"/>
                    </a:lnTo>
                    <a:lnTo>
                      <a:pt x="423" y="62"/>
                    </a:lnTo>
                    <a:lnTo>
                      <a:pt x="433" y="61"/>
                    </a:lnTo>
                    <a:lnTo>
                      <a:pt x="423" y="51"/>
                    </a:lnTo>
                    <a:lnTo>
                      <a:pt x="409" y="54"/>
                    </a:lnTo>
                    <a:lnTo>
                      <a:pt x="403" y="54"/>
                    </a:lnTo>
                    <a:lnTo>
                      <a:pt x="387" y="55"/>
                    </a:lnTo>
                    <a:lnTo>
                      <a:pt x="380" y="56"/>
                    </a:lnTo>
                    <a:lnTo>
                      <a:pt x="376" y="56"/>
                    </a:lnTo>
                    <a:lnTo>
                      <a:pt x="367" y="56"/>
                    </a:lnTo>
                    <a:lnTo>
                      <a:pt x="374" y="43"/>
                    </a:lnTo>
                    <a:lnTo>
                      <a:pt x="377" y="41"/>
                    </a:lnTo>
                    <a:lnTo>
                      <a:pt x="383" y="33"/>
                    </a:lnTo>
                    <a:lnTo>
                      <a:pt x="387" y="27"/>
                    </a:lnTo>
                    <a:lnTo>
                      <a:pt x="383" y="0"/>
                    </a:lnTo>
                    <a:lnTo>
                      <a:pt x="377" y="1"/>
                    </a:lnTo>
                    <a:lnTo>
                      <a:pt x="374" y="1"/>
                    </a:lnTo>
                    <a:lnTo>
                      <a:pt x="370" y="1"/>
                    </a:lnTo>
                    <a:lnTo>
                      <a:pt x="346" y="2"/>
                    </a:lnTo>
                    <a:lnTo>
                      <a:pt x="335" y="4"/>
                    </a:lnTo>
                    <a:lnTo>
                      <a:pt x="334" y="4"/>
                    </a:lnTo>
                    <a:lnTo>
                      <a:pt x="330" y="4"/>
                    </a:lnTo>
                    <a:lnTo>
                      <a:pt x="321" y="5"/>
                    </a:lnTo>
                    <a:lnTo>
                      <a:pt x="310" y="5"/>
                    </a:lnTo>
                    <a:lnTo>
                      <a:pt x="299" y="6"/>
                    </a:lnTo>
                    <a:lnTo>
                      <a:pt x="294" y="6"/>
                    </a:lnTo>
                    <a:lnTo>
                      <a:pt x="291" y="6"/>
                    </a:lnTo>
                    <a:lnTo>
                      <a:pt x="276" y="8"/>
                    </a:lnTo>
                    <a:lnTo>
                      <a:pt x="274" y="8"/>
                    </a:lnTo>
                    <a:lnTo>
                      <a:pt x="272" y="8"/>
                    </a:lnTo>
                    <a:lnTo>
                      <a:pt x="267" y="9"/>
                    </a:lnTo>
                    <a:lnTo>
                      <a:pt x="263" y="9"/>
                    </a:lnTo>
                    <a:lnTo>
                      <a:pt x="253" y="9"/>
                    </a:lnTo>
                    <a:lnTo>
                      <a:pt x="247" y="9"/>
                    </a:lnTo>
                    <a:lnTo>
                      <a:pt x="224" y="11"/>
                    </a:lnTo>
                    <a:lnTo>
                      <a:pt x="215" y="11"/>
                    </a:lnTo>
                    <a:lnTo>
                      <a:pt x="213" y="11"/>
                    </a:lnTo>
                    <a:lnTo>
                      <a:pt x="212" y="11"/>
                    </a:lnTo>
                    <a:lnTo>
                      <a:pt x="192" y="13"/>
                    </a:lnTo>
                    <a:lnTo>
                      <a:pt x="187" y="13"/>
                    </a:lnTo>
                    <a:lnTo>
                      <a:pt x="179" y="13"/>
                    </a:lnTo>
                    <a:lnTo>
                      <a:pt x="162" y="15"/>
                    </a:lnTo>
                    <a:lnTo>
                      <a:pt x="160" y="15"/>
                    </a:lnTo>
                    <a:lnTo>
                      <a:pt x="158" y="15"/>
                    </a:lnTo>
                    <a:lnTo>
                      <a:pt x="151" y="15"/>
                    </a:lnTo>
                    <a:lnTo>
                      <a:pt x="134" y="16"/>
                    </a:lnTo>
                    <a:lnTo>
                      <a:pt x="126" y="16"/>
                    </a:lnTo>
                    <a:lnTo>
                      <a:pt x="113" y="16"/>
                    </a:lnTo>
                    <a:lnTo>
                      <a:pt x="112" y="16"/>
                    </a:lnTo>
                    <a:lnTo>
                      <a:pt x="106" y="18"/>
                    </a:lnTo>
                    <a:lnTo>
                      <a:pt x="101" y="18"/>
                    </a:lnTo>
                    <a:lnTo>
                      <a:pt x="88" y="18"/>
                    </a:lnTo>
                    <a:lnTo>
                      <a:pt x="79" y="18"/>
                    </a:lnTo>
                    <a:lnTo>
                      <a:pt x="70" y="18"/>
                    </a:lnTo>
                    <a:lnTo>
                      <a:pt x="65" y="19"/>
                    </a:lnTo>
                    <a:lnTo>
                      <a:pt x="59" y="19"/>
                    </a:lnTo>
                    <a:lnTo>
                      <a:pt x="52" y="19"/>
                    </a:lnTo>
                    <a:lnTo>
                      <a:pt x="45" y="20"/>
                    </a:lnTo>
                    <a:lnTo>
                      <a:pt x="20" y="20"/>
                    </a:lnTo>
                    <a:lnTo>
                      <a:pt x="9" y="20"/>
                    </a:lnTo>
                    <a:lnTo>
                      <a:pt x="0" y="20"/>
                    </a:lnTo>
                    <a:lnTo>
                      <a:pt x="2" y="34"/>
                    </a:lnTo>
                    <a:lnTo>
                      <a:pt x="2" y="41"/>
                    </a:lnTo>
                    <a:lnTo>
                      <a:pt x="5" y="58"/>
                    </a:lnTo>
                    <a:lnTo>
                      <a:pt x="6" y="62"/>
                    </a:lnTo>
                    <a:lnTo>
                      <a:pt x="8" y="65"/>
                    </a:lnTo>
                    <a:lnTo>
                      <a:pt x="11" y="90"/>
                    </a:lnTo>
                    <a:lnTo>
                      <a:pt x="12" y="97"/>
                    </a:lnTo>
                    <a:lnTo>
                      <a:pt x="13" y="102"/>
                    </a:lnTo>
                  </a:path>
                </a:pathLst>
              </a:custGeom>
              <a:solidFill>
                <a:schemeClr val="bg1">
                  <a:alpha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86" name="Freeform 239"/>
              <p:cNvSpPr>
                <a:spLocks/>
              </p:cNvSpPr>
              <p:nvPr/>
            </p:nvSpPr>
            <p:spPr bwMode="auto">
              <a:xfrm>
                <a:off x="2903298" y="3327584"/>
                <a:ext cx="1178984" cy="571158"/>
              </a:xfrm>
              <a:custGeom>
                <a:avLst/>
                <a:gdLst>
                  <a:gd name="T0" fmla="*/ 2147483647 w 744"/>
                  <a:gd name="T1" fmla="*/ 2147483647 h 379"/>
                  <a:gd name="T2" fmla="*/ 2147483647 w 744"/>
                  <a:gd name="T3" fmla="*/ 2147483647 h 379"/>
                  <a:gd name="T4" fmla="*/ 2147483647 w 744"/>
                  <a:gd name="T5" fmla="*/ 2147483647 h 379"/>
                  <a:gd name="T6" fmla="*/ 2147483647 w 744"/>
                  <a:gd name="T7" fmla="*/ 2147483647 h 379"/>
                  <a:gd name="T8" fmla="*/ 2147483647 w 744"/>
                  <a:gd name="T9" fmla="*/ 2147483647 h 379"/>
                  <a:gd name="T10" fmla="*/ 2147483647 w 744"/>
                  <a:gd name="T11" fmla="*/ 2147483647 h 379"/>
                  <a:gd name="T12" fmla="*/ 2147483647 w 744"/>
                  <a:gd name="T13" fmla="*/ 2147483647 h 379"/>
                  <a:gd name="T14" fmla="*/ 2147483647 w 744"/>
                  <a:gd name="T15" fmla="*/ 2147483647 h 379"/>
                  <a:gd name="T16" fmla="*/ 2147483647 w 744"/>
                  <a:gd name="T17" fmla="*/ 2147483647 h 379"/>
                  <a:gd name="T18" fmla="*/ 2147483647 w 744"/>
                  <a:gd name="T19" fmla="*/ 2147483647 h 379"/>
                  <a:gd name="T20" fmla="*/ 2147483647 w 744"/>
                  <a:gd name="T21" fmla="*/ 2147483647 h 379"/>
                  <a:gd name="T22" fmla="*/ 2147483647 w 744"/>
                  <a:gd name="T23" fmla="*/ 2147483647 h 379"/>
                  <a:gd name="T24" fmla="*/ 2147483647 w 744"/>
                  <a:gd name="T25" fmla="*/ 2147483647 h 379"/>
                  <a:gd name="T26" fmla="*/ 2147483647 w 744"/>
                  <a:gd name="T27" fmla="*/ 2147483647 h 379"/>
                  <a:gd name="T28" fmla="*/ 2147483647 w 744"/>
                  <a:gd name="T29" fmla="*/ 2147483647 h 379"/>
                  <a:gd name="T30" fmla="*/ 2147483647 w 744"/>
                  <a:gd name="T31" fmla="*/ 2147483647 h 379"/>
                  <a:gd name="T32" fmla="*/ 2147483647 w 744"/>
                  <a:gd name="T33" fmla="*/ 2147483647 h 379"/>
                  <a:gd name="T34" fmla="*/ 2147483647 w 744"/>
                  <a:gd name="T35" fmla="*/ 2147483647 h 379"/>
                  <a:gd name="T36" fmla="*/ 2147483647 w 744"/>
                  <a:gd name="T37" fmla="*/ 2147483647 h 379"/>
                  <a:gd name="T38" fmla="*/ 0 w 744"/>
                  <a:gd name="T39" fmla="*/ 2147483647 h 379"/>
                  <a:gd name="T40" fmla="*/ 2147483647 w 744"/>
                  <a:gd name="T41" fmla="*/ 2147483647 h 379"/>
                  <a:gd name="T42" fmla="*/ 2147483647 w 744"/>
                  <a:gd name="T43" fmla="*/ 2147483647 h 379"/>
                  <a:gd name="T44" fmla="*/ 2147483647 w 744"/>
                  <a:gd name="T45" fmla="*/ 2147483647 h 379"/>
                  <a:gd name="T46" fmla="*/ 2147483647 w 744"/>
                  <a:gd name="T47" fmla="*/ 2147483647 h 379"/>
                  <a:gd name="T48" fmla="*/ 2147483647 w 744"/>
                  <a:gd name="T49" fmla="*/ 2147483647 h 379"/>
                  <a:gd name="T50" fmla="*/ 2147483647 w 744"/>
                  <a:gd name="T51" fmla="*/ 2147483647 h 379"/>
                  <a:gd name="T52" fmla="*/ 2147483647 w 744"/>
                  <a:gd name="T53" fmla="*/ 2147483647 h 379"/>
                  <a:gd name="T54" fmla="*/ 2147483647 w 744"/>
                  <a:gd name="T55" fmla="*/ 2147483647 h 379"/>
                  <a:gd name="T56" fmla="*/ 2147483647 w 744"/>
                  <a:gd name="T57" fmla="*/ 2147483647 h 379"/>
                  <a:gd name="T58" fmla="*/ 2147483647 w 744"/>
                  <a:gd name="T59" fmla="*/ 2147483647 h 379"/>
                  <a:gd name="T60" fmla="*/ 2147483647 w 744"/>
                  <a:gd name="T61" fmla="*/ 2147483647 h 379"/>
                  <a:gd name="T62" fmla="*/ 2147483647 w 744"/>
                  <a:gd name="T63" fmla="*/ 2147483647 h 379"/>
                  <a:gd name="T64" fmla="*/ 2147483647 w 744"/>
                  <a:gd name="T65" fmla="*/ 2147483647 h 379"/>
                  <a:gd name="T66" fmla="*/ 2147483647 w 744"/>
                  <a:gd name="T67" fmla="*/ 2147483647 h 379"/>
                  <a:gd name="T68" fmla="*/ 2147483647 w 744"/>
                  <a:gd name="T69" fmla="*/ 2147483647 h 379"/>
                  <a:gd name="T70" fmla="*/ 2147483647 w 744"/>
                  <a:gd name="T71" fmla="*/ 2147483647 h 379"/>
                  <a:gd name="T72" fmla="*/ 2147483647 w 744"/>
                  <a:gd name="T73" fmla="*/ 2147483647 h 379"/>
                  <a:gd name="T74" fmla="*/ 2147483647 w 744"/>
                  <a:gd name="T75" fmla="*/ 2147483647 h 379"/>
                  <a:gd name="T76" fmla="*/ 2147483647 w 744"/>
                  <a:gd name="T77" fmla="*/ 2147483647 h 379"/>
                  <a:gd name="T78" fmla="*/ 2147483647 w 744"/>
                  <a:gd name="T79" fmla="*/ 2147483647 h 379"/>
                  <a:gd name="T80" fmla="*/ 2147483647 w 744"/>
                  <a:gd name="T81" fmla="*/ 2147483647 h 379"/>
                  <a:gd name="T82" fmla="*/ 2147483647 w 744"/>
                  <a:gd name="T83" fmla="*/ 2147483647 h 379"/>
                  <a:gd name="T84" fmla="*/ 2147483647 w 744"/>
                  <a:gd name="T85" fmla="*/ 2147483647 h 379"/>
                  <a:gd name="T86" fmla="*/ 2147483647 w 744"/>
                  <a:gd name="T87" fmla="*/ 2147483647 h 379"/>
                  <a:gd name="T88" fmla="*/ 2147483647 w 744"/>
                  <a:gd name="T89" fmla="*/ 2147483647 h 379"/>
                  <a:gd name="T90" fmla="*/ 2147483647 w 744"/>
                  <a:gd name="T91" fmla="*/ 2147483647 h 379"/>
                  <a:gd name="T92" fmla="*/ 2147483647 w 744"/>
                  <a:gd name="T93" fmla="*/ 2147483647 h 379"/>
                  <a:gd name="T94" fmla="*/ 2147483647 w 744"/>
                  <a:gd name="T95" fmla="*/ 2147483647 h 379"/>
                  <a:gd name="T96" fmla="*/ 2147483647 w 744"/>
                  <a:gd name="T97" fmla="*/ 2147483647 h 379"/>
                  <a:gd name="T98" fmla="*/ 2147483647 w 744"/>
                  <a:gd name="T99" fmla="*/ 2147483647 h 379"/>
                  <a:gd name="T100" fmla="*/ 2147483647 w 744"/>
                  <a:gd name="T101" fmla="*/ 2147483647 h 379"/>
                  <a:gd name="T102" fmla="*/ 2147483647 w 744"/>
                  <a:gd name="T103" fmla="*/ 2147483647 h 379"/>
                  <a:gd name="T104" fmla="*/ 2147483647 w 744"/>
                  <a:gd name="T105" fmla="*/ 2147483647 h 379"/>
                  <a:gd name="T106" fmla="*/ 2147483647 w 744"/>
                  <a:gd name="T107" fmla="*/ 2147483647 h 379"/>
                  <a:gd name="T108" fmla="*/ 2147483647 w 744"/>
                  <a:gd name="T109" fmla="*/ 2147483647 h 379"/>
                  <a:gd name="T110" fmla="*/ 2147483647 w 744"/>
                  <a:gd name="T111" fmla="*/ 2147483647 h 37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44"/>
                  <a:gd name="T169" fmla="*/ 0 h 379"/>
                  <a:gd name="T170" fmla="*/ 744 w 744"/>
                  <a:gd name="T171" fmla="*/ 379 h 37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44" h="379">
                    <a:moveTo>
                      <a:pt x="726" y="97"/>
                    </a:moveTo>
                    <a:lnTo>
                      <a:pt x="723" y="80"/>
                    </a:lnTo>
                    <a:lnTo>
                      <a:pt x="723" y="73"/>
                    </a:lnTo>
                    <a:lnTo>
                      <a:pt x="720" y="59"/>
                    </a:lnTo>
                    <a:lnTo>
                      <a:pt x="720" y="50"/>
                    </a:lnTo>
                    <a:lnTo>
                      <a:pt x="720" y="44"/>
                    </a:lnTo>
                    <a:lnTo>
                      <a:pt x="720" y="41"/>
                    </a:lnTo>
                    <a:lnTo>
                      <a:pt x="720" y="40"/>
                    </a:lnTo>
                    <a:lnTo>
                      <a:pt x="719" y="34"/>
                    </a:lnTo>
                    <a:lnTo>
                      <a:pt x="719" y="32"/>
                    </a:lnTo>
                    <a:lnTo>
                      <a:pt x="719" y="20"/>
                    </a:lnTo>
                    <a:lnTo>
                      <a:pt x="719" y="9"/>
                    </a:lnTo>
                    <a:lnTo>
                      <a:pt x="719" y="5"/>
                    </a:lnTo>
                    <a:lnTo>
                      <a:pt x="706" y="5"/>
                    </a:lnTo>
                    <a:lnTo>
                      <a:pt x="686" y="6"/>
                    </a:lnTo>
                    <a:lnTo>
                      <a:pt x="680" y="6"/>
                    </a:lnTo>
                    <a:lnTo>
                      <a:pt x="665" y="6"/>
                    </a:lnTo>
                    <a:lnTo>
                      <a:pt x="659" y="6"/>
                    </a:lnTo>
                    <a:lnTo>
                      <a:pt x="651" y="6"/>
                    </a:lnTo>
                    <a:lnTo>
                      <a:pt x="643" y="6"/>
                    </a:lnTo>
                    <a:lnTo>
                      <a:pt x="641" y="6"/>
                    </a:lnTo>
                    <a:lnTo>
                      <a:pt x="633" y="8"/>
                    </a:lnTo>
                    <a:lnTo>
                      <a:pt x="629" y="8"/>
                    </a:lnTo>
                    <a:lnTo>
                      <a:pt x="619" y="8"/>
                    </a:lnTo>
                    <a:lnTo>
                      <a:pt x="611" y="8"/>
                    </a:lnTo>
                    <a:lnTo>
                      <a:pt x="604" y="8"/>
                    </a:lnTo>
                    <a:lnTo>
                      <a:pt x="601" y="8"/>
                    </a:lnTo>
                    <a:lnTo>
                      <a:pt x="590" y="9"/>
                    </a:lnTo>
                    <a:lnTo>
                      <a:pt x="563" y="9"/>
                    </a:lnTo>
                    <a:lnTo>
                      <a:pt x="556" y="9"/>
                    </a:lnTo>
                    <a:lnTo>
                      <a:pt x="547" y="9"/>
                    </a:lnTo>
                    <a:lnTo>
                      <a:pt x="537" y="9"/>
                    </a:lnTo>
                    <a:lnTo>
                      <a:pt x="526" y="9"/>
                    </a:lnTo>
                    <a:lnTo>
                      <a:pt x="515" y="9"/>
                    </a:lnTo>
                    <a:lnTo>
                      <a:pt x="502" y="9"/>
                    </a:lnTo>
                    <a:lnTo>
                      <a:pt x="488" y="9"/>
                    </a:lnTo>
                    <a:lnTo>
                      <a:pt x="483" y="9"/>
                    </a:lnTo>
                    <a:lnTo>
                      <a:pt x="474" y="9"/>
                    </a:lnTo>
                    <a:lnTo>
                      <a:pt x="473" y="9"/>
                    </a:lnTo>
                    <a:lnTo>
                      <a:pt x="456" y="9"/>
                    </a:lnTo>
                    <a:lnTo>
                      <a:pt x="447" y="9"/>
                    </a:lnTo>
                    <a:lnTo>
                      <a:pt x="430" y="9"/>
                    </a:lnTo>
                    <a:lnTo>
                      <a:pt x="426" y="9"/>
                    </a:lnTo>
                    <a:lnTo>
                      <a:pt x="420" y="11"/>
                    </a:lnTo>
                    <a:lnTo>
                      <a:pt x="419" y="9"/>
                    </a:lnTo>
                    <a:lnTo>
                      <a:pt x="404" y="9"/>
                    </a:lnTo>
                    <a:lnTo>
                      <a:pt x="399" y="9"/>
                    </a:lnTo>
                    <a:lnTo>
                      <a:pt x="398" y="9"/>
                    </a:lnTo>
                    <a:lnTo>
                      <a:pt x="387" y="9"/>
                    </a:lnTo>
                    <a:lnTo>
                      <a:pt x="383" y="9"/>
                    </a:lnTo>
                    <a:lnTo>
                      <a:pt x="365" y="9"/>
                    </a:lnTo>
                    <a:lnTo>
                      <a:pt x="361" y="9"/>
                    </a:lnTo>
                    <a:lnTo>
                      <a:pt x="344" y="9"/>
                    </a:lnTo>
                    <a:lnTo>
                      <a:pt x="315" y="9"/>
                    </a:lnTo>
                    <a:lnTo>
                      <a:pt x="312" y="9"/>
                    </a:lnTo>
                    <a:lnTo>
                      <a:pt x="305" y="9"/>
                    </a:lnTo>
                    <a:lnTo>
                      <a:pt x="301" y="9"/>
                    </a:lnTo>
                    <a:lnTo>
                      <a:pt x="298" y="9"/>
                    </a:lnTo>
                    <a:lnTo>
                      <a:pt x="265" y="9"/>
                    </a:lnTo>
                    <a:lnTo>
                      <a:pt x="258" y="8"/>
                    </a:lnTo>
                    <a:lnTo>
                      <a:pt x="255" y="8"/>
                    </a:lnTo>
                    <a:lnTo>
                      <a:pt x="251" y="8"/>
                    </a:lnTo>
                    <a:lnTo>
                      <a:pt x="248" y="8"/>
                    </a:lnTo>
                    <a:lnTo>
                      <a:pt x="209" y="6"/>
                    </a:lnTo>
                    <a:lnTo>
                      <a:pt x="205" y="6"/>
                    </a:lnTo>
                    <a:lnTo>
                      <a:pt x="177" y="6"/>
                    </a:lnTo>
                    <a:lnTo>
                      <a:pt x="173" y="6"/>
                    </a:lnTo>
                    <a:lnTo>
                      <a:pt x="166" y="6"/>
                    </a:lnTo>
                    <a:lnTo>
                      <a:pt x="162" y="6"/>
                    </a:lnTo>
                    <a:lnTo>
                      <a:pt x="141" y="5"/>
                    </a:lnTo>
                    <a:lnTo>
                      <a:pt x="126" y="5"/>
                    </a:lnTo>
                    <a:lnTo>
                      <a:pt x="109" y="5"/>
                    </a:lnTo>
                    <a:lnTo>
                      <a:pt x="104" y="5"/>
                    </a:lnTo>
                    <a:lnTo>
                      <a:pt x="86" y="4"/>
                    </a:lnTo>
                    <a:lnTo>
                      <a:pt x="83" y="4"/>
                    </a:lnTo>
                    <a:lnTo>
                      <a:pt x="34" y="2"/>
                    </a:lnTo>
                    <a:lnTo>
                      <a:pt x="23" y="0"/>
                    </a:lnTo>
                    <a:lnTo>
                      <a:pt x="2" y="0"/>
                    </a:lnTo>
                    <a:lnTo>
                      <a:pt x="1" y="13"/>
                    </a:lnTo>
                    <a:lnTo>
                      <a:pt x="0" y="30"/>
                    </a:lnTo>
                    <a:lnTo>
                      <a:pt x="0" y="55"/>
                    </a:lnTo>
                    <a:lnTo>
                      <a:pt x="33" y="55"/>
                    </a:lnTo>
                    <a:lnTo>
                      <a:pt x="52" y="57"/>
                    </a:lnTo>
                    <a:lnTo>
                      <a:pt x="72" y="57"/>
                    </a:lnTo>
                    <a:lnTo>
                      <a:pt x="74" y="58"/>
                    </a:lnTo>
                    <a:lnTo>
                      <a:pt x="76" y="58"/>
                    </a:lnTo>
                    <a:lnTo>
                      <a:pt x="83" y="58"/>
                    </a:lnTo>
                    <a:lnTo>
                      <a:pt x="94" y="58"/>
                    </a:lnTo>
                    <a:lnTo>
                      <a:pt x="98" y="59"/>
                    </a:lnTo>
                    <a:lnTo>
                      <a:pt x="118" y="59"/>
                    </a:lnTo>
                    <a:lnTo>
                      <a:pt x="138" y="59"/>
                    </a:lnTo>
                    <a:lnTo>
                      <a:pt x="149" y="61"/>
                    </a:lnTo>
                    <a:lnTo>
                      <a:pt x="165" y="61"/>
                    </a:lnTo>
                    <a:lnTo>
                      <a:pt x="172" y="62"/>
                    </a:lnTo>
                    <a:lnTo>
                      <a:pt x="176" y="62"/>
                    </a:lnTo>
                    <a:lnTo>
                      <a:pt x="181" y="62"/>
                    </a:lnTo>
                    <a:lnTo>
                      <a:pt x="204" y="62"/>
                    </a:lnTo>
                    <a:lnTo>
                      <a:pt x="211" y="62"/>
                    </a:lnTo>
                    <a:lnTo>
                      <a:pt x="224" y="62"/>
                    </a:lnTo>
                    <a:lnTo>
                      <a:pt x="226" y="62"/>
                    </a:lnTo>
                    <a:lnTo>
                      <a:pt x="258" y="64"/>
                    </a:lnTo>
                    <a:lnTo>
                      <a:pt x="258" y="78"/>
                    </a:lnTo>
                    <a:lnTo>
                      <a:pt x="256" y="112"/>
                    </a:lnTo>
                    <a:lnTo>
                      <a:pt x="256" y="118"/>
                    </a:lnTo>
                    <a:lnTo>
                      <a:pt x="256" y="128"/>
                    </a:lnTo>
                    <a:lnTo>
                      <a:pt x="256" y="131"/>
                    </a:lnTo>
                    <a:lnTo>
                      <a:pt x="255" y="138"/>
                    </a:lnTo>
                    <a:lnTo>
                      <a:pt x="255" y="146"/>
                    </a:lnTo>
                    <a:lnTo>
                      <a:pt x="255" y="160"/>
                    </a:lnTo>
                    <a:lnTo>
                      <a:pt x="255" y="174"/>
                    </a:lnTo>
                    <a:lnTo>
                      <a:pt x="255" y="177"/>
                    </a:lnTo>
                    <a:lnTo>
                      <a:pt x="255" y="182"/>
                    </a:lnTo>
                    <a:lnTo>
                      <a:pt x="255" y="196"/>
                    </a:lnTo>
                    <a:lnTo>
                      <a:pt x="255" y="200"/>
                    </a:lnTo>
                    <a:lnTo>
                      <a:pt x="255" y="209"/>
                    </a:lnTo>
                    <a:lnTo>
                      <a:pt x="255" y="214"/>
                    </a:lnTo>
                    <a:lnTo>
                      <a:pt x="254" y="225"/>
                    </a:lnTo>
                    <a:lnTo>
                      <a:pt x="254" y="242"/>
                    </a:lnTo>
                    <a:lnTo>
                      <a:pt x="254" y="249"/>
                    </a:lnTo>
                    <a:lnTo>
                      <a:pt x="254" y="256"/>
                    </a:lnTo>
                    <a:lnTo>
                      <a:pt x="252" y="277"/>
                    </a:lnTo>
                    <a:lnTo>
                      <a:pt x="256" y="276"/>
                    </a:lnTo>
                    <a:lnTo>
                      <a:pt x="268" y="283"/>
                    </a:lnTo>
                    <a:lnTo>
                      <a:pt x="274" y="292"/>
                    </a:lnTo>
                    <a:lnTo>
                      <a:pt x="297" y="295"/>
                    </a:lnTo>
                    <a:lnTo>
                      <a:pt x="299" y="295"/>
                    </a:lnTo>
                    <a:lnTo>
                      <a:pt x="319" y="299"/>
                    </a:lnTo>
                    <a:lnTo>
                      <a:pt x="322" y="302"/>
                    </a:lnTo>
                    <a:lnTo>
                      <a:pt x="323" y="315"/>
                    </a:lnTo>
                    <a:lnTo>
                      <a:pt x="330" y="319"/>
                    </a:lnTo>
                    <a:lnTo>
                      <a:pt x="336" y="318"/>
                    </a:lnTo>
                    <a:lnTo>
                      <a:pt x="345" y="319"/>
                    </a:lnTo>
                    <a:lnTo>
                      <a:pt x="363" y="326"/>
                    </a:lnTo>
                    <a:lnTo>
                      <a:pt x="374" y="323"/>
                    </a:lnTo>
                    <a:lnTo>
                      <a:pt x="374" y="324"/>
                    </a:lnTo>
                    <a:lnTo>
                      <a:pt x="380" y="326"/>
                    </a:lnTo>
                    <a:lnTo>
                      <a:pt x="386" y="331"/>
                    </a:lnTo>
                    <a:lnTo>
                      <a:pt x="391" y="333"/>
                    </a:lnTo>
                    <a:lnTo>
                      <a:pt x="408" y="326"/>
                    </a:lnTo>
                    <a:lnTo>
                      <a:pt x="413" y="327"/>
                    </a:lnTo>
                    <a:lnTo>
                      <a:pt x="418" y="326"/>
                    </a:lnTo>
                    <a:lnTo>
                      <a:pt x="422" y="324"/>
                    </a:lnTo>
                    <a:lnTo>
                      <a:pt x="423" y="341"/>
                    </a:lnTo>
                    <a:lnTo>
                      <a:pt x="431" y="341"/>
                    </a:lnTo>
                    <a:lnTo>
                      <a:pt x="431" y="352"/>
                    </a:lnTo>
                    <a:lnTo>
                      <a:pt x="441" y="357"/>
                    </a:lnTo>
                    <a:lnTo>
                      <a:pt x="463" y="343"/>
                    </a:lnTo>
                    <a:lnTo>
                      <a:pt x="468" y="351"/>
                    </a:lnTo>
                    <a:lnTo>
                      <a:pt x="472" y="350"/>
                    </a:lnTo>
                    <a:lnTo>
                      <a:pt x="474" y="350"/>
                    </a:lnTo>
                    <a:lnTo>
                      <a:pt x="484" y="359"/>
                    </a:lnTo>
                    <a:lnTo>
                      <a:pt x="502" y="354"/>
                    </a:lnTo>
                    <a:lnTo>
                      <a:pt x="501" y="366"/>
                    </a:lnTo>
                    <a:lnTo>
                      <a:pt x="508" y="371"/>
                    </a:lnTo>
                    <a:lnTo>
                      <a:pt x="523" y="345"/>
                    </a:lnTo>
                    <a:lnTo>
                      <a:pt x="524" y="345"/>
                    </a:lnTo>
                    <a:lnTo>
                      <a:pt x="541" y="359"/>
                    </a:lnTo>
                    <a:lnTo>
                      <a:pt x="554" y="351"/>
                    </a:lnTo>
                    <a:lnTo>
                      <a:pt x="555" y="351"/>
                    </a:lnTo>
                    <a:lnTo>
                      <a:pt x="554" y="354"/>
                    </a:lnTo>
                    <a:lnTo>
                      <a:pt x="563" y="365"/>
                    </a:lnTo>
                    <a:lnTo>
                      <a:pt x="570" y="365"/>
                    </a:lnTo>
                    <a:lnTo>
                      <a:pt x="573" y="369"/>
                    </a:lnTo>
                    <a:lnTo>
                      <a:pt x="584" y="365"/>
                    </a:lnTo>
                    <a:lnTo>
                      <a:pt x="606" y="352"/>
                    </a:lnTo>
                    <a:lnTo>
                      <a:pt x="620" y="355"/>
                    </a:lnTo>
                    <a:lnTo>
                      <a:pt x="629" y="352"/>
                    </a:lnTo>
                    <a:lnTo>
                      <a:pt x="630" y="350"/>
                    </a:lnTo>
                    <a:lnTo>
                      <a:pt x="643" y="347"/>
                    </a:lnTo>
                    <a:lnTo>
                      <a:pt x="643" y="344"/>
                    </a:lnTo>
                    <a:lnTo>
                      <a:pt x="645" y="345"/>
                    </a:lnTo>
                    <a:lnTo>
                      <a:pt x="648" y="350"/>
                    </a:lnTo>
                    <a:lnTo>
                      <a:pt x="647" y="350"/>
                    </a:lnTo>
                    <a:lnTo>
                      <a:pt x="669" y="350"/>
                    </a:lnTo>
                    <a:lnTo>
                      <a:pt x="672" y="350"/>
                    </a:lnTo>
                    <a:lnTo>
                      <a:pt x="673" y="344"/>
                    </a:lnTo>
                    <a:lnTo>
                      <a:pt x="683" y="343"/>
                    </a:lnTo>
                    <a:lnTo>
                      <a:pt x="686" y="344"/>
                    </a:lnTo>
                    <a:lnTo>
                      <a:pt x="686" y="347"/>
                    </a:lnTo>
                    <a:lnTo>
                      <a:pt x="697" y="351"/>
                    </a:lnTo>
                    <a:lnTo>
                      <a:pt x="708" y="364"/>
                    </a:lnTo>
                    <a:lnTo>
                      <a:pt x="712" y="365"/>
                    </a:lnTo>
                    <a:lnTo>
                      <a:pt x="712" y="362"/>
                    </a:lnTo>
                    <a:lnTo>
                      <a:pt x="719" y="364"/>
                    </a:lnTo>
                    <a:lnTo>
                      <a:pt x="719" y="366"/>
                    </a:lnTo>
                    <a:lnTo>
                      <a:pt x="720" y="366"/>
                    </a:lnTo>
                    <a:lnTo>
                      <a:pt x="719" y="368"/>
                    </a:lnTo>
                    <a:lnTo>
                      <a:pt x="730" y="371"/>
                    </a:lnTo>
                    <a:lnTo>
                      <a:pt x="740" y="378"/>
                    </a:lnTo>
                    <a:lnTo>
                      <a:pt x="743" y="375"/>
                    </a:lnTo>
                    <a:lnTo>
                      <a:pt x="743" y="347"/>
                    </a:lnTo>
                    <a:lnTo>
                      <a:pt x="743" y="344"/>
                    </a:lnTo>
                    <a:lnTo>
                      <a:pt x="743" y="341"/>
                    </a:lnTo>
                    <a:lnTo>
                      <a:pt x="743" y="338"/>
                    </a:lnTo>
                    <a:lnTo>
                      <a:pt x="743" y="322"/>
                    </a:lnTo>
                    <a:lnTo>
                      <a:pt x="743" y="315"/>
                    </a:lnTo>
                    <a:lnTo>
                      <a:pt x="743" y="308"/>
                    </a:lnTo>
                    <a:lnTo>
                      <a:pt x="743" y="284"/>
                    </a:lnTo>
                    <a:lnTo>
                      <a:pt x="741" y="278"/>
                    </a:lnTo>
                    <a:lnTo>
                      <a:pt x="741" y="265"/>
                    </a:lnTo>
                    <a:lnTo>
                      <a:pt x="741" y="259"/>
                    </a:lnTo>
                    <a:lnTo>
                      <a:pt x="741" y="255"/>
                    </a:lnTo>
                    <a:lnTo>
                      <a:pt x="741" y="238"/>
                    </a:lnTo>
                    <a:lnTo>
                      <a:pt x="741" y="232"/>
                    </a:lnTo>
                    <a:lnTo>
                      <a:pt x="741" y="198"/>
                    </a:lnTo>
                    <a:lnTo>
                      <a:pt x="740" y="184"/>
                    </a:lnTo>
                    <a:lnTo>
                      <a:pt x="740" y="182"/>
                    </a:lnTo>
                    <a:lnTo>
                      <a:pt x="740" y="181"/>
                    </a:lnTo>
                    <a:lnTo>
                      <a:pt x="741" y="181"/>
                    </a:lnTo>
                    <a:lnTo>
                      <a:pt x="740" y="181"/>
                    </a:lnTo>
                    <a:lnTo>
                      <a:pt x="738" y="170"/>
                    </a:lnTo>
                    <a:lnTo>
                      <a:pt x="738" y="168"/>
                    </a:lnTo>
                    <a:lnTo>
                      <a:pt x="736" y="154"/>
                    </a:lnTo>
                    <a:lnTo>
                      <a:pt x="736" y="150"/>
                    </a:lnTo>
                    <a:lnTo>
                      <a:pt x="736" y="147"/>
                    </a:lnTo>
                    <a:lnTo>
                      <a:pt x="734" y="142"/>
                    </a:lnTo>
                    <a:lnTo>
                      <a:pt x="733" y="136"/>
                    </a:lnTo>
                    <a:lnTo>
                      <a:pt x="731" y="129"/>
                    </a:lnTo>
                    <a:lnTo>
                      <a:pt x="729" y="104"/>
                    </a:lnTo>
                    <a:lnTo>
                      <a:pt x="727" y="101"/>
                    </a:lnTo>
                    <a:lnTo>
                      <a:pt x="726" y="97"/>
                    </a:ln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87" name="Freeform 236"/>
              <p:cNvSpPr>
                <a:spLocks/>
              </p:cNvSpPr>
              <p:nvPr/>
            </p:nvSpPr>
            <p:spPr bwMode="auto">
              <a:xfrm>
                <a:off x="2843076" y="1884437"/>
                <a:ext cx="950912" cy="569913"/>
              </a:xfrm>
              <a:custGeom>
                <a:avLst/>
                <a:gdLst>
                  <a:gd name="T0" fmla="*/ 2147483647 w 601"/>
                  <a:gd name="T1" fmla="*/ 2147483647 h 388"/>
                  <a:gd name="T2" fmla="*/ 2147483647 w 601"/>
                  <a:gd name="T3" fmla="*/ 2147483647 h 388"/>
                  <a:gd name="T4" fmla="*/ 2147483647 w 601"/>
                  <a:gd name="T5" fmla="*/ 2147483647 h 388"/>
                  <a:gd name="T6" fmla="*/ 2147483647 w 601"/>
                  <a:gd name="T7" fmla="*/ 2147483647 h 388"/>
                  <a:gd name="T8" fmla="*/ 2147483647 w 601"/>
                  <a:gd name="T9" fmla="*/ 2147483647 h 388"/>
                  <a:gd name="T10" fmla="*/ 2147483647 w 601"/>
                  <a:gd name="T11" fmla="*/ 2147483647 h 388"/>
                  <a:gd name="T12" fmla="*/ 2147483647 w 601"/>
                  <a:gd name="T13" fmla="*/ 2147483647 h 388"/>
                  <a:gd name="T14" fmla="*/ 2147483647 w 601"/>
                  <a:gd name="T15" fmla="*/ 2147483647 h 388"/>
                  <a:gd name="T16" fmla="*/ 2147483647 w 601"/>
                  <a:gd name="T17" fmla="*/ 2147483647 h 388"/>
                  <a:gd name="T18" fmla="*/ 2147483647 w 601"/>
                  <a:gd name="T19" fmla="*/ 2147483647 h 388"/>
                  <a:gd name="T20" fmla="*/ 2147483647 w 601"/>
                  <a:gd name="T21" fmla="*/ 2147483647 h 388"/>
                  <a:gd name="T22" fmla="*/ 2147483647 w 601"/>
                  <a:gd name="T23" fmla="*/ 2147483647 h 388"/>
                  <a:gd name="T24" fmla="*/ 2147483647 w 601"/>
                  <a:gd name="T25" fmla="*/ 2147483647 h 388"/>
                  <a:gd name="T26" fmla="*/ 2147483647 w 601"/>
                  <a:gd name="T27" fmla="*/ 2147483647 h 388"/>
                  <a:gd name="T28" fmla="*/ 2147483647 w 601"/>
                  <a:gd name="T29" fmla="*/ 2147483647 h 388"/>
                  <a:gd name="T30" fmla="*/ 2147483647 w 601"/>
                  <a:gd name="T31" fmla="*/ 2147483647 h 388"/>
                  <a:gd name="T32" fmla="*/ 2147483647 w 601"/>
                  <a:gd name="T33" fmla="*/ 2147483647 h 388"/>
                  <a:gd name="T34" fmla="*/ 2147483647 w 601"/>
                  <a:gd name="T35" fmla="*/ 2147483647 h 388"/>
                  <a:gd name="T36" fmla="*/ 2147483647 w 601"/>
                  <a:gd name="T37" fmla="*/ 2147483647 h 388"/>
                  <a:gd name="T38" fmla="*/ 2147483647 w 601"/>
                  <a:gd name="T39" fmla="*/ 2147483647 h 388"/>
                  <a:gd name="T40" fmla="*/ 2147483647 w 601"/>
                  <a:gd name="T41" fmla="*/ 2147483647 h 388"/>
                  <a:gd name="T42" fmla="*/ 2147483647 w 601"/>
                  <a:gd name="T43" fmla="*/ 2147483647 h 388"/>
                  <a:gd name="T44" fmla="*/ 2147483647 w 601"/>
                  <a:gd name="T45" fmla="*/ 2147483647 h 388"/>
                  <a:gd name="T46" fmla="*/ 2147483647 w 601"/>
                  <a:gd name="T47" fmla="*/ 2147483647 h 388"/>
                  <a:gd name="T48" fmla="*/ 2147483647 w 601"/>
                  <a:gd name="T49" fmla="*/ 0 h 388"/>
                  <a:gd name="T50" fmla="*/ 2147483647 w 601"/>
                  <a:gd name="T51" fmla="*/ 2147483647 h 388"/>
                  <a:gd name="T52" fmla="*/ 2147483647 w 601"/>
                  <a:gd name="T53" fmla="*/ 2147483647 h 388"/>
                  <a:gd name="T54" fmla="*/ 2147483647 w 601"/>
                  <a:gd name="T55" fmla="*/ 2147483647 h 388"/>
                  <a:gd name="T56" fmla="*/ 2147483647 w 601"/>
                  <a:gd name="T57" fmla="*/ 2147483647 h 388"/>
                  <a:gd name="T58" fmla="*/ 2147483647 w 601"/>
                  <a:gd name="T59" fmla="*/ 2147483647 h 388"/>
                  <a:gd name="T60" fmla="*/ 2147483647 w 601"/>
                  <a:gd name="T61" fmla="*/ 2147483647 h 388"/>
                  <a:gd name="T62" fmla="*/ 2147483647 w 601"/>
                  <a:gd name="T63" fmla="*/ 2147483647 h 388"/>
                  <a:gd name="T64" fmla="*/ 2147483647 w 601"/>
                  <a:gd name="T65" fmla="*/ 2147483647 h 388"/>
                  <a:gd name="T66" fmla="*/ 2147483647 w 601"/>
                  <a:gd name="T67" fmla="*/ 2147483647 h 388"/>
                  <a:gd name="T68" fmla="*/ 2147483647 w 601"/>
                  <a:gd name="T69" fmla="*/ 2147483647 h 388"/>
                  <a:gd name="T70" fmla="*/ 2147483647 w 601"/>
                  <a:gd name="T71" fmla="*/ 2147483647 h 388"/>
                  <a:gd name="T72" fmla="*/ 2147483647 w 601"/>
                  <a:gd name="T73" fmla="*/ 2147483647 h 388"/>
                  <a:gd name="T74" fmla="*/ 2147483647 w 601"/>
                  <a:gd name="T75" fmla="*/ 2147483647 h 388"/>
                  <a:gd name="T76" fmla="*/ 2147483647 w 601"/>
                  <a:gd name="T77" fmla="*/ 2147483647 h 388"/>
                  <a:gd name="T78" fmla="*/ 2147483647 w 601"/>
                  <a:gd name="T79" fmla="*/ 2147483647 h 388"/>
                  <a:gd name="T80" fmla="*/ 2147483647 w 601"/>
                  <a:gd name="T81" fmla="*/ 2147483647 h 388"/>
                  <a:gd name="T82" fmla="*/ 2147483647 w 601"/>
                  <a:gd name="T83" fmla="*/ 2147483647 h 388"/>
                  <a:gd name="T84" fmla="*/ 2147483647 w 601"/>
                  <a:gd name="T85" fmla="*/ 2147483647 h 3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01"/>
                  <a:gd name="T130" fmla="*/ 0 h 388"/>
                  <a:gd name="T131" fmla="*/ 601 w 601"/>
                  <a:gd name="T132" fmla="*/ 388 h 3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01" h="388">
                    <a:moveTo>
                      <a:pt x="543" y="353"/>
                    </a:moveTo>
                    <a:lnTo>
                      <a:pt x="545" y="356"/>
                    </a:lnTo>
                    <a:lnTo>
                      <a:pt x="554" y="357"/>
                    </a:lnTo>
                    <a:lnTo>
                      <a:pt x="570" y="363"/>
                    </a:lnTo>
                    <a:lnTo>
                      <a:pt x="579" y="373"/>
                    </a:lnTo>
                    <a:lnTo>
                      <a:pt x="584" y="382"/>
                    </a:lnTo>
                    <a:lnTo>
                      <a:pt x="593" y="385"/>
                    </a:lnTo>
                    <a:lnTo>
                      <a:pt x="600" y="387"/>
                    </a:lnTo>
                    <a:lnTo>
                      <a:pt x="597" y="385"/>
                    </a:lnTo>
                    <a:lnTo>
                      <a:pt x="595" y="378"/>
                    </a:lnTo>
                    <a:lnTo>
                      <a:pt x="595" y="375"/>
                    </a:lnTo>
                    <a:lnTo>
                      <a:pt x="584" y="363"/>
                    </a:lnTo>
                    <a:lnTo>
                      <a:pt x="591" y="341"/>
                    </a:lnTo>
                    <a:lnTo>
                      <a:pt x="594" y="335"/>
                    </a:lnTo>
                    <a:lnTo>
                      <a:pt x="594" y="325"/>
                    </a:lnTo>
                    <a:lnTo>
                      <a:pt x="597" y="321"/>
                    </a:lnTo>
                    <a:lnTo>
                      <a:pt x="598" y="317"/>
                    </a:lnTo>
                    <a:lnTo>
                      <a:pt x="594" y="306"/>
                    </a:lnTo>
                    <a:lnTo>
                      <a:pt x="590" y="303"/>
                    </a:lnTo>
                    <a:lnTo>
                      <a:pt x="591" y="289"/>
                    </a:lnTo>
                    <a:lnTo>
                      <a:pt x="586" y="277"/>
                    </a:lnTo>
                    <a:lnTo>
                      <a:pt x="593" y="277"/>
                    </a:lnTo>
                    <a:lnTo>
                      <a:pt x="597" y="277"/>
                    </a:lnTo>
                    <a:lnTo>
                      <a:pt x="597" y="263"/>
                    </a:lnTo>
                    <a:lnTo>
                      <a:pt x="597" y="249"/>
                    </a:lnTo>
                    <a:lnTo>
                      <a:pt x="597" y="238"/>
                    </a:lnTo>
                    <a:lnTo>
                      <a:pt x="595" y="223"/>
                    </a:lnTo>
                    <a:lnTo>
                      <a:pt x="595" y="209"/>
                    </a:lnTo>
                    <a:lnTo>
                      <a:pt x="595" y="201"/>
                    </a:lnTo>
                    <a:lnTo>
                      <a:pt x="595" y="165"/>
                    </a:lnTo>
                    <a:lnTo>
                      <a:pt x="595" y="155"/>
                    </a:lnTo>
                    <a:lnTo>
                      <a:pt x="595" y="135"/>
                    </a:lnTo>
                    <a:lnTo>
                      <a:pt x="595" y="117"/>
                    </a:lnTo>
                    <a:lnTo>
                      <a:pt x="594" y="86"/>
                    </a:lnTo>
                    <a:lnTo>
                      <a:pt x="593" y="79"/>
                    </a:lnTo>
                    <a:lnTo>
                      <a:pt x="590" y="74"/>
                    </a:lnTo>
                    <a:lnTo>
                      <a:pt x="580" y="70"/>
                    </a:lnTo>
                    <a:lnTo>
                      <a:pt x="563" y="51"/>
                    </a:lnTo>
                    <a:lnTo>
                      <a:pt x="563" y="48"/>
                    </a:lnTo>
                    <a:lnTo>
                      <a:pt x="579" y="34"/>
                    </a:lnTo>
                    <a:lnTo>
                      <a:pt x="584" y="13"/>
                    </a:lnTo>
                    <a:lnTo>
                      <a:pt x="570" y="13"/>
                    </a:lnTo>
                    <a:lnTo>
                      <a:pt x="551" y="15"/>
                    </a:lnTo>
                    <a:lnTo>
                      <a:pt x="534" y="15"/>
                    </a:lnTo>
                    <a:lnTo>
                      <a:pt x="533" y="15"/>
                    </a:lnTo>
                    <a:lnTo>
                      <a:pt x="514" y="15"/>
                    </a:lnTo>
                    <a:lnTo>
                      <a:pt x="478" y="15"/>
                    </a:lnTo>
                    <a:lnTo>
                      <a:pt x="476" y="15"/>
                    </a:lnTo>
                    <a:lnTo>
                      <a:pt x="475" y="15"/>
                    </a:lnTo>
                    <a:lnTo>
                      <a:pt x="457" y="15"/>
                    </a:lnTo>
                    <a:lnTo>
                      <a:pt x="447" y="15"/>
                    </a:lnTo>
                    <a:lnTo>
                      <a:pt x="421" y="13"/>
                    </a:lnTo>
                    <a:lnTo>
                      <a:pt x="418" y="13"/>
                    </a:lnTo>
                    <a:lnTo>
                      <a:pt x="400" y="13"/>
                    </a:lnTo>
                    <a:lnTo>
                      <a:pt x="381" y="13"/>
                    </a:lnTo>
                    <a:lnTo>
                      <a:pt x="353" y="13"/>
                    </a:lnTo>
                    <a:lnTo>
                      <a:pt x="346" y="13"/>
                    </a:lnTo>
                    <a:lnTo>
                      <a:pt x="333" y="13"/>
                    </a:lnTo>
                    <a:lnTo>
                      <a:pt x="324" y="13"/>
                    </a:lnTo>
                    <a:lnTo>
                      <a:pt x="324" y="12"/>
                    </a:lnTo>
                    <a:lnTo>
                      <a:pt x="288" y="11"/>
                    </a:lnTo>
                    <a:lnTo>
                      <a:pt x="286" y="11"/>
                    </a:lnTo>
                    <a:lnTo>
                      <a:pt x="285" y="11"/>
                    </a:lnTo>
                    <a:lnTo>
                      <a:pt x="239" y="11"/>
                    </a:lnTo>
                    <a:lnTo>
                      <a:pt x="230" y="9"/>
                    </a:lnTo>
                    <a:lnTo>
                      <a:pt x="173" y="8"/>
                    </a:lnTo>
                    <a:lnTo>
                      <a:pt x="163" y="8"/>
                    </a:lnTo>
                    <a:lnTo>
                      <a:pt x="135" y="5"/>
                    </a:lnTo>
                    <a:lnTo>
                      <a:pt x="102" y="4"/>
                    </a:lnTo>
                    <a:lnTo>
                      <a:pt x="98" y="4"/>
                    </a:lnTo>
                    <a:lnTo>
                      <a:pt x="49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8" y="20"/>
                    </a:lnTo>
                    <a:lnTo>
                      <a:pt x="13" y="74"/>
                    </a:lnTo>
                    <a:lnTo>
                      <a:pt x="13" y="79"/>
                    </a:lnTo>
                    <a:lnTo>
                      <a:pt x="12" y="101"/>
                    </a:lnTo>
                    <a:lnTo>
                      <a:pt x="13" y="102"/>
                    </a:lnTo>
                    <a:lnTo>
                      <a:pt x="11" y="102"/>
                    </a:lnTo>
                    <a:lnTo>
                      <a:pt x="9" y="129"/>
                    </a:lnTo>
                    <a:lnTo>
                      <a:pt x="9" y="148"/>
                    </a:lnTo>
                    <a:lnTo>
                      <a:pt x="8" y="155"/>
                    </a:lnTo>
                    <a:lnTo>
                      <a:pt x="6" y="183"/>
                    </a:lnTo>
                    <a:lnTo>
                      <a:pt x="6" y="191"/>
                    </a:lnTo>
                    <a:lnTo>
                      <a:pt x="6" y="194"/>
                    </a:lnTo>
                    <a:lnTo>
                      <a:pt x="5" y="209"/>
                    </a:lnTo>
                    <a:lnTo>
                      <a:pt x="4" y="226"/>
                    </a:lnTo>
                    <a:lnTo>
                      <a:pt x="4" y="237"/>
                    </a:lnTo>
                    <a:lnTo>
                      <a:pt x="2" y="249"/>
                    </a:lnTo>
                    <a:lnTo>
                      <a:pt x="1" y="263"/>
                    </a:lnTo>
                    <a:lnTo>
                      <a:pt x="1" y="264"/>
                    </a:lnTo>
                    <a:lnTo>
                      <a:pt x="1" y="266"/>
                    </a:lnTo>
                    <a:lnTo>
                      <a:pt x="1" y="277"/>
                    </a:lnTo>
                    <a:lnTo>
                      <a:pt x="0" y="305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19"/>
                    </a:lnTo>
                    <a:lnTo>
                      <a:pt x="42" y="320"/>
                    </a:lnTo>
                    <a:lnTo>
                      <a:pt x="62" y="320"/>
                    </a:lnTo>
                    <a:lnTo>
                      <a:pt x="65" y="321"/>
                    </a:lnTo>
                    <a:lnTo>
                      <a:pt x="81" y="323"/>
                    </a:lnTo>
                    <a:lnTo>
                      <a:pt x="91" y="323"/>
                    </a:lnTo>
                    <a:lnTo>
                      <a:pt x="94" y="323"/>
                    </a:lnTo>
                    <a:lnTo>
                      <a:pt x="98" y="323"/>
                    </a:lnTo>
                    <a:lnTo>
                      <a:pt x="123" y="324"/>
                    </a:lnTo>
                    <a:lnTo>
                      <a:pt x="141" y="325"/>
                    </a:lnTo>
                    <a:lnTo>
                      <a:pt x="153" y="325"/>
                    </a:lnTo>
                    <a:lnTo>
                      <a:pt x="180" y="327"/>
                    </a:lnTo>
                    <a:lnTo>
                      <a:pt x="185" y="327"/>
                    </a:lnTo>
                    <a:lnTo>
                      <a:pt x="221" y="328"/>
                    </a:lnTo>
                    <a:lnTo>
                      <a:pt x="252" y="330"/>
                    </a:lnTo>
                    <a:lnTo>
                      <a:pt x="278" y="330"/>
                    </a:lnTo>
                    <a:lnTo>
                      <a:pt x="302" y="330"/>
                    </a:lnTo>
                    <a:lnTo>
                      <a:pt x="354" y="331"/>
                    </a:lnTo>
                    <a:lnTo>
                      <a:pt x="376" y="331"/>
                    </a:lnTo>
                    <a:lnTo>
                      <a:pt x="436" y="332"/>
                    </a:lnTo>
                    <a:lnTo>
                      <a:pt x="446" y="342"/>
                    </a:lnTo>
                    <a:lnTo>
                      <a:pt x="451" y="345"/>
                    </a:lnTo>
                    <a:lnTo>
                      <a:pt x="455" y="346"/>
                    </a:lnTo>
                    <a:lnTo>
                      <a:pt x="464" y="349"/>
                    </a:lnTo>
                    <a:lnTo>
                      <a:pt x="476" y="357"/>
                    </a:lnTo>
                    <a:lnTo>
                      <a:pt x="486" y="346"/>
                    </a:lnTo>
                    <a:lnTo>
                      <a:pt x="504" y="349"/>
                    </a:lnTo>
                    <a:lnTo>
                      <a:pt x="507" y="349"/>
                    </a:lnTo>
                    <a:lnTo>
                      <a:pt x="515" y="346"/>
                    </a:lnTo>
                    <a:lnTo>
                      <a:pt x="516" y="348"/>
                    </a:lnTo>
                    <a:lnTo>
                      <a:pt x="536" y="346"/>
                    </a:lnTo>
                    <a:lnTo>
                      <a:pt x="543" y="353"/>
                    </a:lnTo>
                  </a:path>
                </a:pathLst>
              </a:custGeom>
              <a:noFill/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 dirty="0"/>
              </a:p>
            </p:txBody>
          </p:sp>
          <p:sp>
            <p:nvSpPr>
              <p:cNvPr id="188" name="Freeform 240" descr="70%"/>
              <p:cNvSpPr>
                <a:spLocks/>
              </p:cNvSpPr>
              <p:nvPr/>
            </p:nvSpPr>
            <p:spPr bwMode="auto">
              <a:xfrm>
                <a:off x="2352184" y="3405757"/>
                <a:ext cx="1884363" cy="1717675"/>
              </a:xfrm>
              <a:custGeom>
                <a:avLst/>
                <a:gdLst>
                  <a:gd name="T0" fmla="*/ 1374863588 w 1194"/>
                  <a:gd name="T1" fmla="*/ 1973596710 h 1167"/>
                  <a:gd name="T2" fmla="*/ 1227911741 w 1194"/>
                  <a:gd name="T3" fmla="*/ 1754789734 h 1167"/>
                  <a:gd name="T4" fmla="*/ 1160663367 w 1194"/>
                  <a:gd name="T5" fmla="*/ 1689797767 h 1167"/>
                  <a:gd name="T6" fmla="*/ 1011221132 w 1194"/>
                  <a:gd name="T7" fmla="*/ 1642137089 h 1167"/>
                  <a:gd name="T8" fmla="*/ 829400694 w 1194"/>
                  <a:gd name="T9" fmla="*/ 1683299454 h 1167"/>
                  <a:gd name="T10" fmla="*/ 602748334 w 1194"/>
                  <a:gd name="T11" fmla="*/ 1765622710 h 1167"/>
                  <a:gd name="T12" fmla="*/ 398511146 w 1194"/>
                  <a:gd name="T13" fmla="*/ 1564147023 h 1167"/>
                  <a:gd name="T14" fmla="*/ 211708353 w 1194"/>
                  <a:gd name="T15" fmla="*/ 1282512836 h 1167"/>
                  <a:gd name="T16" fmla="*/ 27397440 w 1194"/>
                  <a:gd name="T17" fmla="*/ 1113533132 h 1167"/>
                  <a:gd name="T18" fmla="*/ 59777234 w 1194"/>
                  <a:gd name="T19" fmla="*/ 1050707761 h 1167"/>
                  <a:gd name="T20" fmla="*/ 381076850 w 1194"/>
                  <a:gd name="T21" fmla="*/ 1070205645 h 1167"/>
                  <a:gd name="T22" fmla="*/ 637618505 w 1194"/>
                  <a:gd name="T23" fmla="*/ 1087536934 h 1167"/>
                  <a:gd name="T24" fmla="*/ 779587996 w 1194"/>
                  <a:gd name="T25" fmla="*/ 1096201843 h 1167"/>
                  <a:gd name="T26" fmla="*/ 802003069 w 1194"/>
                  <a:gd name="T27" fmla="*/ 944553429 h 1167"/>
                  <a:gd name="T28" fmla="*/ 816946977 w 1194"/>
                  <a:gd name="T29" fmla="*/ 730079460 h 1167"/>
                  <a:gd name="T30" fmla="*/ 824419720 w 1194"/>
                  <a:gd name="T31" fmla="*/ 606593839 h 1167"/>
                  <a:gd name="T32" fmla="*/ 834383049 w 1194"/>
                  <a:gd name="T33" fmla="*/ 426782632 h 1167"/>
                  <a:gd name="T34" fmla="*/ 841854213 w 1194"/>
                  <a:gd name="T35" fmla="*/ 320628209 h 1167"/>
                  <a:gd name="T36" fmla="*/ 851817345 w 1194"/>
                  <a:gd name="T37" fmla="*/ 173312939 h 1167"/>
                  <a:gd name="T38" fmla="*/ 1046091303 w 1194"/>
                  <a:gd name="T39" fmla="*/ 2166596 h 1167"/>
                  <a:gd name="T40" fmla="*/ 1155682591 w 1194"/>
                  <a:gd name="T41" fmla="*/ 8664912 h 1167"/>
                  <a:gd name="T42" fmla="*/ 1312595990 w 1194"/>
                  <a:gd name="T43" fmla="*/ 12998105 h 1167"/>
                  <a:gd name="T44" fmla="*/ 1496906817 w 1194"/>
                  <a:gd name="T45" fmla="*/ 47660689 h 1167"/>
                  <a:gd name="T46" fmla="*/ 1489435652 w 1194"/>
                  <a:gd name="T47" fmla="*/ 201475779 h 1167"/>
                  <a:gd name="T48" fmla="*/ 1489435652 w 1194"/>
                  <a:gd name="T49" fmla="*/ 324961399 h 1167"/>
                  <a:gd name="T50" fmla="*/ 1484453297 w 1194"/>
                  <a:gd name="T51" fmla="*/ 444113921 h 1167"/>
                  <a:gd name="T52" fmla="*/ 1591554197 w 1194"/>
                  <a:gd name="T53" fmla="*/ 535102087 h 1167"/>
                  <a:gd name="T54" fmla="*/ 1688690781 w 1194"/>
                  <a:gd name="T55" fmla="*/ 582764236 h 1167"/>
                  <a:gd name="T56" fmla="*/ 1813225977 w 1194"/>
                  <a:gd name="T57" fmla="*/ 613093625 h 1167"/>
                  <a:gd name="T58" fmla="*/ 1900400614 w 1194"/>
                  <a:gd name="T59" fmla="*/ 634758104 h 1167"/>
                  <a:gd name="T60" fmla="*/ 2019953455 w 1194"/>
                  <a:gd name="T61" fmla="*/ 652089394 h 1167"/>
                  <a:gd name="T62" fmla="*/ 2109618480 w 1194"/>
                  <a:gd name="T63" fmla="*/ 701916666 h 1167"/>
                  <a:gd name="T64" fmla="*/ 2147483647 w 1194"/>
                  <a:gd name="T65" fmla="*/ 660754302 h 1167"/>
                  <a:gd name="T66" fmla="*/ 2147483647 w 1194"/>
                  <a:gd name="T67" fmla="*/ 665087493 h 1167"/>
                  <a:gd name="T68" fmla="*/ 2147483647 w 1194"/>
                  <a:gd name="T69" fmla="*/ 652089394 h 1167"/>
                  <a:gd name="T70" fmla="*/ 2147483647 w 1194"/>
                  <a:gd name="T71" fmla="*/ 639089823 h 1167"/>
                  <a:gd name="T72" fmla="*/ 2147483647 w 1194"/>
                  <a:gd name="T73" fmla="*/ 682418782 h 1167"/>
                  <a:gd name="T74" fmla="*/ 2147483647 w 1194"/>
                  <a:gd name="T75" fmla="*/ 712748170 h 1167"/>
                  <a:gd name="T76" fmla="*/ 2147483647 w 1194"/>
                  <a:gd name="T77" fmla="*/ 797238206 h 1167"/>
                  <a:gd name="T78" fmla="*/ 2147483647 w 1194"/>
                  <a:gd name="T79" fmla="*/ 927222140 h 1167"/>
                  <a:gd name="T80" fmla="*/ 2147483647 w 1194"/>
                  <a:gd name="T81" fmla="*/ 1013878587 h 1167"/>
                  <a:gd name="T82" fmla="*/ 2147483647 w 1194"/>
                  <a:gd name="T83" fmla="*/ 1120032918 h 1167"/>
                  <a:gd name="T84" fmla="*/ 2147483647 w 1194"/>
                  <a:gd name="T85" fmla="*/ 1304177315 h 1167"/>
                  <a:gd name="T86" fmla="*/ 2147483647 w 1194"/>
                  <a:gd name="T87" fmla="*/ 1490488308 h 1167"/>
                  <a:gd name="T88" fmla="*/ 2147483647 w 1194"/>
                  <a:gd name="T89" fmla="*/ 1583644908 h 1167"/>
                  <a:gd name="T90" fmla="*/ 2147483647 w 1194"/>
                  <a:gd name="T91" fmla="*/ 1670299883 h 1167"/>
                  <a:gd name="T92" fmla="*/ 2147483647 w 1194"/>
                  <a:gd name="T93" fmla="*/ 1722293751 h 1167"/>
                  <a:gd name="T94" fmla="*/ 2147483647 w 1194"/>
                  <a:gd name="T95" fmla="*/ 1657301784 h 1167"/>
                  <a:gd name="T96" fmla="*/ 2147483647 w 1194"/>
                  <a:gd name="T97" fmla="*/ 1689797767 h 1167"/>
                  <a:gd name="T98" fmla="*/ 2147483647 w 1194"/>
                  <a:gd name="T99" fmla="*/ 1763456115 h 1167"/>
                  <a:gd name="T100" fmla="*/ 2147483647 w 1194"/>
                  <a:gd name="T101" fmla="*/ 1980096496 h 1167"/>
                  <a:gd name="T102" fmla="*/ 2141996684 w 1194"/>
                  <a:gd name="T103" fmla="*/ 2136078100 h 1167"/>
                  <a:gd name="T104" fmla="*/ 2064785178 w 1194"/>
                  <a:gd name="T105" fmla="*/ 2147483647 h 1167"/>
                  <a:gd name="T106" fmla="*/ 2007499935 w 1194"/>
                  <a:gd name="T107" fmla="*/ 2147483647 h 1167"/>
                  <a:gd name="T108" fmla="*/ 1758431122 w 1194"/>
                  <a:gd name="T109" fmla="*/ 2147483647 h 1167"/>
                  <a:gd name="T110" fmla="*/ 1586571842 w 1194"/>
                  <a:gd name="T111" fmla="*/ 2147483647 h 116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94"/>
                  <a:gd name="T169" fmla="*/ 0 h 1167"/>
                  <a:gd name="T170" fmla="*/ 1194 w 1194"/>
                  <a:gd name="T171" fmla="*/ 1167 h 116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94" h="1167">
                    <a:moveTo>
                      <a:pt x="615" y="964"/>
                    </a:moveTo>
                    <a:lnTo>
                      <a:pt x="606" y="951"/>
                    </a:lnTo>
                    <a:lnTo>
                      <a:pt x="593" y="934"/>
                    </a:lnTo>
                    <a:lnTo>
                      <a:pt x="574" y="913"/>
                    </a:lnTo>
                    <a:lnTo>
                      <a:pt x="570" y="906"/>
                    </a:lnTo>
                    <a:lnTo>
                      <a:pt x="561" y="881"/>
                    </a:lnTo>
                    <a:lnTo>
                      <a:pt x="563" y="880"/>
                    </a:lnTo>
                    <a:lnTo>
                      <a:pt x="539" y="836"/>
                    </a:lnTo>
                    <a:lnTo>
                      <a:pt x="534" y="816"/>
                    </a:lnTo>
                    <a:lnTo>
                      <a:pt x="524" y="806"/>
                    </a:lnTo>
                    <a:lnTo>
                      <a:pt x="521" y="798"/>
                    </a:lnTo>
                    <a:lnTo>
                      <a:pt x="502" y="783"/>
                    </a:lnTo>
                    <a:lnTo>
                      <a:pt x="498" y="773"/>
                    </a:lnTo>
                    <a:lnTo>
                      <a:pt x="491" y="772"/>
                    </a:lnTo>
                    <a:lnTo>
                      <a:pt x="488" y="768"/>
                    </a:lnTo>
                    <a:lnTo>
                      <a:pt x="481" y="766"/>
                    </a:lnTo>
                    <a:lnTo>
                      <a:pt x="479" y="755"/>
                    </a:lnTo>
                    <a:lnTo>
                      <a:pt x="475" y="755"/>
                    </a:lnTo>
                    <a:lnTo>
                      <a:pt x="464" y="740"/>
                    </a:lnTo>
                    <a:lnTo>
                      <a:pt x="455" y="740"/>
                    </a:lnTo>
                    <a:lnTo>
                      <a:pt x="455" y="737"/>
                    </a:lnTo>
                    <a:lnTo>
                      <a:pt x="434" y="737"/>
                    </a:lnTo>
                    <a:lnTo>
                      <a:pt x="413" y="732"/>
                    </a:lnTo>
                    <a:lnTo>
                      <a:pt x="412" y="734"/>
                    </a:lnTo>
                    <a:lnTo>
                      <a:pt x="407" y="733"/>
                    </a:lnTo>
                    <a:lnTo>
                      <a:pt x="407" y="736"/>
                    </a:lnTo>
                    <a:lnTo>
                      <a:pt x="381" y="723"/>
                    </a:lnTo>
                    <a:lnTo>
                      <a:pt x="362" y="737"/>
                    </a:lnTo>
                    <a:lnTo>
                      <a:pt x="355" y="737"/>
                    </a:lnTo>
                    <a:lnTo>
                      <a:pt x="339" y="752"/>
                    </a:lnTo>
                    <a:lnTo>
                      <a:pt x="325" y="790"/>
                    </a:lnTo>
                    <a:lnTo>
                      <a:pt x="305" y="809"/>
                    </a:lnTo>
                    <a:lnTo>
                      <a:pt x="299" y="819"/>
                    </a:lnTo>
                    <a:lnTo>
                      <a:pt x="278" y="812"/>
                    </a:lnTo>
                    <a:lnTo>
                      <a:pt x="266" y="799"/>
                    </a:lnTo>
                    <a:lnTo>
                      <a:pt x="245" y="788"/>
                    </a:lnTo>
                    <a:lnTo>
                      <a:pt x="241" y="784"/>
                    </a:lnTo>
                    <a:lnTo>
                      <a:pt x="221" y="777"/>
                    </a:lnTo>
                    <a:lnTo>
                      <a:pt x="212" y="770"/>
                    </a:lnTo>
                    <a:lnTo>
                      <a:pt x="199" y="755"/>
                    </a:lnTo>
                    <a:lnTo>
                      <a:pt x="177" y="740"/>
                    </a:lnTo>
                    <a:lnTo>
                      <a:pt x="163" y="698"/>
                    </a:lnTo>
                    <a:lnTo>
                      <a:pt x="162" y="671"/>
                    </a:lnTo>
                    <a:lnTo>
                      <a:pt x="148" y="640"/>
                    </a:lnTo>
                    <a:lnTo>
                      <a:pt x="140" y="629"/>
                    </a:lnTo>
                    <a:lnTo>
                      <a:pt x="138" y="623"/>
                    </a:lnTo>
                    <a:lnTo>
                      <a:pt x="106" y="603"/>
                    </a:lnTo>
                    <a:lnTo>
                      <a:pt x="86" y="573"/>
                    </a:lnTo>
                    <a:lnTo>
                      <a:pt x="73" y="565"/>
                    </a:lnTo>
                    <a:lnTo>
                      <a:pt x="54" y="539"/>
                    </a:lnTo>
                    <a:lnTo>
                      <a:pt x="43" y="533"/>
                    </a:lnTo>
                    <a:lnTo>
                      <a:pt x="33" y="525"/>
                    </a:lnTo>
                    <a:lnTo>
                      <a:pt x="19" y="496"/>
                    </a:lnTo>
                    <a:lnTo>
                      <a:pt x="11" y="496"/>
                    </a:lnTo>
                    <a:lnTo>
                      <a:pt x="9" y="492"/>
                    </a:lnTo>
                    <a:lnTo>
                      <a:pt x="0" y="479"/>
                    </a:lnTo>
                    <a:lnTo>
                      <a:pt x="2" y="476"/>
                    </a:lnTo>
                    <a:lnTo>
                      <a:pt x="0" y="470"/>
                    </a:lnTo>
                    <a:lnTo>
                      <a:pt x="2" y="468"/>
                    </a:lnTo>
                    <a:lnTo>
                      <a:pt x="24" y="470"/>
                    </a:lnTo>
                    <a:lnTo>
                      <a:pt x="36" y="470"/>
                    </a:lnTo>
                    <a:lnTo>
                      <a:pt x="47" y="471"/>
                    </a:lnTo>
                    <a:lnTo>
                      <a:pt x="59" y="472"/>
                    </a:lnTo>
                    <a:lnTo>
                      <a:pt x="115" y="478"/>
                    </a:lnTo>
                    <a:lnTo>
                      <a:pt x="140" y="479"/>
                    </a:lnTo>
                    <a:lnTo>
                      <a:pt x="156" y="479"/>
                    </a:lnTo>
                    <a:lnTo>
                      <a:pt x="163" y="479"/>
                    </a:lnTo>
                    <a:lnTo>
                      <a:pt x="206" y="483"/>
                    </a:lnTo>
                    <a:lnTo>
                      <a:pt x="216" y="483"/>
                    </a:lnTo>
                    <a:lnTo>
                      <a:pt x="238" y="485"/>
                    </a:lnTo>
                    <a:lnTo>
                      <a:pt x="241" y="485"/>
                    </a:lnTo>
                    <a:lnTo>
                      <a:pt x="262" y="486"/>
                    </a:lnTo>
                    <a:lnTo>
                      <a:pt x="263" y="486"/>
                    </a:lnTo>
                    <a:lnTo>
                      <a:pt x="264" y="486"/>
                    </a:lnTo>
                    <a:lnTo>
                      <a:pt x="274" y="486"/>
                    </a:lnTo>
                    <a:lnTo>
                      <a:pt x="298" y="489"/>
                    </a:lnTo>
                    <a:lnTo>
                      <a:pt x="301" y="489"/>
                    </a:lnTo>
                    <a:lnTo>
                      <a:pt x="319" y="489"/>
                    </a:lnTo>
                    <a:lnTo>
                      <a:pt x="324" y="489"/>
                    </a:lnTo>
                    <a:lnTo>
                      <a:pt x="324" y="479"/>
                    </a:lnTo>
                    <a:lnTo>
                      <a:pt x="325" y="463"/>
                    </a:lnTo>
                    <a:lnTo>
                      <a:pt x="327" y="438"/>
                    </a:lnTo>
                    <a:lnTo>
                      <a:pt x="327" y="432"/>
                    </a:lnTo>
                    <a:lnTo>
                      <a:pt x="328" y="421"/>
                    </a:lnTo>
                    <a:lnTo>
                      <a:pt x="328" y="400"/>
                    </a:lnTo>
                    <a:lnTo>
                      <a:pt x="330" y="385"/>
                    </a:lnTo>
                    <a:lnTo>
                      <a:pt x="331" y="367"/>
                    </a:lnTo>
                    <a:lnTo>
                      <a:pt x="332" y="339"/>
                    </a:lnTo>
                    <a:lnTo>
                      <a:pt x="332" y="338"/>
                    </a:lnTo>
                    <a:lnTo>
                      <a:pt x="334" y="325"/>
                    </a:lnTo>
                    <a:lnTo>
                      <a:pt x="334" y="323"/>
                    </a:lnTo>
                    <a:lnTo>
                      <a:pt x="334" y="318"/>
                    </a:lnTo>
                    <a:lnTo>
                      <a:pt x="335" y="307"/>
                    </a:lnTo>
                    <a:lnTo>
                      <a:pt x="335" y="303"/>
                    </a:lnTo>
                    <a:lnTo>
                      <a:pt x="335" y="291"/>
                    </a:lnTo>
                    <a:lnTo>
                      <a:pt x="337" y="271"/>
                    </a:lnTo>
                    <a:lnTo>
                      <a:pt x="338" y="245"/>
                    </a:lnTo>
                    <a:lnTo>
                      <a:pt x="338" y="238"/>
                    </a:lnTo>
                    <a:lnTo>
                      <a:pt x="339" y="225"/>
                    </a:lnTo>
                    <a:lnTo>
                      <a:pt x="341" y="217"/>
                    </a:lnTo>
                    <a:lnTo>
                      <a:pt x="341" y="191"/>
                    </a:lnTo>
                    <a:lnTo>
                      <a:pt x="342" y="177"/>
                    </a:lnTo>
                    <a:lnTo>
                      <a:pt x="342" y="167"/>
                    </a:lnTo>
                    <a:lnTo>
                      <a:pt x="344" y="162"/>
                    </a:lnTo>
                    <a:lnTo>
                      <a:pt x="344" y="148"/>
                    </a:lnTo>
                    <a:lnTo>
                      <a:pt x="344" y="142"/>
                    </a:lnTo>
                    <a:lnTo>
                      <a:pt x="345" y="133"/>
                    </a:lnTo>
                    <a:lnTo>
                      <a:pt x="345" y="127"/>
                    </a:lnTo>
                    <a:lnTo>
                      <a:pt x="346" y="94"/>
                    </a:lnTo>
                    <a:lnTo>
                      <a:pt x="346" y="81"/>
                    </a:lnTo>
                    <a:lnTo>
                      <a:pt x="348" y="80"/>
                    </a:lnTo>
                    <a:lnTo>
                      <a:pt x="348" y="77"/>
                    </a:lnTo>
                    <a:lnTo>
                      <a:pt x="349" y="47"/>
                    </a:lnTo>
                    <a:lnTo>
                      <a:pt x="350" y="0"/>
                    </a:lnTo>
                    <a:lnTo>
                      <a:pt x="355" y="0"/>
                    </a:lnTo>
                    <a:lnTo>
                      <a:pt x="388" y="0"/>
                    </a:lnTo>
                    <a:lnTo>
                      <a:pt x="407" y="1"/>
                    </a:lnTo>
                    <a:lnTo>
                      <a:pt x="427" y="1"/>
                    </a:lnTo>
                    <a:lnTo>
                      <a:pt x="430" y="2"/>
                    </a:lnTo>
                    <a:lnTo>
                      <a:pt x="431" y="2"/>
                    </a:lnTo>
                    <a:lnTo>
                      <a:pt x="438" y="2"/>
                    </a:lnTo>
                    <a:lnTo>
                      <a:pt x="449" y="2"/>
                    </a:lnTo>
                    <a:lnTo>
                      <a:pt x="453" y="4"/>
                    </a:lnTo>
                    <a:lnTo>
                      <a:pt x="473" y="4"/>
                    </a:lnTo>
                    <a:lnTo>
                      <a:pt x="493" y="4"/>
                    </a:lnTo>
                    <a:lnTo>
                      <a:pt x="504" y="5"/>
                    </a:lnTo>
                    <a:lnTo>
                      <a:pt x="520" y="5"/>
                    </a:lnTo>
                    <a:lnTo>
                      <a:pt x="527" y="6"/>
                    </a:lnTo>
                    <a:lnTo>
                      <a:pt x="531" y="6"/>
                    </a:lnTo>
                    <a:lnTo>
                      <a:pt x="536" y="6"/>
                    </a:lnTo>
                    <a:lnTo>
                      <a:pt x="559" y="6"/>
                    </a:lnTo>
                    <a:lnTo>
                      <a:pt x="565" y="6"/>
                    </a:lnTo>
                    <a:lnTo>
                      <a:pt x="579" y="6"/>
                    </a:lnTo>
                    <a:lnTo>
                      <a:pt x="581" y="6"/>
                    </a:lnTo>
                    <a:lnTo>
                      <a:pt x="613" y="8"/>
                    </a:lnTo>
                    <a:lnTo>
                      <a:pt x="613" y="22"/>
                    </a:lnTo>
                    <a:lnTo>
                      <a:pt x="611" y="56"/>
                    </a:lnTo>
                    <a:lnTo>
                      <a:pt x="611" y="62"/>
                    </a:lnTo>
                    <a:lnTo>
                      <a:pt x="611" y="72"/>
                    </a:lnTo>
                    <a:lnTo>
                      <a:pt x="611" y="74"/>
                    </a:lnTo>
                    <a:lnTo>
                      <a:pt x="610" y="81"/>
                    </a:lnTo>
                    <a:lnTo>
                      <a:pt x="610" y="90"/>
                    </a:lnTo>
                    <a:lnTo>
                      <a:pt x="610" y="103"/>
                    </a:lnTo>
                    <a:lnTo>
                      <a:pt x="610" y="117"/>
                    </a:lnTo>
                    <a:lnTo>
                      <a:pt x="610" y="120"/>
                    </a:lnTo>
                    <a:lnTo>
                      <a:pt x="610" y="126"/>
                    </a:lnTo>
                    <a:lnTo>
                      <a:pt x="610" y="140"/>
                    </a:lnTo>
                    <a:lnTo>
                      <a:pt x="610" y="144"/>
                    </a:lnTo>
                    <a:lnTo>
                      <a:pt x="610" y="152"/>
                    </a:lnTo>
                    <a:lnTo>
                      <a:pt x="610" y="158"/>
                    </a:lnTo>
                    <a:lnTo>
                      <a:pt x="608" y="169"/>
                    </a:lnTo>
                    <a:lnTo>
                      <a:pt x="608" y="185"/>
                    </a:lnTo>
                    <a:lnTo>
                      <a:pt x="608" y="192"/>
                    </a:lnTo>
                    <a:lnTo>
                      <a:pt x="608" y="199"/>
                    </a:lnTo>
                    <a:lnTo>
                      <a:pt x="607" y="220"/>
                    </a:lnTo>
                    <a:lnTo>
                      <a:pt x="611" y="219"/>
                    </a:lnTo>
                    <a:lnTo>
                      <a:pt x="622" y="225"/>
                    </a:lnTo>
                    <a:lnTo>
                      <a:pt x="629" y="235"/>
                    </a:lnTo>
                    <a:lnTo>
                      <a:pt x="651" y="238"/>
                    </a:lnTo>
                    <a:lnTo>
                      <a:pt x="654" y="238"/>
                    </a:lnTo>
                    <a:lnTo>
                      <a:pt x="674" y="242"/>
                    </a:lnTo>
                    <a:lnTo>
                      <a:pt x="676" y="245"/>
                    </a:lnTo>
                    <a:lnTo>
                      <a:pt x="678" y="257"/>
                    </a:lnTo>
                    <a:lnTo>
                      <a:pt x="685" y="262"/>
                    </a:lnTo>
                    <a:lnTo>
                      <a:pt x="690" y="260"/>
                    </a:lnTo>
                    <a:lnTo>
                      <a:pt x="700" y="262"/>
                    </a:lnTo>
                    <a:lnTo>
                      <a:pt x="718" y="268"/>
                    </a:lnTo>
                    <a:lnTo>
                      <a:pt x="729" y="266"/>
                    </a:lnTo>
                    <a:lnTo>
                      <a:pt x="729" y="267"/>
                    </a:lnTo>
                    <a:lnTo>
                      <a:pt x="735" y="268"/>
                    </a:lnTo>
                    <a:lnTo>
                      <a:pt x="740" y="274"/>
                    </a:lnTo>
                    <a:lnTo>
                      <a:pt x="746" y="275"/>
                    </a:lnTo>
                    <a:lnTo>
                      <a:pt x="762" y="268"/>
                    </a:lnTo>
                    <a:lnTo>
                      <a:pt x="768" y="270"/>
                    </a:lnTo>
                    <a:lnTo>
                      <a:pt x="772" y="268"/>
                    </a:lnTo>
                    <a:lnTo>
                      <a:pt x="776" y="267"/>
                    </a:lnTo>
                    <a:lnTo>
                      <a:pt x="778" y="284"/>
                    </a:lnTo>
                    <a:lnTo>
                      <a:pt x="786" y="284"/>
                    </a:lnTo>
                    <a:lnTo>
                      <a:pt x="786" y="295"/>
                    </a:lnTo>
                    <a:lnTo>
                      <a:pt x="796" y="299"/>
                    </a:lnTo>
                    <a:lnTo>
                      <a:pt x="818" y="285"/>
                    </a:lnTo>
                    <a:lnTo>
                      <a:pt x="822" y="293"/>
                    </a:lnTo>
                    <a:lnTo>
                      <a:pt x="826" y="292"/>
                    </a:lnTo>
                    <a:lnTo>
                      <a:pt x="829" y="292"/>
                    </a:lnTo>
                    <a:lnTo>
                      <a:pt x="839" y="302"/>
                    </a:lnTo>
                    <a:lnTo>
                      <a:pt x="857" y="296"/>
                    </a:lnTo>
                    <a:lnTo>
                      <a:pt x="855" y="309"/>
                    </a:lnTo>
                    <a:lnTo>
                      <a:pt x="862" y="313"/>
                    </a:lnTo>
                    <a:lnTo>
                      <a:pt x="878" y="288"/>
                    </a:lnTo>
                    <a:lnTo>
                      <a:pt x="879" y="288"/>
                    </a:lnTo>
                    <a:lnTo>
                      <a:pt x="896" y="302"/>
                    </a:lnTo>
                    <a:lnTo>
                      <a:pt x="908" y="293"/>
                    </a:lnTo>
                    <a:lnTo>
                      <a:pt x="910" y="293"/>
                    </a:lnTo>
                    <a:lnTo>
                      <a:pt x="908" y="296"/>
                    </a:lnTo>
                    <a:lnTo>
                      <a:pt x="918" y="307"/>
                    </a:lnTo>
                    <a:lnTo>
                      <a:pt x="925" y="307"/>
                    </a:lnTo>
                    <a:lnTo>
                      <a:pt x="928" y="311"/>
                    </a:lnTo>
                    <a:lnTo>
                      <a:pt x="939" y="307"/>
                    </a:lnTo>
                    <a:lnTo>
                      <a:pt x="961" y="295"/>
                    </a:lnTo>
                    <a:lnTo>
                      <a:pt x="975" y="298"/>
                    </a:lnTo>
                    <a:lnTo>
                      <a:pt x="983" y="295"/>
                    </a:lnTo>
                    <a:lnTo>
                      <a:pt x="984" y="292"/>
                    </a:lnTo>
                    <a:lnTo>
                      <a:pt x="997" y="289"/>
                    </a:lnTo>
                    <a:lnTo>
                      <a:pt x="997" y="286"/>
                    </a:lnTo>
                    <a:lnTo>
                      <a:pt x="1000" y="288"/>
                    </a:lnTo>
                    <a:lnTo>
                      <a:pt x="1002" y="292"/>
                    </a:lnTo>
                    <a:lnTo>
                      <a:pt x="1001" y="292"/>
                    </a:lnTo>
                    <a:lnTo>
                      <a:pt x="1023" y="292"/>
                    </a:lnTo>
                    <a:lnTo>
                      <a:pt x="1026" y="292"/>
                    </a:lnTo>
                    <a:lnTo>
                      <a:pt x="1027" y="286"/>
                    </a:lnTo>
                    <a:lnTo>
                      <a:pt x="1037" y="285"/>
                    </a:lnTo>
                    <a:lnTo>
                      <a:pt x="1040" y="286"/>
                    </a:lnTo>
                    <a:lnTo>
                      <a:pt x="1040" y="289"/>
                    </a:lnTo>
                    <a:lnTo>
                      <a:pt x="1051" y="293"/>
                    </a:lnTo>
                    <a:lnTo>
                      <a:pt x="1062" y="306"/>
                    </a:lnTo>
                    <a:lnTo>
                      <a:pt x="1066" y="307"/>
                    </a:lnTo>
                    <a:lnTo>
                      <a:pt x="1066" y="305"/>
                    </a:lnTo>
                    <a:lnTo>
                      <a:pt x="1073" y="306"/>
                    </a:lnTo>
                    <a:lnTo>
                      <a:pt x="1073" y="309"/>
                    </a:lnTo>
                    <a:lnTo>
                      <a:pt x="1075" y="309"/>
                    </a:lnTo>
                    <a:lnTo>
                      <a:pt x="1073" y="310"/>
                    </a:lnTo>
                    <a:lnTo>
                      <a:pt x="1084" y="313"/>
                    </a:lnTo>
                    <a:lnTo>
                      <a:pt x="1094" y="320"/>
                    </a:lnTo>
                    <a:lnTo>
                      <a:pt x="1097" y="317"/>
                    </a:lnTo>
                    <a:lnTo>
                      <a:pt x="1106" y="327"/>
                    </a:lnTo>
                    <a:lnTo>
                      <a:pt x="1118" y="321"/>
                    </a:lnTo>
                    <a:lnTo>
                      <a:pt x="1137" y="325"/>
                    </a:lnTo>
                    <a:lnTo>
                      <a:pt x="1137" y="328"/>
                    </a:lnTo>
                    <a:lnTo>
                      <a:pt x="1137" y="345"/>
                    </a:lnTo>
                    <a:lnTo>
                      <a:pt x="1137" y="356"/>
                    </a:lnTo>
                    <a:lnTo>
                      <a:pt x="1138" y="357"/>
                    </a:lnTo>
                    <a:lnTo>
                      <a:pt x="1138" y="371"/>
                    </a:lnTo>
                    <a:lnTo>
                      <a:pt x="1140" y="382"/>
                    </a:lnTo>
                    <a:lnTo>
                      <a:pt x="1140" y="385"/>
                    </a:lnTo>
                    <a:lnTo>
                      <a:pt x="1140" y="397"/>
                    </a:lnTo>
                    <a:lnTo>
                      <a:pt x="1140" y="413"/>
                    </a:lnTo>
                    <a:lnTo>
                      <a:pt x="1140" y="414"/>
                    </a:lnTo>
                    <a:lnTo>
                      <a:pt x="1140" y="418"/>
                    </a:lnTo>
                    <a:lnTo>
                      <a:pt x="1141" y="425"/>
                    </a:lnTo>
                    <a:lnTo>
                      <a:pt x="1141" y="439"/>
                    </a:lnTo>
                    <a:lnTo>
                      <a:pt x="1143" y="451"/>
                    </a:lnTo>
                    <a:lnTo>
                      <a:pt x="1143" y="453"/>
                    </a:lnTo>
                    <a:lnTo>
                      <a:pt x="1143" y="467"/>
                    </a:lnTo>
                    <a:lnTo>
                      <a:pt x="1143" y="472"/>
                    </a:lnTo>
                    <a:lnTo>
                      <a:pt x="1144" y="493"/>
                    </a:lnTo>
                    <a:lnTo>
                      <a:pt x="1145" y="496"/>
                    </a:lnTo>
                    <a:lnTo>
                      <a:pt x="1147" y="496"/>
                    </a:lnTo>
                    <a:lnTo>
                      <a:pt x="1147" y="499"/>
                    </a:lnTo>
                    <a:lnTo>
                      <a:pt x="1159" y="510"/>
                    </a:lnTo>
                    <a:lnTo>
                      <a:pt x="1163" y="521"/>
                    </a:lnTo>
                    <a:lnTo>
                      <a:pt x="1163" y="539"/>
                    </a:lnTo>
                    <a:lnTo>
                      <a:pt x="1174" y="547"/>
                    </a:lnTo>
                    <a:lnTo>
                      <a:pt x="1173" y="549"/>
                    </a:lnTo>
                    <a:lnTo>
                      <a:pt x="1187" y="582"/>
                    </a:lnTo>
                    <a:lnTo>
                      <a:pt x="1193" y="582"/>
                    </a:lnTo>
                    <a:lnTo>
                      <a:pt x="1190" y="601"/>
                    </a:lnTo>
                    <a:lnTo>
                      <a:pt x="1193" y="615"/>
                    </a:lnTo>
                    <a:lnTo>
                      <a:pt x="1188" y="629"/>
                    </a:lnTo>
                    <a:lnTo>
                      <a:pt x="1180" y="657"/>
                    </a:lnTo>
                    <a:lnTo>
                      <a:pt x="1177" y="666"/>
                    </a:lnTo>
                    <a:lnTo>
                      <a:pt x="1177" y="668"/>
                    </a:lnTo>
                    <a:lnTo>
                      <a:pt x="1177" y="676"/>
                    </a:lnTo>
                    <a:lnTo>
                      <a:pt x="1183" y="684"/>
                    </a:lnTo>
                    <a:lnTo>
                      <a:pt x="1183" y="697"/>
                    </a:lnTo>
                    <a:lnTo>
                      <a:pt x="1181" y="705"/>
                    </a:lnTo>
                    <a:lnTo>
                      <a:pt x="1180" y="707"/>
                    </a:lnTo>
                    <a:lnTo>
                      <a:pt x="1177" y="711"/>
                    </a:lnTo>
                    <a:lnTo>
                      <a:pt x="1170" y="726"/>
                    </a:lnTo>
                    <a:lnTo>
                      <a:pt x="1166" y="727"/>
                    </a:lnTo>
                    <a:lnTo>
                      <a:pt x="1169" y="740"/>
                    </a:lnTo>
                    <a:lnTo>
                      <a:pt x="1173" y="750"/>
                    </a:lnTo>
                    <a:lnTo>
                      <a:pt x="1169" y="747"/>
                    </a:lnTo>
                    <a:lnTo>
                      <a:pt x="1154" y="747"/>
                    </a:lnTo>
                    <a:lnTo>
                      <a:pt x="1125" y="761"/>
                    </a:lnTo>
                    <a:lnTo>
                      <a:pt x="1123" y="761"/>
                    </a:lnTo>
                    <a:lnTo>
                      <a:pt x="1090" y="784"/>
                    </a:lnTo>
                    <a:lnTo>
                      <a:pt x="1084" y="783"/>
                    </a:lnTo>
                    <a:lnTo>
                      <a:pt x="1102" y="768"/>
                    </a:lnTo>
                    <a:lnTo>
                      <a:pt x="1111" y="765"/>
                    </a:lnTo>
                    <a:lnTo>
                      <a:pt x="1111" y="763"/>
                    </a:lnTo>
                    <a:lnTo>
                      <a:pt x="1100" y="762"/>
                    </a:lnTo>
                    <a:lnTo>
                      <a:pt x="1087" y="766"/>
                    </a:lnTo>
                    <a:lnTo>
                      <a:pt x="1087" y="738"/>
                    </a:lnTo>
                    <a:lnTo>
                      <a:pt x="1080" y="741"/>
                    </a:lnTo>
                    <a:lnTo>
                      <a:pt x="1076" y="751"/>
                    </a:lnTo>
                    <a:lnTo>
                      <a:pt x="1070" y="750"/>
                    </a:lnTo>
                    <a:lnTo>
                      <a:pt x="1068" y="750"/>
                    </a:lnTo>
                    <a:lnTo>
                      <a:pt x="1066" y="750"/>
                    </a:lnTo>
                    <a:lnTo>
                      <a:pt x="1063" y="755"/>
                    </a:lnTo>
                    <a:lnTo>
                      <a:pt x="1065" y="761"/>
                    </a:lnTo>
                    <a:lnTo>
                      <a:pt x="1063" y="763"/>
                    </a:lnTo>
                    <a:lnTo>
                      <a:pt x="1065" y="766"/>
                    </a:lnTo>
                    <a:lnTo>
                      <a:pt x="1073" y="769"/>
                    </a:lnTo>
                    <a:lnTo>
                      <a:pt x="1077" y="781"/>
                    </a:lnTo>
                    <a:lnTo>
                      <a:pt x="1090" y="787"/>
                    </a:lnTo>
                    <a:lnTo>
                      <a:pt x="1054" y="816"/>
                    </a:lnTo>
                    <a:lnTo>
                      <a:pt x="1030" y="838"/>
                    </a:lnTo>
                    <a:lnTo>
                      <a:pt x="1020" y="844"/>
                    </a:lnTo>
                    <a:lnTo>
                      <a:pt x="1019" y="844"/>
                    </a:lnTo>
                    <a:lnTo>
                      <a:pt x="982" y="866"/>
                    </a:lnTo>
                    <a:lnTo>
                      <a:pt x="950" y="884"/>
                    </a:lnTo>
                    <a:lnTo>
                      <a:pt x="937" y="894"/>
                    </a:lnTo>
                    <a:lnTo>
                      <a:pt x="926" y="903"/>
                    </a:lnTo>
                    <a:lnTo>
                      <a:pt x="915" y="910"/>
                    </a:lnTo>
                    <a:lnTo>
                      <a:pt x="893" y="930"/>
                    </a:lnTo>
                    <a:lnTo>
                      <a:pt x="876" y="951"/>
                    </a:lnTo>
                    <a:lnTo>
                      <a:pt x="875" y="953"/>
                    </a:lnTo>
                    <a:lnTo>
                      <a:pt x="876" y="953"/>
                    </a:lnTo>
                    <a:lnTo>
                      <a:pt x="867" y="964"/>
                    </a:lnTo>
                    <a:lnTo>
                      <a:pt x="858" y="981"/>
                    </a:lnTo>
                    <a:lnTo>
                      <a:pt x="846" y="1014"/>
                    </a:lnTo>
                    <a:lnTo>
                      <a:pt x="846" y="1017"/>
                    </a:lnTo>
                    <a:lnTo>
                      <a:pt x="844" y="1043"/>
                    </a:lnTo>
                    <a:lnTo>
                      <a:pt x="853" y="1088"/>
                    </a:lnTo>
                    <a:lnTo>
                      <a:pt x="860" y="1107"/>
                    </a:lnTo>
                    <a:lnTo>
                      <a:pt x="867" y="1152"/>
                    </a:lnTo>
                    <a:lnTo>
                      <a:pt x="846" y="1166"/>
                    </a:lnTo>
                    <a:lnTo>
                      <a:pt x="833" y="1164"/>
                    </a:lnTo>
                    <a:lnTo>
                      <a:pt x="821" y="1152"/>
                    </a:lnTo>
                    <a:lnTo>
                      <a:pt x="797" y="1145"/>
                    </a:lnTo>
                    <a:lnTo>
                      <a:pt x="760" y="1145"/>
                    </a:lnTo>
                    <a:lnTo>
                      <a:pt x="757" y="1139"/>
                    </a:lnTo>
                    <a:lnTo>
                      <a:pt x="753" y="1139"/>
                    </a:lnTo>
                    <a:lnTo>
                      <a:pt x="726" y="1124"/>
                    </a:lnTo>
                    <a:lnTo>
                      <a:pt x="718" y="1125"/>
                    </a:lnTo>
                    <a:lnTo>
                      <a:pt x="711" y="1120"/>
                    </a:lnTo>
                    <a:lnTo>
                      <a:pt x="711" y="1116"/>
                    </a:lnTo>
                    <a:lnTo>
                      <a:pt x="688" y="1109"/>
                    </a:lnTo>
                    <a:lnTo>
                      <a:pt x="671" y="1091"/>
                    </a:lnTo>
                    <a:lnTo>
                      <a:pt x="663" y="1062"/>
                    </a:lnTo>
                    <a:lnTo>
                      <a:pt x="649" y="1043"/>
                    </a:lnTo>
                    <a:lnTo>
                      <a:pt x="645" y="1014"/>
                    </a:lnTo>
                    <a:lnTo>
                      <a:pt x="640" y="989"/>
                    </a:lnTo>
                    <a:lnTo>
                      <a:pt x="629" y="974"/>
                    </a:lnTo>
                    <a:lnTo>
                      <a:pt x="617" y="967"/>
                    </a:lnTo>
                    <a:lnTo>
                      <a:pt x="615" y="964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  <a:alpha val="99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89" name="Freeform 241"/>
              <p:cNvSpPr>
                <a:spLocks/>
              </p:cNvSpPr>
              <p:nvPr/>
            </p:nvSpPr>
            <p:spPr bwMode="auto">
              <a:xfrm>
                <a:off x="1207951" y="3178250"/>
                <a:ext cx="900112" cy="992187"/>
              </a:xfrm>
              <a:custGeom>
                <a:avLst/>
                <a:gdLst>
                  <a:gd name="T0" fmla="*/ 2147483647 w 570"/>
                  <a:gd name="T1" fmla="*/ 2147483647 h 673"/>
                  <a:gd name="T2" fmla="*/ 2147483647 w 570"/>
                  <a:gd name="T3" fmla="*/ 2147483647 h 673"/>
                  <a:gd name="T4" fmla="*/ 2147483647 w 570"/>
                  <a:gd name="T5" fmla="*/ 2147483647 h 673"/>
                  <a:gd name="T6" fmla="*/ 2147483647 w 570"/>
                  <a:gd name="T7" fmla="*/ 2147483647 h 673"/>
                  <a:gd name="T8" fmla="*/ 2147483647 w 570"/>
                  <a:gd name="T9" fmla="*/ 2147483647 h 673"/>
                  <a:gd name="T10" fmla="*/ 2147483647 w 570"/>
                  <a:gd name="T11" fmla="*/ 2147483647 h 673"/>
                  <a:gd name="T12" fmla="*/ 2147483647 w 570"/>
                  <a:gd name="T13" fmla="*/ 2147483647 h 673"/>
                  <a:gd name="T14" fmla="*/ 2147483647 w 570"/>
                  <a:gd name="T15" fmla="*/ 2147483647 h 673"/>
                  <a:gd name="T16" fmla="*/ 2147483647 w 570"/>
                  <a:gd name="T17" fmla="*/ 2147483647 h 673"/>
                  <a:gd name="T18" fmla="*/ 2147483647 w 570"/>
                  <a:gd name="T19" fmla="*/ 2147483647 h 673"/>
                  <a:gd name="T20" fmla="*/ 2147483647 w 570"/>
                  <a:gd name="T21" fmla="*/ 2147483647 h 673"/>
                  <a:gd name="T22" fmla="*/ 2147483647 w 570"/>
                  <a:gd name="T23" fmla="*/ 2147483647 h 673"/>
                  <a:gd name="T24" fmla="*/ 2147483647 w 570"/>
                  <a:gd name="T25" fmla="*/ 2147483647 h 673"/>
                  <a:gd name="T26" fmla="*/ 2147483647 w 570"/>
                  <a:gd name="T27" fmla="*/ 2147483647 h 673"/>
                  <a:gd name="T28" fmla="*/ 2147483647 w 570"/>
                  <a:gd name="T29" fmla="*/ 2147483647 h 673"/>
                  <a:gd name="T30" fmla="*/ 2147483647 w 570"/>
                  <a:gd name="T31" fmla="*/ 2147483647 h 673"/>
                  <a:gd name="T32" fmla="*/ 2147483647 w 570"/>
                  <a:gd name="T33" fmla="*/ 2147483647 h 673"/>
                  <a:gd name="T34" fmla="*/ 2147483647 w 570"/>
                  <a:gd name="T35" fmla="*/ 2147483647 h 673"/>
                  <a:gd name="T36" fmla="*/ 2147483647 w 570"/>
                  <a:gd name="T37" fmla="*/ 2147483647 h 673"/>
                  <a:gd name="T38" fmla="*/ 2147483647 w 570"/>
                  <a:gd name="T39" fmla="*/ 2147483647 h 673"/>
                  <a:gd name="T40" fmla="*/ 2147483647 w 570"/>
                  <a:gd name="T41" fmla="*/ 2147483647 h 673"/>
                  <a:gd name="T42" fmla="*/ 2147483647 w 570"/>
                  <a:gd name="T43" fmla="*/ 2147483647 h 673"/>
                  <a:gd name="T44" fmla="*/ 2147483647 w 570"/>
                  <a:gd name="T45" fmla="*/ 2147483647 h 673"/>
                  <a:gd name="T46" fmla="*/ 2147483647 w 570"/>
                  <a:gd name="T47" fmla="*/ 2147483647 h 673"/>
                  <a:gd name="T48" fmla="*/ 2147483647 w 570"/>
                  <a:gd name="T49" fmla="*/ 2147483647 h 673"/>
                  <a:gd name="T50" fmla="*/ 2147483647 w 570"/>
                  <a:gd name="T51" fmla="*/ 2147483647 h 673"/>
                  <a:gd name="T52" fmla="*/ 2147483647 w 570"/>
                  <a:gd name="T53" fmla="*/ 2147483647 h 673"/>
                  <a:gd name="T54" fmla="*/ 2147483647 w 570"/>
                  <a:gd name="T55" fmla="*/ 2147483647 h 673"/>
                  <a:gd name="T56" fmla="*/ 2147483647 w 570"/>
                  <a:gd name="T57" fmla="*/ 2147483647 h 673"/>
                  <a:gd name="T58" fmla="*/ 2147483647 w 570"/>
                  <a:gd name="T59" fmla="*/ 2147483647 h 673"/>
                  <a:gd name="T60" fmla="*/ 2147483647 w 570"/>
                  <a:gd name="T61" fmla="*/ 2147483647 h 673"/>
                  <a:gd name="T62" fmla="*/ 2147483647 w 570"/>
                  <a:gd name="T63" fmla="*/ 2147483647 h 673"/>
                  <a:gd name="T64" fmla="*/ 2147483647 w 570"/>
                  <a:gd name="T65" fmla="*/ 2147483647 h 673"/>
                  <a:gd name="T66" fmla="*/ 2147483647 w 570"/>
                  <a:gd name="T67" fmla="*/ 2147483647 h 673"/>
                  <a:gd name="T68" fmla="*/ 2147483647 w 570"/>
                  <a:gd name="T69" fmla="*/ 2147483647 h 673"/>
                  <a:gd name="T70" fmla="*/ 2147483647 w 570"/>
                  <a:gd name="T71" fmla="*/ 2147483647 h 673"/>
                  <a:gd name="T72" fmla="*/ 2147483647 w 570"/>
                  <a:gd name="T73" fmla="*/ 2147483647 h 673"/>
                  <a:gd name="T74" fmla="*/ 2147483647 w 570"/>
                  <a:gd name="T75" fmla="*/ 2147483647 h 673"/>
                  <a:gd name="T76" fmla="*/ 2147483647 w 570"/>
                  <a:gd name="T77" fmla="*/ 2147483647 h 67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70"/>
                  <a:gd name="T118" fmla="*/ 0 h 673"/>
                  <a:gd name="T119" fmla="*/ 570 w 570"/>
                  <a:gd name="T120" fmla="*/ 673 h 67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70" h="673">
                    <a:moveTo>
                      <a:pt x="0" y="465"/>
                    </a:moveTo>
                    <a:lnTo>
                      <a:pt x="11" y="451"/>
                    </a:lnTo>
                    <a:lnTo>
                      <a:pt x="27" y="451"/>
                    </a:lnTo>
                    <a:lnTo>
                      <a:pt x="36" y="423"/>
                    </a:lnTo>
                    <a:lnTo>
                      <a:pt x="29" y="421"/>
                    </a:lnTo>
                    <a:lnTo>
                      <a:pt x="19" y="411"/>
                    </a:lnTo>
                    <a:lnTo>
                      <a:pt x="23" y="381"/>
                    </a:lnTo>
                    <a:lnTo>
                      <a:pt x="31" y="376"/>
                    </a:lnTo>
                    <a:lnTo>
                      <a:pt x="47" y="350"/>
                    </a:lnTo>
                    <a:lnTo>
                      <a:pt x="52" y="321"/>
                    </a:lnTo>
                    <a:lnTo>
                      <a:pt x="56" y="318"/>
                    </a:lnTo>
                    <a:lnTo>
                      <a:pt x="61" y="308"/>
                    </a:lnTo>
                    <a:lnTo>
                      <a:pt x="77" y="302"/>
                    </a:lnTo>
                    <a:lnTo>
                      <a:pt x="87" y="295"/>
                    </a:lnTo>
                    <a:lnTo>
                      <a:pt x="90" y="289"/>
                    </a:lnTo>
                    <a:lnTo>
                      <a:pt x="72" y="270"/>
                    </a:lnTo>
                    <a:lnTo>
                      <a:pt x="72" y="264"/>
                    </a:lnTo>
                    <a:lnTo>
                      <a:pt x="66" y="238"/>
                    </a:lnTo>
                    <a:lnTo>
                      <a:pt x="58" y="223"/>
                    </a:lnTo>
                    <a:lnTo>
                      <a:pt x="59" y="206"/>
                    </a:lnTo>
                    <a:lnTo>
                      <a:pt x="68" y="181"/>
                    </a:lnTo>
                    <a:lnTo>
                      <a:pt x="68" y="126"/>
                    </a:lnTo>
                    <a:lnTo>
                      <a:pt x="72" y="112"/>
                    </a:lnTo>
                    <a:lnTo>
                      <a:pt x="69" y="88"/>
                    </a:lnTo>
                    <a:lnTo>
                      <a:pt x="91" y="85"/>
                    </a:lnTo>
                    <a:lnTo>
                      <a:pt x="111" y="102"/>
                    </a:lnTo>
                    <a:lnTo>
                      <a:pt x="130" y="87"/>
                    </a:lnTo>
                    <a:lnTo>
                      <a:pt x="141" y="16"/>
                    </a:lnTo>
                    <a:lnTo>
                      <a:pt x="145" y="0"/>
                    </a:lnTo>
                    <a:lnTo>
                      <a:pt x="172" y="4"/>
                    </a:lnTo>
                    <a:lnTo>
                      <a:pt x="201" y="8"/>
                    </a:lnTo>
                    <a:lnTo>
                      <a:pt x="241" y="15"/>
                    </a:lnTo>
                    <a:lnTo>
                      <a:pt x="244" y="15"/>
                    </a:lnTo>
                    <a:lnTo>
                      <a:pt x="255" y="16"/>
                    </a:lnTo>
                    <a:lnTo>
                      <a:pt x="272" y="19"/>
                    </a:lnTo>
                    <a:lnTo>
                      <a:pt x="338" y="27"/>
                    </a:lnTo>
                    <a:lnTo>
                      <a:pt x="360" y="31"/>
                    </a:lnTo>
                    <a:lnTo>
                      <a:pt x="367" y="31"/>
                    </a:lnTo>
                    <a:lnTo>
                      <a:pt x="381" y="33"/>
                    </a:lnTo>
                    <a:lnTo>
                      <a:pt x="403" y="36"/>
                    </a:lnTo>
                    <a:lnTo>
                      <a:pt x="424" y="38"/>
                    </a:lnTo>
                    <a:lnTo>
                      <a:pt x="446" y="41"/>
                    </a:lnTo>
                    <a:lnTo>
                      <a:pt x="448" y="42"/>
                    </a:lnTo>
                    <a:lnTo>
                      <a:pt x="487" y="47"/>
                    </a:lnTo>
                    <a:lnTo>
                      <a:pt x="519" y="51"/>
                    </a:lnTo>
                    <a:lnTo>
                      <a:pt x="530" y="52"/>
                    </a:lnTo>
                    <a:lnTo>
                      <a:pt x="569" y="56"/>
                    </a:lnTo>
                    <a:lnTo>
                      <a:pt x="566" y="83"/>
                    </a:lnTo>
                    <a:lnTo>
                      <a:pt x="563" y="110"/>
                    </a:lnTo>
                    <a:lnTo>
                      <a:pt x="556" y="164"/>
                    </a:lnTo>
                    <a:lnTo>
                      <a:pt x="550" y="216"/>
                    </a:lnTo>
                    <a:lnTo>
                      <a:pt x="550" y="218"/>
                    </a:lnTo>
                    <a:lnTo>
                      <a:pt x="544" y="277"/>
                    </a:lnTo>
                    <a:lnTo>
                      <a:pt x="541" y="296"/>
                    </a:lnTo>
                    <a:lnTo>
                      <a:pt x="541" y="297"/>
                    </a:lnTo>
                    <a:lnTo>
                      <a:pt x="539" y="320"/>
                    </a:lnTo>
                    <a:lnTo>
                      <a:pt x="537" y="340"/>
                    </a:lnTo>
                    <a:lnTo>
                      <a:pt x="532" y="382"/>
                    </a:lnTo>
                    <a:lnTo>
                      <a:pt x="530" y="405"/>
                    </a:lnTo>
                    <a:lnTo>
                      <a:pt x="530" y="408"/>
                    </a:lnTo>
                    <a:lnTo>
                      <a:pt x="530" y="410"/>
                    </a:lnTo>
                    <a:lnTo>
                      <a:pt x="523" y="468"/>
                    </a:lnTo>
                    <a:lnTo>
                      <a:pt x="523" y="473"/>
                    </a:lnTo>
                    <a:lnTo>
                      <a:pt x="520" y="490"/>
                    </a:lnTo>
                    <a:lnTo>
                      <a:pt x="517" y="515"/>
                    </a:lnTo>
                    <a:lnTo>
                      <a:pt x="517" y="518"/>
                    </a:lnTo>
                    <a:lnTo>
                      <a:pt x="514" y="544"/>
                    </a:lnTo>
                    <a:lnTo>
                      <a:pt x="513" y="552"/>
                    </a:lnTo>
                    <a:lnTo>
                      <a:pt x="503" y="648"/>
                    </a:lnTo>
                    <a:lnTo>
                      <a:pt x="503" y="651"/>
                    </a:lnTo>
                    <a:lnTo>
                      <a:pt x="500" y="672"/>
                    </a:lnTo>
                    <a:lnTo>
                      <a:pt x="371" y="656"/>
                    </a:lnTo>
                    <a:lnTo>
                      <a:pt x="316" y="649"/>
                    </a:lnTo>
                    <a:lnTo>
                      <a:pt x="294" y="637"/>
                    </a:lnTo>
                    <a:lnTo>
                      <a:pt x="291" y="635"/>
                    </a:lnTo>
                    <a:lnTo>
                      <a:pt x="278" y="630"/>
                    </a:lnTo>
                    <a:lnTo>
                      <a:pt x="123" y="544"/>
                    </a:lnTo>
                    <a:lnTo>
                      <a:pt x="11" y="480"/>
                    </a:lnTo>
                    <a:lnTo>
                      <a:pt x="0" y="465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grpSp>
            <p:nvGrpSpPr>
              <p:cNvPr id="190" name="Group 242"/>
              <p:cNvGrpSpPr>
                <a:grpSpLocks/>
              </p:cNvGrpSpPr>
              <p:nvPr/>
            </p:nvGrpSpPr>
            <p:grpSpPr bwMode="auto">
              <a:xfrm>
                <a:off x="222113" y="2133675"/>
                <a:ext cx="1133475" cy="1711325"/>
                <a:chOff x="514" y="1479"/>
                <a:chExt cx="717" cy="1163"/>
              </a:xfrm>
              <a:solidFill>
                <a:schemeClr val="tx2"/>
              </a:solidFill>
            </p:grpSpPr>
            <p:sp>
              <p:nvSpPr>
                <p:cNvPr id="191" name="Freeform 243"/>
                <p:cNvSpPr>
                  <a:spLocks/>
                </p:cNvSpPr>
                <p:nvPr/>
              </p:nvSpPr>
              <p:spPr bwMode="auto">
                <a:xfrm>
                  <a:off x="514" y="1479"/>
                  <a:ext cx="717" cy="1163"/>
                </a:xfrm>
                <a:custGeom>
                  <a:avLst/>
                  <a:gdLst>
                    <a:gd name="T0" fmla="*/ 637 w 717"/>
                    <a:gd name="T1" fmla="*/ 1162 h 1163"/>
                    <a:gd name="T2" fmla="*/ 661 w 717"/>
                    <a:gd name="T3" fmla="*/ 1134 h 1163"/>
                    <a:gd name="T4" fmla="*/ 649 w 717"/>
                    <a:gd name="T5" fmla="*/ 1091 h 1163"/>
                    <a:gd name="T6" fmla="*/ 678 w 717"/>
                    <a:gd name="T7" fmla="*/ 1031 h 1163"/>
                    <a:gd name="T8" fmla="*/ 703 w 717"/>
                    <a:gd name="T9" fmla="*/ 1011 h 1163"/>
                    <a:gd name="T10" fmla="*/ 697 w 717"/>
                    <a:gd name="T11" fmla="*/ 979 h 1163"/>
                    <a:gd name="T12" fmla="*/ 684 w 717"/>
                    <a:gd name="T13" fmla="*/ 932 h 1163"/>
                    <a:gd name="T14" fmla="*/ 641 w 717"/>
                    <a:gd name="T15" fmla="*/ 854 h 1163"/>
                    <a:gd name="T16" fmla="*/ 596 w 717"/>
                    <a:gd name="T17" fmla="*/ 789 h 1163"/>
                    <a:gd name="T18" fmla="*/ 551 w 717"/>
                    <a:gd name="T19" fmla="*/ 725 h 1163"/>
                    <a:gd name="T20" fmla="*/ 477 w 717"/>
                    <a:gd name="T21" fmla="*/ 622 h 1163"/>
                    <a:gd name="T22" fmla="*/ 448 w 717"/>
                    <a:gd name="T23" fmla="*/ 581 h 1163"/>
                    <a:gd name="T24" fmla="*/ 390 w 717"/>
                    <a:gd name="T25" fmla="*/ 498 h 1163"/>
                    <a:gd name="T26" fmla="*/ 367 w 717"/>
                    <a:gd name="T27" fmla="*/ 465 h 1163"/>
                    <a:gd name="T28" fmla="*/ 346 w 717"/>
                    <a:gd name="T29" fmla="*/ 437 h 1163"/>
                    <a:gd name="T30" fmla="*/ 325 w 717"/>
                    <a:gd name="T31" fmla="*/ 408 h 1163"/>
                    <a:gd name="T32" fmla="*/ 321 w 717"/>
                    <a:gd name="T33" fmla="*/ 391 h 1163"/>
                    <a:gd name="T34" fmla="*/ 322 w 717"/>
                    <a:gd name="T35" fmla="*/ 382 h 1163"/>
                    <a:gd name="T36" fmla="*/ 328 w 717"/>
                    <a:gd name="T37" fmla="*/ 359 h 1163"/>
                    <a:gd name="T38" fmla="*/ 333 w 717"/>
                    <a:gd name="T39" fmla="*/ 332 h 1163"/>
                    <a:gd name="T40" fmla="*/ 354 w 717"/>
                    <a:gd name="T41" fmla="*/ 239 h 1163"/>
                    <a:gd name="T42" fmla="*/ 385 w 717"/>
                    <a:gd name="T43" fmla="*/ 104 h 1163"/>
                    <a:gd name="T44" fmla="*/ 369 w 717"/>
                    <a:gd name="T45" fmla="*/ 76 h 1163"/>
                    <a:gd name="T46" fmla="*/ 288 w 717"/>
                    <a:gd name="T47" fmla="*/ 56 h 1163"/>
                    <a:gd name="T48" fmla="*/ 221 w 717"/>
                    <a:gd name="T49" fmla="*/ 40 h 1163"/>
                    <a:gd name="T50" fmla="*/ 145 w 717"/>
                    <a:gd name="T51" fmla="*/ 20 h 1163"/>
                    <a:gd name="T52" fmla="*/ 123 w 717"/>
                    <a:gd name="T53" fmla="*/ 15 h 1163"/>
                    <a:gd name="T54" fmla="*/ 105 w 717"/>
                    <a:gd name="T55" fmla="*/ 11 h 1163"/>
                    <a:gd name="T56" fmla="*/ 69 w 717"/>
                    <a:gd name="T57" fmla="*/ 2 h 1163"/>
                    <a:gd name="T58" fmla="*/ 59 w 717"/>
                    <a:gd name="T59" fmla="*/ 33 h 1163"/>
                    <a:gd name="T60" fmla="*/ 44 w 717"/>
                    <a:gd name="T61" fmla="*/ 93 h 1163"/>
                    <a:gd name="T62" fmla="*/ 42 w 717"/>
                    <a:gd name="T63" fmla="*/ 101 h 1163"/>
                    <a:gd name="T64" fmla="*/ 6 w 717"/>
                    <a:gd name="T65" fmla="*/ 154 h 1163"/>
                    <a:gd name="T66" fmla="*/ 16 w 717"/>
                    <a:gd name="T67" fmla="*/ 201 h 1163"/>
                    <a:gd name="T68" fmla="*/ 30 w 717"/>
                    <a:gd name="T69" fmla="*/ 259 h 1163"/>
                    <a:gd name="T70" fmla="*/ 26 w 717"/>
                    <a:gd name="T71" fmla="*/ 355 h 1163"/>
                    <a:gd name="T72" fmla="*/ 52 w 717"/>
                    <a:gd name="T73" fmla="*/ 415 h 1163"/>
                    <a:gd name="T74" fmla="*/ 56 w 717"/>
                    <a:gd name="T75" fmla="*/ 422 h 1163"/>
                    <a:gd name="T76" fmla="*/ 56 w 717"/>
                    <a:gd name="T77" fmla="*/ 447 h 1163"/>
                    <a:gd name="T78" fmla="*/ 76 w 717"/>
                    <a:gd name="T79" fmla="*/ 467 h 1163"/>
                    <a:gd name="T80" fmla="*/ 85 w 717"/>
                    <a:gd name="T81" fmla="*/ 480 h 1163"/>
                    <a:gd name="T82" fmla="*/ 77 w 717"/>
                    <a:gd name="T83" fmla="*/ 512 h 1163"/>
                    <a:gd name="T84" fmla="*/ 77 w 717"/>
                    <a:gd name="T85" fmla="*/ 540 h 1163"/>
                    <a:gd name="T86" fmla="*/ 90 w 717"/>
                    <a:gd name="T87" fmla="*/ 571 h 1163"/>
                    <a:gd name="T88" fmla="*/ 117 w 717"/>
                    <a:gd name="T89" fmla="*/ 594 h 1163"/>
                    <a:gd name="T90" fmla="*/ 102 w 717"/>
                    <a:gd name="T91" fmla="*/ 615 h 1163"/>
                    <a:gd name="T92" fmla="*/ 106 w 717"/>
                    <a:gd name="T93" fmla="*/ 664 h 1163"/>
                    <a:gd name="T94" fmla="*/ 130 w 717"/>
                    <a:gd name="T95" fmla="*/ 717 h 1163"/>
                    <a:gd name="T96" fmla="*/ 148 w 717"/>
                    <a:gd name="T97" fmla="*/ 754 h 1163"/>
                    <a:gd name="T98" fmla="*/ 155 w 717"/>
                    <a:gd name="T99" fmla="*/ 783 h 1163"/>
                    <a:gd name="T100" fmla="*/ 168 w 717"/>
                    <a:gd name="T101" fmla="*/ 818 h 1163"/>
                    <a:gd name="T102" fmla="*/ 180 w 717"/>
                    <a:gd name="T103" fmla="*/ 878 h 1163"/>
                    <a:gd name="T104" fmla="*/ 243 w 717"/>
                    <a:gd name="T105" fmla="*/ 896 h 1163"/>
                    <a:gd name="T106" fmla="*/ 275 w 717"/>
                    <a:gd name="T107" fmla="*/ 936 h 1163"/>
                    <a:gd name="T108" fmla="*/ 330 w 717"/>
                    <a:gd name="T109" fmla="*/ 961 h 1163"/>
                    <a:gd name="T110" fmla="*/ 344 w 717"/>
                    <a:gd name="T111" fmla="*/ 999 h 1163"/>
                    <a:gd name="T112" fmla="*/ 376 w 717"/>
                    <a:gd name="T113" fmla="*/ 1017 h 1163"/>
                    <a:gd name="T114" fmla="*/ 414 w 717"/>
                    <a:gd name="T115" fmla="*/ 1077 h 1163"/>
                    <a:gd name="T116" fmla="*/ 421 w 717"/>
                    <a:gd name="T117" fmla="*/ 1143 h 116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717"/>
                    <a:gd name="T178" fmla="*/ 0 h 1163"/>
                    <a:gd name="T179" fmla="*/ 717 w 717"/>
                    <a:gd name="T180" fmla="*/ 1163 h 1163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717" h="1163">
                      <a:moveTo>
                        <a:pt x="634" y="1162"/>
                      </a:moveTo>
                      <a:lnTo>
                        <a:pt x="637" y="1162"/>
                      </a:lnTo>
                      <a:lnTo>
                        <a:pt x="653" y="1162"/>
                      </a:lnTo>
                      <a:lnTo>
                        <a:pt x="661" y="1134"/>
                      </a:lnTo>
                      <a:lnTo>
                        <a:pt x="655" y="1131"/>
                      </a:lnTo>
                      <a:lnTo>
                        <a:pt x="645" y="1121"/>
                      </a:lnTo>
                      <a:lnTo>
                        <a:pt x="649" y="1091"/>
                      </a:lnTo>
                      <a:lnTo>
                        <a:pt x="657" y="1086"/>
                      </a:lnTo>
                      <a:lnTo>
                        <a:pt x="673" y="1060"/>
                      </a:lnTo>
                      <a:lnTo>
                        <a:pt x="678" y="1031"/>
                      </a:lnTo>
                      <a:lnTo>
                        <a:pt x="682" y="1028"/>
                      </a:lnTo>
                      <a:lnTo>
                        <a:pt x="686" y="1018"/>
                      </a:lnTo>
                      <a:lnTo>
                        <a:pt x="703" y="1011"/>
                      </a:lnTo>
                      <a:lnTo>
                        <a:pt x="713" y="1004"/>
                      </a:lnTo>
                      <a:lnTo>
                        <a:pt x="716" y="999"/>
                      </a:lnTo>
                      <a:lnTo>
                        <a:pt x="697" y="979"/>
                      </a:lnTo>
                      <a:lnTo>
                        <a:pt x="697" y="974"/>
                      </a:lnTo>
                      <a:lnTo>
                        <a:pt x="692" y="947"/>
                      </a:lnTo>
                      <a:lnTo>
                        <a:pt x="684" y="932"/>
                      </a:lnTo>
                      <a:lnTo>
                        <a:pt x="685" y="915"/>
                      </a:lnTo>
                      <a:lnTo>
                        <a:pt x="664" y="886"/>
                      </a:lnTo>
                      <a:lnTo>
                        <a:pt x="641" y="854"/>
                      </a:lnTo>
                      <a:lnTo>
                        <a:pt x="614" y="815"/>
                      </a:lnTo>
                      <a:lnTo>
                        <a:pt x="606" y="804"/>
                      </a:lnTo>
                      <a:lnTo>
                        <a:pt x="596" y="789"/>
                      </a:lnTo>
                      <a:lnTo>
                        <a:pt x="595" y="789"/>
                      </a:lnTo>
                      <a:lnTo>
                        <a:pt x="570" y="754"/>
                      </a:lnTo>
                      <a:lnTo>
                        <a:pt x="551" y="725"/>
                      </a:lnTo>
                      <a:lnTo>
                        <a:pt x="508" y="665"/>
                      </a:lnTo>
                      <a:lnTo>
                        <a:pt x="483" y="629"/>
                      </a:lnTo>
                      <a:lnTo>
                        <a:pt x="477" y="622"/>
                      </a:lnTo>
                      <a:lnTo>
                        <a:pt x="462" y="601"/>
                      </a:lnTo>
                      <a:lnTo>
                        <a:pt x="459" y="597"/>
                      </a:lnTo>
                      <a:lnTo>
                        <a:pt x="448" y="581"/>
                      </a:lnTo>
                      <a:lnTo>
                        <a:pt x="423" y="546"/>
                      </a:lnTo>
                      <a:lnTo>
                        <a:pt x="401" y="514"/>
                      </a:lnTo>
                      <a:lnTo>
                        <a:pt x="390" y="498"/>
                      </a:lnTo>
                      <a:lnTo>
                        <a:pt x="373" y="476"/>
                      </a:lnTo>
                      <a:lnTo>
                        <a:pt x="368" y="468"/>
                      </a:lnTo>
                      <a:lnTo>
                        <a:pt x="367" y="465"/>
                      </a:lnTo>
                      <a:lnTo>
                        <a:pt x="362" y="461"/>
                      </a:lnTo>
                      <a:lnTo>
                        <a:pt x="351" y="446"/>
                      </a:lnTo>
                      <a:lnTo>
                        <a:pt x="346" y="437"/>
                      </a:lnTo>
                      <a:lnTo>
                        <a:pt x="342" y="432"/>
                      </a:lnTo>
                      <a:lnTo>
                        <a:pt x="329" y="414"/>
                      </a:lnTo>
                      <a:lnTo>
                        <a:pt x="325" y="408"/>
                      </a:lnTo>
                      <a:lnTo>
                        <a:pt x="324" y="405"/>
                      </a:lnTo>
                      <a:lnTo>
                        <a:pt x="318" y="400"/>
                      </a:lnTo>
                      <a:lnTo>
                        <a:pt x="321" y="391"/>
                      </a:lnTo>
                      <a:lnTo>
                        <a:pt x="321" y="387"/>
                      </a:lnTo>
                      <a:lnTo>
                        <a:pt x="321" y="386"/>
                      </a:lnTo>
                      <a:lnTo>
                        <a:pt x="322" y="382"/>
                      </a:lnTo>
                      <a:lnTo>
                        <a:pt x="325" y="372"/>
                      </a:lnTo>
                      <a:lnTo>
                        <a:pt x="325" y="365"/>
                      </a:lnTo>
                      <a:lnTo>
                        <a:pt x="328" y="359"/>
                      </a:lnTo>
                      <a:lnTo>
                        <a:pt x="329" y="351"/>
                      </a:lnTo>
                      <a:lnTo>
                        <a:pt x="330" y="346"/>
                      </a:lnTo>
                      <a:lnTo>
                        <a:pt x="333" y="332"/>
                      </a:lnTo>
                      <a:lnTo>
                        <a:pt x="336" y="322"/>
                      </a:lnTo>
                      <a:lnTo>
                        <a:pt x="342" y="297"/>
                      </a:lnTo>
                      <a:lnTo>
                        <a:pt x="354" y="239"/>
                      </a:lnTo>
                      <a:lnTo>
                        <a:pt x="371" y="165"/>
                      </a:lnTo>
                      <a:lnTo>
                        <a:pt x="373" y="148"/>
                      </a:lnTo>
                      <a:lnTo>
                        <a:pt x="385" y="104"/>
                      </a:lnTo>
                      <a:lnTo>
                        <a:pt x="390" y="80"/>
                      </a:lnTo>
                      <a:lnTo>
                        <a:pt x="373" y="76"/>
                      </a:lnTo>
                      <a:lnTo>
                        <a:pt x="369" y="76"/>
                      </a:lnTo>
                      <a:lnTo>
                        <a:pt x="321" y="63"/>
                      </a:lnTo>
                      <a:lnTo>
                        <a:pt x="306" y="61"/>
                      </a:lnTo>
                      <a:lnTo>
                        <a:pt x="288" y="56"/>
                      </a:lnTo>
                      <a:lnTo>
                        <a:pt x="276" y="54"/>
                      </a:lnTo>
                      <a:lnTo>
                        <a:pt x="234" y="43"/>
                      </a:lnTo>
                      <a:lnTo>
                        <a:pt x="221" y="40"/>
                      </a:lnTo>
                      <a:lnTo>
                        <a:pt x="211" y="37"/>
                      </a:lnTo>
                      <a:lnTo>
                        <a:pt x="153" y="23"/>
                      </a:lnTo>
                      <a:lnTo>
                        <a:pt x="145" y="20"/>
                      </a:lnTo>
                      <a:lnTo>
                        <a:pt x="138" y="19"/>
                      </a:lnTo>
                      <a:lnTo>
                        <a:pt x="130" y="18"/>
                      </a:lnTo>
                      <a:lnTo>
                        <a:pt x="123" y="15"/>
                      </a:lnTo>
                      <a:lnTo>
                        <a:pt x="116" y="13"/>
                      </a:lnTo>
                      <a:lnTo>
                        <a:pt x="108" y="11"/>
                      </a:lnTo>
                      <a:lnTo>
                        <a:pt x="105" y="11"/>
                      </a:lnTo>
                      <a:lnTo>
                        <a:pt x="92" y="8"/>
                      </a:lnTo>
                      <a:lnTo>
                        <a:pt x="78" y="4"/>
                      </a:lnTo>
                      <a:lnTo>
                        <a:pt x="69" y="2"/>
                      </a:lnTo>
                      <a:lnTo>
                        <a:pt x="62" y="0"/>
                      </a:lnTo>
                      <a:lnTo>
                        <a:pt x="52" y="23"/>
                      </a:lnTo>
                      <a:lnTo>
                        <a:pt x="59" y="33"/>
                      </a:lnTo>
                      <a:lnTo>
                        <a:pt x="59" y="59"/>
                      </a:lnTo>
                      <a:lnTo>
                        <a:pt x="56" y="68"/>
                      </a:lnTo>
                      <a:lnTo>
                        <a:pt x="44" y="93"/>
                      </a:lnTo>
                      <a:lnTo>
                        <a:pt x="40" y="93"/>
                      </a:lnTo>
                      <a:lnTo>
                        <a:pt x="40" y="101"/>
                      </a:lnTo>
                      <a:lnTo>
                        <a:pt x="42" y="101"/>
                      </a:lnTo>
                      <a:lnTo>
                        <a:pt x="42" y="107"/>
                      </a:lnTo>
                      <a:lnTo>
                        <a:pt x="36" y="119"/>
                      </a:lnTo>
                      <a:lnTo>
                        <a:pt x="6" y="154"/>
                      </a:lnTo>
                      <a:lnTo>
                        <a:pt x="5" y="168"/>
                      </a:lnTo>
                      <a:lnTo>
                        <a:pt x="0" y="179"/>
                      </a:lnTo>
                      <a:lnTo>
                        <a:pt x="16" y="201"/>
                      </a:lnTo>
                      <a:lnTo>
                        <a:pt x="22" y="215"/>
                      </a:lnTo>
                      <a:lnTo>
                        <a:pt x="30" y="246"/>
                      </a:lnTo>
                      <a:lnTo>
                        <a:pt x="30" y="259"/>
                      </a:lnTo>
                      <a:lnTo>
                        <a:pt x="20" y="284"/>
                      </a:lnTo>
                      <a:lnTo>
                        <a:pt x="19" y="341"/>
                      </a:lnTo>
                      <a:lnTo>
                        <a:pt x="26" y="355"/>
                      </a:lnTo>
                      <a:lnTo>
                        <a:pt x="42" y="389"/>
                      </a:lnTo>
                      <a:lnTo>
                        <a:pt x="51" y="400"/>
                      </a:lnTo>
                      <a:lnTo>
                        <a:pt x="52" y="415"/>
                      </a:lnTo>
                      <a:lnTo>
                        <a:pt x="56" y="416"/>
                      </a:lnTo>
                      <a:lnTo>
                        <a:pt x="59" y="422"/>
                      </a:lnTo>
                      <a:lnTo>
                        <a:pt x="56" y="422"/>
                      </a:lnTo>
                      <a:lnTo>
                        <a:pt x="56" y="436"/>
                      </a:lnTo>
                      <a:lnTo>
                        <a:pt x="52" y="450"/>
                      </a:lnTo>
                      <a:lnTo>
                        <a:pt x="56" y="447"/>
                      </a:lnTo>
                      <a:lnTo>
                        <a:pt x="60" y="448"/>
                      </a:lnTo>
                      <a:lnTo>
                        <a:pt x="69" y="460"/>
                      </a:lnTo>
                      <a:lnTo>
                        <a:pt x="76" y="467"/>
                      </a:lnTo>
                      <a:lnTo>
                        <a:pt x="83" y="478"/>
                      </a:lnTo>
                      <a:lnTo>
                        <a:pt x="87" y="478"/>
                      </a:lnTo>
                      <a:lnTo>
                        <a:pt x="85" y="480"/>
                      </a:lnTo>
                      <a:lnTo>
                        <a:pt x="83" y="480"/>
                      </a:lnTo>
                      <a:lnTo>
                        <a:pt x="83" y="489"/>
                      </a:lnTo>
                      <a:lnTo>
                        <a:pt x="77" y="512"/>
                      </a:lnTo>
                      <a:lnTo>
                        <a:pt x="80" y="512"/>
                      </a:lnTo>
                      <a:lnTo>
                        <a:pt x="81" y="526"/>
                      </a:lnTo>
                      <a:lnTo>
                        <a:pt x="77" y="540"/>
                      </a:lnTo>
                      <a:lnTo>
                        <a:pt x="81" y="554"/>
                      </a:lnTo>
                      <a:lnTo>
                        <a:pt x="84" y="557"/>
                      </a:lnTo>
                      <a:lnTo>
                        <a:pt x="90" y="571"/>
                      </a:lnTo>
                      <a:lnTo>
                        <a:pt x="101" y="579"/>
                      </a:lnTo>
                      <a:lnTo>
                        <a:pt x="113" y="581"/>
                      </a:lnTo>
                      <a:lnTo>
                        <a:pt x="117" y="594"/>
                      </a:lnTo>
                      <a:lnTo>
                        <a:pt x="112" y="614"/>
                      </a:lnTo>
                      <a:lnTo>
                        <a:pt x="106" y="619"/>
                      </a:lnTo>
                      <a:lnTo>
                        <a:pt x="102" y="615"/>
                      </a:lnTo>
                      <a:lnTo>
                        <a:pt x="96" y="619"/>
                      </a:lnTo>
                      <a:lnTo>
                        <a:pt x="99" y="658"/>
                      </a:lnTo>
                      <a:lnTo>
                        <a:pt x="106" y="664"/>
                      </a:lnTo>
                      <a:lnTo>
                        <a:pt x="121" y="692"/>
                      </a:lnTo>
                      <a:lnTo>
                        <a:pt x="123" y="706"/>
                      </a:lnTo>
                      <a:lnTo>
                        <a:pt x="130" y="717"/>
                      </a:lnTo>
                      <a:lnTo>
                        <a:pt x="131" y="728"/>
                      </a:lnTo>
                      <a:lnTo>
                        <a:pt x="141" y="738"/>
                      </a:lnTo>
                      <a:lnTo>
                        <a:pt x="148" y="754"/>
                      </a:lnTo>
                      <a:lnTo>
                        <a:pt x="159" y="764"/>
                      </a:lnTo>
                      <a:lnTo>
                        <a:pt x="160" y="771"/>
                      </a:lnTo>
                      <a:lnTo>
                        <a:pt x="155" y="783"/>
                      </a:lnTo>
                      <a:lnTo>
                        <a:pt x="164" y="797"/>
                      </a:lnTo>
                      <a:lnTo>
                        <a:pt x="173" y="802"/>
                      </a:lnTo>
                      <a:lnTo>
                        <a:pt x="168" y="818"/>
                      </a:lnTo>
                      <a:lnTo>
                        <a:pt x="168" y="829"/>
                      </a:lnTo>
                      <a:lnTo>
                        <a:pt x="160" y="863"/>
                      </a:lnTo>
                      <a:lnTo>
                        <a:pt x="180" y="878"/>
                      </a:lnTo>
                      <a:lnTo>
                        <a:pt x="211" y="885"/>
                      </a:lnTo>
                      <a:lnTo>
                        <a:pt x="221" y="893"/>
                      </a:lnTo>
                      <a:lnTo>
                        <a:pt x="243" y="896"/>
                      </a:lnTo>
                      <a:lnTo>
                        <a:pt x="254" y="904"/>
                      </a:lnTo>
                      <a:lnTo>
                        <a:pt x="270" y="921"/>
                      </a:lnTo>
                      <a:lnTo>
                        <a:pt x="275" y="936"/>
                      </a:lnTo>
                      <a:lnTo>
                        <a:pt x="293" y="949"/>
                      </a:lnTo>
                      <a:lnTo>
                        <a:pt x="321" y="956"/>
                      </a:lnTo>
                      <a:lnTo>
                        <a:pt x="330" y="961"/>
                      </a:lnTo>
                      <a:lnTo>
                        <a:pt x="335" y="975"/>
                      </a:lnTo>
                      <a:lnTo>
                        <a:pt x="336" y="992"/>
                      </a:lnTo>
                      <a:lnTo>
                        <a:pt x="344" y="999"/>
                      </a:lnTo>
                      <a:lnTo>
                        <a:pt x="358" y="997"/>
                      </a:lnTo>
                      <a:lnTo>
                        <a:pt x="367" y="1007"/>
                      </a:lnTo>
                      <a:lnTo>
                        <a:pt x="376" y="1017"/>
                      </a:lnTo>
                      <a:lnTo>
                        <a:pt x="397" y="1043"/>
                      </a:lnTo>
                      <a:lnTo>
                        <a:pt x="404" y="1052"/>
                      </a:lnTo>
                      <a:lnTo>
                        <a:pt x="414" y="1077"/>
                      </a:lnTo>
                      <a:lnTo>
                        <a:pt x="414" y="1118"/>
                      </a:lnTo>
                      <a:lnTo>
                        <a:pt x="421" y="1134"/>
                      </a:lnTo>
                      <a:lnTo>
                        <a:pt x="421" y="1143"/>
                      </a:lnTo>
                      <a:lnTo>
                        <a:pt x="512" y="1150"/>
                      </a:lnTo>
                      <a:lnTo>
                        <a:pt x="634" y="1162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192" name="Freeform 244"/>
                <p:cNvSpPr>
                  <a:spLocks/>
                </p:cNvSpPr>
                <p:nvPr/>
              </p:nvSpPr>
              <p:spPr bwMode="auto">
                <a:xfrm>
                  <a:off x="722" y="2406"/>
                  <a:ext cx="32" cy="23"/>
                </a:xfrm>
                <a:custGeom>
                  <a:avLst/>
                  <a:gdLst>
                    <a:gd name="T0" fmla="*/ 0 w 32"/>
                    <a:gd name="T1" fmla="*/ 0 h 23"/>
                    <a:gd name="T2" fmla="*/ 22 w 32"/>
                    <a:gd name="T3" fmla="*/ 16 h 23"/>
                    <a:gd name="T4" fmla="*/ 28 w 32"/>
                    <a:gd name="T5" fmla="*/ 12 h 23"/>
                    <a:gd name="T6" fmla="*/ 31 w 32"/>
                    <a:gd name="T7" fmla="*/ 20 h 23"/>
                    <a:gd name="T8" fmla="*/ 28 w 32"/>
                    <a:gd name="T9" fmla="*/ 22 h 23"/>
                    <a:gd name="T10" fmla="*/ 4 w 32"/>
                    <a:gd name="T11" fmla="*/ 18 h 23"/>
                    <a:gd name="T12" fmla="*/ 0 w 32"/>
                    <a:gd name="T13" fmla="*/ 0 h 2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23"/>
                    <a:gd name="T23" fmla="*/ 32 w 32"/>
                    <a:gd name="T24" fmla="*/ 23 h 2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23">
                      <a:moveTo>
                        <a:pt x="0" y="0"/>
                      </a:moveTo>
                      <a:lnTo>
                        <a:pt x="22" y="16"/>
                      </a:lnTo>
                      <a:lnTo>
                        <a:pt x="28" y="12"/>
                      </a:lnTo>
                      <a:lnTo>
                        <a:pt x="31" y="20"/>
                      </a:lnTo>
                      <a:lnTo>
                        <a:pt x="28" y="22"/>
                      </a:lnTo>
                      <a:lnTo>
                        <a:pt x="4" y="18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193" name="Freeform 245"/>
                <p:cNvSpPr>
                  <a:spLocks/>
                </p:cNvSpPr>
                <p:nvPr/>
              </p:nvSpPr>
              <p:spPr bwMode="auto">
                <a:xfrm>
                  <a:off x="695" y="2409"/>
                  <a:ext cx="24" cy="22"/>
                </a:xfrm>
                <a:custGeom>
                  <a:avLst/>
                  <a:gdLst>
                    <a:gd name="T0" fmla="*/ 0 w 24"/>
                    <a:gd name="T1" fmla="*/ 4 h 22"/>
                    <a:gd name="T2" fmla="*/ 3 w 24"/>
                    <a:gd name="T3" fmla="*/ 18 h 22"/>
                    <a:gd name="T4" fmla="*/ 23 w 24"/>
                    <a:gd name="T5" fmla="*/ 21 h 22"/>
                    <a:gd name="T6" fmla="*/ 16 w 24"/>
                    <a:gd name="T7" fmla="*/ 9 h 22"/>
                    <a:gd name="T8" fmla="*/ 18 w 24"/>
                    <a:gd name="T9" fmla="*/ 0 h 22"/>
                    <a:gd name="T10" fmla="*/ 0 w 24"/>
                    <a:gd name="T11" fmla="*/ 4 h 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"/>
                    <a:gd name="T19" fmla="*/ 0 h 22"/>
                    <a:gd name="T20" fmla="*/ 24 w 24"/>
                    <a:gd name="T21" fmla="*/ 22 h 2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" h="22">
                      <a:moveTo>
                        <a:pt x="0" y="4"/>
                      </a:moveTo>
                      <a:lnTo>
                        <a:pt x="3" y="18"/>
                      </a:lnTo>
                      <a:lnTo>
                        <a:pt x="23" y="21"/>
                      </a:lnTo>
                      <a:lnTo>
                        <a:pt x="16" y="9"/>
                      </a:lnTo>
                      <a:lnTo>
                        <a:pt x="18" y="0"/>
                      </a:lnTo>
                      <a:lnTo>
                        <a:pt x="0" y="4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194" name="Freeform 246"/>
                <p:cNvSpPr>
                  <a:spLocks/>
                </p:cNvSpPr>
                <p:nvPr/>
              </p:nvSpPr>
              <p:spPr bwMode="auto">
                <a:xfrm>
                  <a:off x="826" y="2496"/>
                  <a:ext cx="23" cy="23"/>
                </a:xfrm>
                <a:custGeom>
                  <a:avLst/>
                  <a:gdLst>
                    <a:gd name="T0" fmla="*/ 1 w 23"/>
                    <a:gd name="T1" fmla="*/ 0 h 23"/>
                    <a:gd name="T2" fmla="*/ 0 w 23"/>
                    <a:gd name="T3" fmla="*/ 6 h 23"/>
                    <a:gd name="T4" fmla="*/ 6 w 23"/>
                    <a:gd name="T5" fmla="*/ 7 h 23"/>
                    <a:gd name="T6" fmla="*/ 11 w 23"/>
                    <a:gd name="T7" fmla="*/ 22 h 23"/>
                    <a:gd name="T8" fmla="*/ 22 w 23"/>
                    <a:gd name="T9" fmla="*/ 20 h 23"/>
                    <a:gd name="T10" fmla="*/ 18 w 23"/>
                    <a:gd name="T11" fmla="*/ 12 h 23"/>
                    <a:gd name="T12" fmla="*/ 1 w 23"/>
                    <a:gd name="T13" fmla="*/ 0 h 2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"/>
                    <a:gd name="T22" fmla="*/ 0 h 23"/>
                    <a:gd name="T23" fmla="*/ 23 w 23"/>
                    <a:gd name="T24" fmla="*/ 23 h 2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" h="23">
                      <a:moveTo>
                        <a:pt x="1" y="0"/>
                      </a:moveTo>
                      <a:lnTo>
                        <a:pt x="0" y="6"/>
                      </a:lnTo>
                      <a:lnTo>
                        <a:pt x="6" y="7"/>
                      </a:lnTo>
                      <a:lnTo>
                        <a:pt x="11" y="22"/>
                      </a:lnTo>
                      <a:lnTo>
                        <a:pt x="22" y="20"/>
                      </a:lnTo>
                      <a:lnTo>
                        <a:pt x="18" y="12"/>
                      </a:lnTo>
                      <a:lnTo>
                        <a:pt x="1" y="0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195" name="Freeform 247"/>
                <p:cNvSpPr>
                  <a:spLocks/>
                </p:cNvSpPr>
                <p:nvPr/>
              </p:nvSpPr>
              <p:spPr bwMode="auto">
                <a:xfrm>
                  <a:off x="815" y="2544"/>
                  <a:ext cx="23" cy="25"/>
                </a:xfrm>
                <a:custGeom>
                  <a:avLst/>
                  <a:gdLst>
                    <a:gd name="T0" fmla="*/ 0 w 23"/>
                    <a:gd name="T1" fmla="*/ 0 h 25"/>
                    <a:gd name="T2" fmla="*/ 10 w 23"/>
                    <a:gd name="T3" fmla="*/ 24 h 25"/>
                    <a:gd name="T4" fmla="*/ 22 w 23"/>
                    <a:gd name="T5" fmla="*/ 24 h 25"/>
                    <a:gd name="T6" fmla="*/ 0 w 23"/>
                    <a:gd name="T7" fmla="*/ 0 h 2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"/>
                    <a:gd name="T13" fmla="*/ 0 h 25"/>
                    <a:gd name="T14" fmla="*/ 23 w 23"/>
                    <a:gd name="T15" fmla="*/ 25 h 2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" h="25">
                      <a:moveTo>
                        <a:pt x="0" y="0"/>
                      </a:moveTo>
                      <a:lnTo>
                        <a:pt x="10" y="24"/>
                      </a:lnTo>
                      <a:lnTo>
                        <a:pt x="22" y="24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</p:grpSp>
          <p:sp>
            <p:nvSpPr>
              <p:cNvPr id="196" name="Freeform 248"/>
              <p:cNvSpPr>
                <a:spLocks/>
              </p:cNvSpPr>
              <p:nvPr/>
            </p:nvSpPr>
            <p:spPr bwMode="auto">
              <a:xfrm>
                <a:off x="2109651" y="2621037"/>
                <a:ext cx="968375" cy="709613"/>
              </a:xfrm>
              <a:custGeom>
                <a:avLst/>
                <a:gdLst>
                  <a:gd name="T0" fmla="*/ 2147483647 w 613"/>
                  <a:gd name="T1" fmla="*/ 2147483647 h 481"/>
                  <a:gd name="T2" fmla="*/ 2147483647 w 613"/>
                  <a:gd name="T3" fmla="*/ 2147483647 h 481"/>
                  <a:gd name="T4" fmla="*/ 2147483647 w 613"/>
                  <a:gd name="T5" fmla="*/ 2147483647 h 481"/>
                  <a:gd name="T6" fmla="*/ 2147483647 w 613"/>
                  <a:gd name="T7" fmla="*/ 2147483647 h 481"/>
                  <a:gd name="T8" fmla="*/ 2147483647 w 613"/>
                  <a:gd name="T9" fmla="*/ 2147483647 h 481"/>
                  <a:gd name="T10" fmla="*/ 2147483647 w 613"/>
                  <a:gd name="T11" fmla="*/ 2147483647 h 481"/>
                  <a:gd name="T12" fmla="*/ 2147483647 w 613"/>
                  <a:gd name="T13" fmla="*/ 2147483647 h 481"/>
                  <a:gd name="T14" fmla="*/ 2147483647 w 613"/>
                  <a:gd name="T15" fmla="*/ 2147483647 h 481"/>
                  <a:gd name="T16" fmla="*/ 2147483647 w 613"/>
                  <a:gd name="T17" fmla="*/ 2147483647 h 481"/>
                  <a:gd name="T18" fmla="*/ 2147483647 w 613"/>
                  <a:gd name="T19" fmla="*/ 2147483647 h 481"/>
                  <a:gd name="T20" fmla="*/ 2147483647 w 613"/>
                  <a:gd name="T21" fmla="*/ 2147483647 h 481"/>
                  <a:gd name="T22" fmla="*/ 2147483647 w 613"/>
                  <a:gd name="T23" fmla="*/ 2147483647 h 481"/>
                  <a:gd name="T24" fmla="*/ 2147483647 w 613"/>
                  <a:gd name="T25" fmla="*/ 2147483647 h 481"/>
                  <a:gd name="T26" fmla="*/ 2147483647 w 613"/>
                  <a:gd name="T27" fmla="*/ 2147483647 h 481"/>
                  <a:gd name="T28" fmla="*/ 2147483647 w 613"/>
                  <a:gd name="T29" fmla="*/ 2147483647 h 481"/>
                  <a:gd name="T30" fmla="*/ 2147483647 w 613"/>
                  <a:gd name="T31" fmla="*/ 2147483647 h 481"/>
                  <a:gd name="T32" fmla="*/ 2147483647 w 613"/>
                  <a:gd name="T33" fmla="*/ 2147483647 h 481"/>
                  <a:gd name="T34" fmla="*/ 2147483647 w 613"/>
                  <a:gd name="T35" fmla="*/ 2147483647 h 481"/>
                  <a:gd name="T36" fmla="*/ 2147483647 w 613"/>
                  <a:gd name="T37" fmla="*/ 2147483647 h 481"/>
                  <a:gd name="T38" fmla="*/ 2147483647 w 613"/>
                  <a:gd name="T39" fmla="*/ 2147483647 h 481"/>
                  <a:gd name="T40" fmla="*/ 2147483647 w 613"/>
                  <a:gd name="T41" fmla="*/ 2147483647 h 481"/>
                  <a:gd name="T42" fmla="*/ 2147483647 w 613"/>
                  <a:gd name="T43" fmla="*/ 2147483647 h 481"/>
                  <a:gd name="T44" fmla="*/ 2147483647 w 613"/>
                  <a:gd name="T45" fmla="*/ 2147483647 h 481"/>
                  <a:gd name="T46" fmla="*/ 2147483647 w 613"/>
                  <a:gd name="T47" fmla="*/ 2147483647 h 481"/>
                  <a:gd name="T48" fmla="*/ 2147483647 w 613"/>
                  <a:gd name="T49" fmla="*/ 2147483647 h 481"/>
                  <a:gd name="T50" fmla="*/ 0 w 613"/>
                  <a:gd name="T51" fmla="*/ 2147483647 h 481"/>
                  <a:gd name="T52" fmla="*/ 2147483647 w 613"/>
                  <a:gd name="T53" fmla="*/ 2147483647 h 481"/>
                  <a:gd name="T54" fmla="*/ 2147483647 w 613"/>
                  <a:gd name="T55" fmla="*/ 2147483647 h 481"/>
                  <a:gd name="T56" fmla="*/ 2147483647 w 613"/>
                  <a:gd name="T57" fmla="*/ 2147483647 h 481"/>
                  <a:gd name="T58" fmla="*/ 2147483647 w 613"/>
                  <a:gd name="T59" fmla="*/ 2147483647 h 481"/>
                  <a:gd name="T60" fmla="*/ 2147483647 w 613"/>
                  <a:gd name="T61" fmla="*/ 2147483647 h 481"/>
                  <a:gd name="T62" fmla="*/ 2147483647 w 613"/>
                  <a:gd name="T63" fmla="*/ 2147483647 h 481"/>
                  <a:gd name="T64" fmla="*/ 2147483647 w 613"/>
                  <a:gd name="T65" fmla="*/ 2147483647 h 481"/>
                  <a:gd name="T66" fmla="*/ 2147483647 w 613"/>
                  <a:gd name="T67" fmla="*/ 2147483647 h 481"/>
                  <a:gd name="T68" fmla="*/ 2147483647 w 613"/>
                  <a:gd name="T69" fmla="*/ 2147483647 h 481"/>
                  <a:gd name="T70" fmla="*/ 2147483647 w 613"/>
                  <a:gd name="T71" fmla="*/ 2147483647 h 481"/>
                  <a:gd name="T72" fmla="*/ 2147483647 w 613"/>
                  <a:gd name="T73" fmla="*/ 2147483647 h 481"/>
                  <a:gd name="T74" fmla="*/ 2147483647 w 613"/>
                  <a:gd name="T75" fmla="*/ 2147483647 h 481"/>
                  <a:gd name="T76" fmla="*/ 2147483647 w 613"/>
                  <a:gd name="T77" fmla="*/ 2147483647 h 481"/>
                  <a:gd name="T78" fmla="*/ 2147483647 w 613"/>
                  <a:gd name="T79" fmla="*/ 2147483647 h 481"/>
                  <a:gd name="T80" fmla="*/ 2147483647 w 613"/>
                  <a:gd name="T81" fmla="*/ 2147483647 h 481"/>
                  <a:gd name="T82" fmla="*/ 2147483647 w 613"/>
                  <a:gd name="T83" fmla="*/ 2147483647 h 481"/>
                  <a:gd name="T84" fmla="*/ 2147483647 w 613"/>
                  <a:gd name="T85" fmla="*/ 2147483647 h 481"/>
                  <a:gd name="T86" fmla="*/ 2147483647 w 613"/>
                  <a:gd name="T87" fmla="*/ 2147483647 h 481"/>
                  <a:gd name="T88" fmla="*/ 2147483647 w 613"/>
                  <a:gd name="T89" fmla="*/ 2147483647 h 481"/>
                  <a:gd name="T90" fmla="*/ 2147483647 w 613"/>
                  <a:gd name="T91" fmla="*/ 2147483647 h 481"/>
                  <a:gd name="T92" fmla="*/ 2147483647 w 613"/>
                  <a:gd name="T93" fmla="*/ 2147483647 h 481"/>
                  <a:gd name="T94" fmla="*/ 2147483647 w 613"/>
                  <a:gd name="T95" fmla="*/ 2147483647 h 481"/>
                  <a:gd name="T96" fmla="*/ 2147483647 w 613"/>
                  <a:gd name="T97" fmla="*/ 2147483647 h 481"/>
                  <a:gd name="T98" fmla="*/ 2147483647 w 613"/>
                  <a:gd name="T99" fmla="*/ 2147483647 h 481"/>
                  <a:gd name="T100" fmla="*/ 2147483647 w 613"/>
                  <a:gd name="T101" fmla="*/ 2147483647 h 481"/>
                  <a:gd name="T102" fmla="*/ 2147483647 w 613"/>
                  <a:gd name="T103" fmla="*/ 2147483647 h 481"/>
                  <a:gd name="T104" fmla="*/ 2147483647 w 613"/>
                  <a:gd name="T105" fmla="*/ 2147483647 h 481"/>
                  <a:gd name="T106" fmla="*/ 2147483647 w 613"/>
                  <a:gd name="T107" fmla="*/ 2147483647 h 481"/>
                  <a:gd name="T108" fmla="*/ 2147483647 w 613"/>
                  <a:gd name="T109" fmla="*/ 2147483647 h 481"/>
                  <a:gd name="T110" fmla="*/ 2147483647 w 613"/>
                  <a:gd name="T111" fmla="*/ 2147483647 h 481"/>
                  <a:gd name="T112" fmla="*/ 2147483647 w 613"/>
                  <a:gd name="T113" fmla="*/ 2147483647 h 48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3"/>
                  <a:gd name="T172" fmla="*/ 0 h 481"/>
                  <a:gd name="T173" fmla="*/ 613 w 613"/>
                  <a:gd name="T174" fmla="*/ 481 h 48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3" h="481">
                    <a:moveTo>
                      <a:pt x="606" y="198"/>
                    </a:moveTo>
                    <a:lnTo>
                      <a:pt x="606" y="199"/>
                    </a:lnTo>
                    <a:lnTo>
                      <a:pt x="605" y="206"/>
                    </a:lnTo>
                    <a:lnTo>
                      <a:pt x="605" y="220"/>
                    </a:lnTo>
                    <a:lnTo>
                      <a:pt x="603" y="246"/>
                    </a:lnTo>
                    <a:lnTo>
                      <a:pt x="603" y="252"/>
                    </a:lnTo>
                    <a:lnTo>
                      <a:pt x="603" y="256"/>
                    </a:lnTo>
                    <a:lnTo>
                      <a:pt x="603" y="260"/>
                    </a:lnTo>
                    <a:lnTo>
                      <a:pt x="602" y="283"/>
                    </a:lnTo>
                    <a:lnTo>
                      <a:pt x="602" y="294"/>
                    </a:lnTo>
                    <a:lnTo>
                      <a:pt x="600" y="301"/>
                    </a:lnTo>
                    <a:lnTo>
                      <a:pt x="600" y="303"/>
                    </a:lnTo>
                    <a:lnTo>
                      <a:pt x="600" y="321"/>
                    </a:lnTo>
                    <a:lnTo>
                      <a:pt x="600" y="330"/>
                    </a:lnTo>
                    <a:lnTo>
                      <a:pt x="600" y="341"/>
                    </a:lnTo>
                    <a:lnTo>
                      <a:pt x="599" y="356"/>
                    </a:lnTo>
                    <a:lnTo>
                      <a:pt x="599" y="370"/>
                    </a:lnTo>
                    <a:lnTo>
                      <a:pt x="598" y="398"/>
                    </a:lnTo>
                    <a:lnTo>
                      <a:pt x="598" y="409"/>
                    </a:lnTo>
                    <a:lnTo>
                      <a:pt x="598" y="410"/>
                    </a:lnTo>
                    <a:lnTo>
                      <a:pt x="596" y="424"/>
                    </a:lnTo>
                    <a:lnTo>
                      <a:pt x="596" y="436"/>
                    </a:lnTo>
                    <a:lnTo>
                      <a:pt x="596" y="452"/>
                    </a:lnTo>
                    <a:lnTo>
                      <a:pt x="595" y="466"/>
                    </a:lnTo>
                    <a:lnTo>
                      <a:pt x="594" y="480"/>
                    </a:lnTo>
                    <a:lnTo>
                      <a:pt x="545" y="478"/>
                    </a:lnTo>
                    <a:lnTo>
                      <a:pt x="534" y="475"/>
                    </a:lnTo>
                    <a:lnTo>
                      <a:pt x="513" y="475"/>
                    </a:lnTo>
                    <a:lnTo>
                      <a:pt x="506" y="475"/>
                    </a:lnTo>
                    <a:lnTo>
                      <a:pt x="487" y="474"/>
                    </a:lnTo>
                    <a:lnTo>
                      <a:pt x="481" y="474"/>
                    </a:lnTo>
                    <a:lnTo>
                      <a:pt x="427" y="471"/>
                    </a:lnTo>
                    <a:lnTo>
                      <a:pt x="397" y="470"/>
                    </a:lnTo>
                    <a:lnTo>
                      <a:pt x="348" y="467"/>
                    </a:lnTo>
                    <a:lnTo>
                      <a:pt x="329" y="464"/>
                    </a:lnTo>
                    <a:lnTo>
                      <a:pt x="324" y="464"/>
                    </a:lnTo>
                    <a:lnTo>
                      <a:pt x="282" y="461"/>
                    </a:lnTo>
                    <a:lnTo>
                      <a:pt x="279" y="461"/>
                    </a:lnTo>
                    <a:lnTo>
                      <a:pt x="268" y="460"/>
                    </a:lnTo>
                    <a:lnTo>
                      <a:pt x="257" y="459"/>
                    </a:lnTo>
                    <a:lnTo>
                      <a:pt x="218" y="457"/>
                    </a:lnTo>
                    <a:lnTo>
                      <a:pt x="137" y="449"/>
                    </a:lnTo>
                    <a:lnTo>
                      <a:pt x="134" y="448"/>
                    </a:lnTo>
                    <a:lnTo>
                      <a:pt x="132" y="448"/>
                    </a:lnTo>
                    <a:lnTo>
                      <a:pt x="131" y="448"/>
                    </a:lnTo>
                    <a:lnTo>
                      <a:pt x="77" y="442"/>
                    </a:lnTo>
                    <a:lnTo>
                      <a:pt x="56" y="441"/>
                    </a:lnTo>
                    <a:lnTo>
                      <a:pt x="31" y="438"/>
                    </a:lnTo>
                    <a:lnTo>
                      <a:pt x="24" y="438"/>
                    </a:lnTo>
                    <a:lnTo>
                      <a:pt x="0" y="435"/>
                    </a:lnTo>
                    <a:lnTo>
                      <a:pt x="5" y="382"/>
                    </a:lnTo>
                    <a:lnTo>
                      <a:pt x="6" y="381"/>
                    </a:lnTo>
                    <a:lnTo>
                      <a:pt x="8" y="353"/>
                    </a:lnTo>
                    <a:lnTo>
                      <a:pt x="11" y="338"/>
                    </a:lnTo>
                    <a:lnTo>
                      <a:pt x="11" y="326"/>
                    </a:lnTo>
                    <a:lnTo>
                      <a:pt x="13" y="309"/>
                    </a:lnTo>
                    <a:lnTo>
                      <a:pt x="13" y="307"/>
                    </a:lnTo>
                    <a:lnTo>
                      <a:pt x="13" y="296"/>
                    </a:lnTo>
                    <a:lnTo>
                      <a:pt x="16" y="271"/>
                    </a:lnTo>
                    <a:lnTo>
                      <a:pt x="19" y="244"/>
                    </a:lnTo>
                    <a:lnTo>
                      <a:pt x="23" y="217"/>
                    </a:lnTo>
                    <a:lnTo>
                      <a:pt x="27" y="177"/>
                    </a:lnTo>
                    <a:lnTo>
                      <a:pt x="29" y="163"/>
                    </a:lnTo>
                    <a:lnTo>
                      <a:pt x="30" y="149"/>
                    </a:lnTo>
                    <a:lnTo>
                      <a:pt x="30" y="145"/>
                    </a:lnTo>
                    <a:lnTo>
                      <a:pt x="33" y="122"/>
                    </a:lnTo>
                    <a:lnTo>
                      <a:pt x="34" y="109"/>
                    </a:lnTo>
                    <a:lnTo>
                      <a:pt x="37" y="84"/>
                    </a:lnTo>
                    <a:lnTo>
                      <a:pt x="40" y="61"/>
                    </a:lnTo>
                    <a:lnTo>
                      <a:pt x="42" y="40"/>
                    </a:lnTo>
                    <a:lnTo>
                      <a:pt x="42" y="38"/>
                    </a:lnTo>
                    <a:lnTo>
                      <a:pt x="44" y="27"/>
                    </a:lnTo>
                    <a:lnTo>
                      <a:pt x="45" y="13"/>
                    </a:lnTo>
                    <a:lnTo>
                      <a:pt x="47" y="0"/>
                    </a:lnTo>
                    <a:lnTo>
                      <a:pt x="66" y="2"/>
                    </a:lnTo>
                    <a:lnTo>
                      <a:pt x="117" y="6"/>
                    </a:lnTo>
                    <a:lnTo>
                      <a:pt x="138" y="9"/>
                    </a:lnTo>
                    <a:lnTo>
                      <a:pt x="160" y="12"/>
                    </a:lnTo>
                    <a:lnTo>
                      <a:pt x="182" y="13"/>
                    </a:lnTo>
                    <a:lnTo>
                      <a:pt x="186" y="13"/>
                    </a:lnTo>
                    <a:lnTo>
                      <a:pt x="220" y="16"/>
                    </a:lnTo>
                    <a:lnTo>
                      <a:pt x="222" y="18"/>
                    </a:lnTo>
                    <a:lnTo>
                      <a:pt x="252" y="19"/>
                    </a:lnTo>
                    <a:lnTo>
                      <a:pt x="263" y="22"/>
                    </a:lnTo>
                    <a:lnTo>
                      <a:pt x="267" y="22"/>
                    </a:lnTo>
                    <a:lnTo>
                      <a:pt x="270" y="22"/>
                    </a:lnTo>
                    <a:lnTo>
                      <a:pt x="275" y="22"/>
                    </a:lnTo>
                    <a:lnTo>
                      <a:pt x="278" y="22"/>
                    </a:lnTo>
                    <a:lnTo>
                      <a:pt x="286" y="23"/>
                    </a:lnTo>
                    <a:lnTo>
                      <a:pt x="337" y="27"/>
                    </a:lnTo>
                    <a:lnTo>
                      <a:pt x="351" y="29"/>
                    </a:lnTo>
                    <a:lnTo>
                      <a:pt x="353" y="29"/>
                    </a:lnTo>
                    <a:lnTo>
                      <a:pt x="362" y="29"/>
                    </a:lnTo>
                    <a:lnTo>
                      <a:pt x="378" y="30"/>
                    </a:lnTo>
                    <a:lnTo>
                      <a:pt x="383" y="30"/>
                    </a:lnTo>
                    <a:lnTo>
                      <a:pt x="402" y="30"/>
                    </a:lnTo>
                    <a:lnTo>
                      <a:pt x="450" y="34"/>
                    </a:lnTo>
                    <a:lnTo>
                      <a:pt x="484" y="36"/>
                    </a:lnTo>
                    <a:lnTo>
                      <a:pt x="488" y="36"/>
                    </a:lnTo>
                    <a:lnTo>
                      <a:pt x="504" y="37"/>
                    </a:lnTo>
                    <a:lnTo>
                      <a:pt x="563" y="40"/>
                    </a:lnTo>
                    <a:lnTo>
                      <a:pt x="566" y="40"/>
                    </a:lnTo>
                    <a:lnTo>
                      <a:pt x="612" y="43"/>
                    </a:lnTo>
                    <a:lnTo>
                      <a:pt x="610" y="69"/>
                    </a:lnTo>
                    <a:lnTo>
                      <a:pt x="610" y="76"/>
                    </a:lnTo>
                    <a:lnTo>
                      <a:pt x="610" y="83"/>
                    </a:lnTo>
                    <a:lnTo>
                      <a:pt x="609" y="97"/>
                    </a:lnTo>
                    <a:lnTo>
                      <a:pt x="609" y="104"/>
                    </a:lnTo>
                    <a:lnTo>
                      <a:pt x="609" y="113"/>
                    </a:lnTo>
                    <a:lnTo>
                      <a:pt x="607" y="151"/>
                    </a:lnTo>
                    <a:lnTo>
                      <a:pt x="606" y="198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97" name="Freeform 249" descr="70%"/>
              <p:cNvSpPr>
                <a:spLocks/>
              </p:cNvSpPr>
              <p:nvPr/>
            </p:nvSpPr>
            <p:spPr bwMode="auto">
              <a:xfrm>
                <a:off x="1207951" y="1236737"/>
                <a:ext cx="800100" cy="1198563"/>
              </a:xfrm>
              <a:custGeom>
                <a:avLst/>
                <a:gdLst>
                  <a:gd name="T0" fmla="*/ 122030262 w 507"/>
                  <a:gd name="T1" fmla="*/ 1152747033 h 815"/>
                  <a:gd name="T2" fmla="*/ 89655390 w 507"/>
                  <a:gd name="T3" fmla="*/ 1219791538 h 815"/>
                  <a:gd name="T4" fmla="*/ 54788713 w 507"/>
                  <a:gd name="T5" fmla="*/ 1375509091 h 815"/>
                  <a:gd name="T6" fmla="*/ 189271786 w 507"/>
                  <a:gd name="T7" fmla="*/ 1684782739 h 815"/>
                  <a:gd name="T8" fmla="*/ 468199036 w 507"/>
                  <a:gd name="T9" fmla="*/ 1730201645 h 815"/>
                  <a:gd name="T10" fmla="*/ 537930812 w 507"/>
                  <a:gd name="T11" fmla="*/ 1743177005 h 815"/>
                  <a:gd name="T12" fmla="*/ 722222045 w 507"/>
                  <a:gd name="T13" fmla="*/ 1766967370 h 815"/>
                  <a:gd name="T14" fmla="*/ 933907821 w 507"/>
                  <a:gd name="T15" fmla="*/ 1792921031 h 815"/>
                  <a:gd name="T16" fmla="*/ 946360656 w 507"/>
                  <a:gd name="T17" fmla="*/ 1797246151 h 815"/>
                  <a:gd name="T18" fmla="*/ 1055938033 w 507"/>
                  <a:gd name="T19" fmla="*/ 1808059686 h 815"/>
                  <a:gd name="T20" fmla="*/ 1150573902 w 507"/>
                  <a:gd name="T21" fmla="*/ 1818873221 h 815"/>
                  <a:gd name="T22" fmla="*/ 1168007240 w 507"/>
                  <a:gd name="T23" fmla="*/ 1695597744 h 815"/>
                  <a:gd name="T24" fmla="*/ 1187930830 w 507"/>
                  <a:gd name="T25" fmla="*/ 1576645917 h 815"/>
                  <a:gd name="T26" fmla="*/ 1195401584 w 507"/>
                  <a:gd name="T27" fmla="*/ 1505274453 h 815"/>
                  <a:gd name="T28" fmla="*/ 1212834923 w 507"/>
                  <a:gd name="T29" fmla="*/ 1399299456 h 815"/>
                  <a:gd name="T30" fmla="*/ 1222795929 w 507"/>
                  <a:gd name="T31" fmla="*/ 1308464585 h 815"/>
                  <a:gd name="T32" fmla="*/ 1230268261 w 507"/>
                  <a:gd name="T33" fmla="*/ 1219791538 h 815"/>
                  <a:gd name="T34" fmla="*/ 1202872339 w 507"/>
                  <a:gd name="T35" fmla="*/ 1180862518 h 815"/>
                  <a:gd name="T36" fmla="*/ 1180458497 w 507"/>
                  <a:gd name="T37" fmla="*/ 1152747033 h 815"/>
                  <a:gd name="T38" fmla="*/ 1153064153 w 507"/>
                  <a:gd name="T39" fmla="*/ 1198164468 h 815"/>
                  <a:gd name="T40" fmla="*/ 1018582683 w 507"/>
                  <a:gd name="T41" fmla="*/ 1176537398 h 815"/>
                  <a:gd name="T42" fmla="*/ 923946815 w 507"/>
                  <a:gd name="T43" fmla="*/ 1180862518 h 815"/>
                  <a:gd name="T44" fmla="*/ 894060641 w 507"/>
                  <a:gd name="T45" fmla="*/ 1211141299 h 815"/>
                  <a:gd name="T46" fmla="*/ 801914827 w 507"/>
                  <a:gd name="T47" fmla="*/ 1068399106 h 815"/>
                  <a:gd name="T48" fmla="*/ 677394363 w 507"/>
                  <a:gd name="T49" fmla="*/ 897541428 h 815"/>
                  <a:gd name="T50" fmla="*/ 692337450 w 507"/>
                  <a:gd name="T51" fmla="*/ 657475765 h 815"/>
                  <a:gd name="T52" fmla="*/ 712261039 w 507"/>
                  <a:gd name="T53" fmla="*/ 625035159 h 815"/>
                  <a:gd name="T54" fmla="*/ 659961024 w 507"/>
                  <a:gd name="T55" fmla="*/ 620710040 h 815"/>
                  <a:gd name="T56" fmla="*/ 652490270 w 507"/>
                  <a:gd name="T57" fmla="*/ 596919674 h 815"/>
                  <a:gd name="T58" fmla="*/ 637547183 w 507"/>
                  <a:gd name="T59" fmla="*/ 590431259 h 815"/>
                  <a:gd name="T60" fmla="*/ 560344653 w 507"/>
                  <a:gd name="T61" fmla="*/ 456340777 h 815"/>
                  <a:gd name="T62" fmla="*/ 520497473 w 507"/>
                  <a:gd name="T63" fmla="*/ 395783215 h 815"/>
                  <a:gd name="T64" fmla="*/ 468199036 w 507"/>
                  <a:gd name="T65" fmla="*/ 263855937 h 815"/>
                  <a:gd name="T66" fmla="*/ 488122626 w 507"/>
                  <a:gd name="T67" fmla="*/ 151392478 h 815"/>
                  <a:gd name="T68" fmla="*/ 508046216 w 507"/>
                  <a:gd name="T69" fmla="*/ 56230994 h 815"/>
                  <a:gd name="T70" fmla="*/ 341188222 w 507"/>
                  <a:gd name="T71" fmla="*/ 0 h 815"/>
                  <a:gd name="T72" fmla="*/ 328735386 w 507"/>
                  <a:gd name="T73" fmla="*/ 32440617 h 815"/>
                  <a:gd name="T74" fmla="*/ 288888207 w 507"/>
                  <a:gd name="T75" fmla="*/ 218438501 h 815"/>
                  <a:gd name="T76" fmla="*/ 288888207 w 507"/>
                  <a:gd name="T77" fmla="*/ 235740451 h 815"/>
                  <a:gd name="T78" fmla="*/ 256513359 w 507"/>
                  <a:gd name="T79" fmla="*/ 380644469 h 815"/>
                  <a:gd name="T80" fmla="*/ 246552353 w 507"/>
                  <a:gd name="T81" fmla="*/ 434713707 h 815"/>
                  <a:gd name="T82" fmla="*/ 216666180 w 507"/>
                  <a:gd name="T83" fmla="*/ 575291133 h 815"/>
                  <a:gd name="T84" fmla="*/ 209195425 w 507"/>
                  <a:gd name="T85" fmla="*/ 612058329 h 815"/>
                  <a:gd name="T86" fmla="*/ 219156431 w 507"/>
                  <a:gd name="T87" fmla="*/ 720196621 h 815"/>
                  <a:gd name="T88" fmla="*/ 266474365 w 507"/>
                  <a:gd name="T89" fmla="*/ 778591071 h 815"/>
                  <a:gd name="T90" fmla="*/ 216666180 w 507"/>
                  <a:gd name="T91" fmla="*/ 884564597 h 815"/>
                  <a:gd name="T92" fmla="*/ 181801032 w 507"/>
                  <a:gd name="T93" fmla="*/ 945122159 h 815"/>
                  <a:gd name="T94" fmla="*/ 77202555 w 507"/>
                  <a:gd name="T95" fmla="*/ 1077049346 h 815"/>
                  <a:gd name="T96" fmla="*/ 117049759 w 507"/>
                  <a:gd name="T97" fmla="*/ 1120304957 h 81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07"/>
                  <a:gd name="T148" fmla="*/ 0 h 815"/>
                  <a:gd name="T149" fmla="*/ 507 w 507"/>
                  <a:gd name="T150" fmla="*/ 815 h 81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07" h="815">
                    <a:moveTo>
                      <a:pt x="52" y="511"/>
                    </a:moveTo>
                    <a:lnTo>
                      <a:pt x="49" y="515"/>
                    </a:lnTo>
                    <a:lnTo>
                      <a:pt x="41" y="539"/>
                    </a:lnTo>
                    <a:lnTo>
                      <a:pt x="38" y="542"/>
                    </a:lnTo>
                    <a:lnTo>
                      <a:pt x="36" y="546"/>
                    </a:lnTo>
                    <a:lnTo>
                      <a:pt x="33" y="560"/>
                    </a:lnTo>
                    <a:lnTo>
                      <a:pt x="31" y="571"/>
                    </a:lnTo>
                    <a:lnTo>
                      <a:pt x="22" y="615"/>
                    </a:lnTo>
                    <a:lnTo>
                      <a:pt x="0" y="739"/>
                    </a:lnTo>
                    <a:lnTo>
                      <a:pt x="4" y="740"/>
                    </a:lnTo>
                    <a:lnTo>
                      <a:pt x="76" y="754"/>
                    </a:lnTo>
                    <a:lnTo>
                      <a:pt x="156" y="768"/>
                    </a:lnTo>
                    <a:lnTo>
                      <a:pt x="178" y="771"/>
                    </a:lnTo>
                    <a:lnTo>
                      <a:pt x="191" y="773"/>
                    </a:lnTo>
                    <a:lnTo>
                      <a:pt x="214" y="777"/>
                    </a:lnTo>
                    <a:lnTo>
                      <a:pt x="217" y="777"/>
                    </a:lnTo>
                    <a:lnTo>
                      <a:pt x="219" y="779"/>
                    </a:lnTo>
                    <a:lnTo>
                      <a:pt x="234" y="780"/>
                    </a:lnTo>
                    <a:lnTo>
                      <a:pt x="257" y="786"/>
                    </a:lnTo>
                    <a:lnTo>
                      <a:pt x="296" y="790"/>
                    </a:lnTo>
                    <a:lnTo>
                      <a:pt x="317" y="793"/>
                    </a:lnTo>
                    <a:lnTo>
                      <a:pt x="381" y="801"/>
                    </a:lnTo>
                    <a:lnTo>
                      <a:pt x="381" y="802"/>
                    </a:lnTo>
                    <a:lnTo>
                      <a:pt x="382" y="802"/>
                    </a:lnTo>
                    <a:lnTo>
                      <a:pt x="386" y="804"/>
                    </a:lnTo>
                    <a:lnTo>
                      <a:pt x="396" y="804"/>
                    </a:lnTo>
                    <a:lnTo>
                      <a:pt x="415" y="807"/>
                    </a:lnTo>
                    <a:lnTo>
                      <a:pt x="433" y="809"/>
                    </a:lnTo>
                    <a:lnTo>
                      <a:pt x="439" y="811"/>
                    </a:lnTo>
                    <a:lnTo>
                      <a:pt x="440" y="811"/>
                    </a:lnTo>
                    <a:lnTo>
                      <a:pt x="471" y="814"/>
                    </a:lnTo>
                    <a:lnTo>
                      <a:pt x="472" y="801"/>
                    </a:lnTo>
                    <a:lnTo>
                      <a:pt x="478" y="764"/>
                    </a:lnTo>
                    <a:lnTo>
                      <a:pt x="478" y="759"/>
                    </a:lnTo>
                    <a:lnTo>
                      <a:pt x="482" y="733"/>
                    </a:lnTo>
                    <a:lnTo>
                      <a:pt x="485" y="707"/>
                    </a:lnTo>
                    <a:lnTo>
                      <a:pt x="486" y="705"/>
                    </a:lnTo>
                    <a:lnTo>
                      <a:pt x="486" y="700"/>
                    </a:lnTo>
                    <a:lnTo>
                      <a:pt x="489" y="680"/>
                    </a:lnTo>
                    <a:lnTo>
                      <a:pt x="489" y="673"/>
                    </a:lnTo>
                    <a:lnTo>
                      <a:pt x="492" y="658"/>
                    </a:lnTo>
                    <a:lnTo>
                      <a:pt x="492" y="653"/>
                    </a:lnTo>
                    <a:lnTo>
                      <a:pt x="496" y="626"/>
                    </a:lnTo>
                    <a:lnTo>
                      <a:pt x="497" y="612"/>
                    </a:lnTo>
                    <a:lnTo>
                      <a:pt x="499" y="600"/>
                    </a:lnTo>
                    <a:lnTo>
                      <a:pt x="500" y="585"/>
                    </a:lnTo>
                    <a:lnTo>
                      <a:pt x="503" y="572"/>
                    </a:lnTo>
                    <a:lnTo>
                      <a:pt x="506" y="549"/>
                    </a:lnTo>
                    <a:lnTo>
                      <a:pt x="503" y="546"/>
                    </a:lnTo>
                    <a:lnTo>
                      <a:pt x="501" y="546"/>
                    </a:lnTo>
                    <a:lnTo>
                      <a:pt x="500" y="544"/>
                    </a:lnTo>
                    <a:lnTo>
                      <a:pt x="492" y="528"/>
                    </a:lnTo>
                    <a:lnTo>
                      <a:pt x="483" y="515"/>
                    </a:lnTo>
                    <a:lnTo>
                      <a:pt x="476" y="520"/>
                    </a:lnTo>
                    <a:lnTo>
                      <a:pt x="472" y="525"/>
                    </a:lnTo>
                    <a:lnTo>
                      <a:pt x="472" y="536"/>
                    </a:lnTo>
                    <a:lnTo>
                      <a:pt x="463" y="535"/>
                    </a:lnTo>
                    <a:lnTo>
                      <a:pt x="424" y="532"/>
                    </a:lnTo>
                    <a:lnTo>
                      <a:pt x="415" y="526"/>
                    </a:lnTo>
                    <a:lnTo>
                      <a:pt x="406" y="532"/>
                    </a:lnTo>
                    <a:lnTo>
                      <a:pt x="393" y="535"/>
                    </a:lnTo>
                    <a:lnTo>
                      <a:pt x="377" y="528"/>
                    </a:lnTo>
                    <a:lnTo>
                      <a:pt x="367" y="535"/>
                    </a:lnTo>
                    <a:lnTo>
                      <a:pt x="368" y="540"/>
                    </a:lnTo>
                    <a:lnTo>
                      <a:pt x="365" y="542"/>
                    </a:lnTo>
                    <a:lnTo>
                      <a:pt x="356" y="531"/>
                    </a:lnTo>
                    <a:lnTo>
                      <a:pt x="350" y="496"/>
                    </a:lnTo>
                    <a:lnTo>
                      <a:pt x="328" y="479"/>
                    </a:lnTo>
                    <a:lnTo>
                      <a:pt x="331" y="465"/>
                    </a:lnTo>
                    <a:lnTo>
                      <a:pt x="304" y="386"/>
                    </a:lnTo>
                    <a:lnTo>
                      <a:pt x="278" y="402"/>
                    </a:lnTo>
                    <a:lnTo>
                      <a:pt x="268" y="402"/>
                    </a:lnTo>
                    <a:lnTo>
                      <a:pt x="255" y="393"/>
                    </a:lnTo>
                    <a:lnTo>
                      <a:pt x="284" y="295"/>
                    </a:lnTo>
                    <a:lnTo>
                      <a:pt x="286" y="295"/>
                    </a:lnTo>
                    <a:lnTo>
                      <a:pt x="292" y="284"/>
                    </a:lnTo>
                    <a:lnTo>
                      <a:pt x="292" y="280"/>
                    </a:lnTo>
                    <a:lnTo>
                      <a:pt x="288" y="278"/>
                    </a:lnTo>
                    <a:lnTo>
                      <a:pt x="280" y="280"/>
                    </a:lnTo>
                    <a:lnTo>
                      <a:pt x="271" y="278"/>
                    </a:lnTo>
                    <a:lnTo>
                      <a:pt x="270" y="275"/>
                    </a:lnTo>
                    <a:lnTo>
                      <a:pt x="271" y="270"/>
                    </a:lnTo>
                    <a:lnTo>
                      <a:pt x="268" y="267"/>
                    </a:lnTo>
                    <a:lnTo>
                      <a:pt x="260" y="270"/>
                    </a:lnTo>
                    <a:lnTo>
                      <a:pt x="259" y="269"/>
                    </a:lnTo>
                    <a:lnTo>
                      <a:pt x="262" y="264"/>
                    </a:lnTo>
                    <a:lnTo>
                      <a:pt x="250" y="244"/>
                    </a:lnTo>
                    <a:lnTo>
                      <a:pt x="243" y="234"/>
                    </a:lnTo>
                    <a:lnTo>
                      <a:pt x="228" y="205"/>
                    </a:lnTo>
                    <a:lnTo>
                      <a:pt x="219" y="199"/>
                    </a:lnTo>
                    <a:lnTo>
                      <a:pt x="202" y="180"/>
                    </a:lnTo>
                    <a:lnTo>
                      <a:pt x="212" y="177"/>
                    </a:lnTo>
                    <a:lnTo>
                      <a:pt x="203" y="169"/>
                    </a:lnTo>
                    <a:lnTo>
                      <a:pt x="207" y="151"/>
                    </a:lnTo>
                    <a:lnTo>
                      <a:pt x="191" y="119"/>
                    </a:lnTo>
                    <a:lnTo>
                      <a:pt x="191" y="117"/>
                    </a:lnTo>
                    <a:lnTo>
                      <a:pt x="195" y="94"/>
                    </a:lnTo>
                    <a:lnTo>
                      <a:pt x="199" y="67"/>
                    </a:lnTo>
                    <a:lnTo>
                      <a:pt x="201" y="65"/>
                    </a:lnTo>
                    <a:lnTo>
                      <a:pt x="201" y="63"/>
                    </a:lnTo>
                    <a:lnTo>
                      <a:pt x="207" y="26"/>
                    </a:lnTo>
                    <a:lnTo>
                      <a:pt x="209" y="15"/>
                    </a:lnTo>
                    <a:lnTo>
                      <a:pt x="210" y="12"/>
                    </a:lnTo>
                    <a:lnTo>
                      <a:pt x="140" y="0"/>
                    </a:lnTo>
                    <a:lnTo>
                      <a:pt x="138" y="4"/>
                    </a:lnTo>
                    <a:lnTo>
                      <a:pt x="138" y="8"/>
                    </a:lnTo>
                    <a:lnTo>
                      <a:pt x="135" y="15"/>
                    </a:lnTo>
                    <a:lnTo>
                      <a:pt x="124" y="74"/>
                    </a:lnTo>
                    <a:lnTo>
                      <a:pt x="121" y="91"/>
                    </a:lnTo>
                    <a:lnTo>
                      <a:pt x="119" y="98"/>
                    </a:lnTo>
                    <a:lnTo>
                      <a:pt x="119" y="102"/>
                    </a:lnTo>
                    <a:lnTo>
                      <a:pt x="119" y="104"/>
                    </a:lnTo>
                    <a:lnTo>
                      <a:pt x="119" y="106"/>
                    </a:lnTo>
                    <a:lnTo>
                      <a:pt x="115" y="130"/>
                    </a:lnTo>
                    <a:lnTo>
                      <a:pt x="112" y="142"/>
                    </a:lnTo>
                    <a:lnTo>
                      <a:pt x="106" y="170"/>
                    </a:lnTo>
                    <a:lnTo>
                      <a:pt x="105" y="181"/>
                    </a:lnTo>
                    <a:lnTo>
                      <a:pt x="103" y="183"/>
                    </a:lnTo>
                    <a:lnTo>
                      <a:pt x="102" y="195"/>
                    </a:lnTo>
                    <a:lnTo>
                      <a:pt x="94" y="235"/>
                    </a:lnTo>
                    <a:lnTo>
                      <a:pt x="92" y="241"/>
                    </a:lnTo>
                    <a:lnTo>
                      <a:pt x="90" y="257"/>
                    </a:lnTo>
                    <a:lnTo>
                      <a:pt x="88" y="262"/>
                    </a:lnTo>
                    <a:lnTo>
                      <a:pt x="87" y="269"/>
                    </a:lnTo>
                    <a:lnTo>
                      <a:pt x="85" y="274"/>
                    </a:lnTo>
                    <a:lnTo>
                      <a:pt x="90" y="288"/>
                    </a:lnTo>
                    <a:lnTo>
                      <a:pt x="88" y="317"/>
                    </a:lnTo>
                    <a:lnTo>
                      <a:pt x="91" y="321"/>
                    </a:lnTo>
                    <a:lnTo>
                      <a:pt x="92" y="331"/>
                    </a:lnTo>
                    <a:lnTo>
                      <a:pt x="94" y="332"/>
                    </a:lnTo>
                    <a:lnTo>
                      <a:pt x="110" y="348"/>
                    </a:lnTo>
                    <a:lnTo>
                      <a:pt x="113" y="361"/>
                    </a:lnTo>
                    <a:lnTo>
                      <a:pt x="91" y="396"/>
                    </a:lnTo>
                    <a:lnTo>
                      <a:pt x="90" y="397"/>
                    </a:lnTo>
                    <a:lnTo>
                      <a:pt x="83" y="411"/>
                    </a:lnTo>
                    <a:lnTo>
                      <a:pt x="80" y="416"/>
                    </a:lnTo>
                    <a:lnTo>
                      <a:pt x="73" y="422"/>
                    </a:lnTo>
                    <a:lnTo>
                      <a:pt x="66" y="439"/>
                    </a:lnTo>
                    <a:lnTo>
                      <a:pt x="55" y="446"/>
                    </a:lnTo>
                    <a:lnTo>
                      <a:pt x="31" y="483"/>
                    </a:lnTo>
                    <a:lnTo>
                      <a:pt x="31" y="492"/>
                    </a:lnTo>
                    <a:lnTo>
                      <a:pt x="41" y="499"/>
                    </a:lnTo>
                    <a:lnTo>
                      <a:pt x="47" y="500"/>
                    </a:lnTo>
                    <a:lnTo>
                      <a:pt x="52" y="511"/>
                    </a:lnTo>
                  </a:path>
                </a:pathLst>
              </a:custGeom>
              <a:solidFill>
                <a:schemeClr val="bg1">
                  <a:alpha val="25098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98" name="Freeform 250"/>
              <p:cNvSpPr>
                <a:spLocks/>
              </p:cNvSpPr>
              <p:nvPr/>
            </p:nvSpPr>
            <p:spPr bwMode="auto">
              <a:xfrm>
                <a:off x="1507988" y="1255787"/>
                <a:ext cx="1395413" cy="787400"/>
              </a:xfrm>
              <a:custGeom>
                <a:avLst/>
                <a:gdLst>
                  <a:gd name="T0" fmla="*/ 2147483647 w 883"/>
                  <a:gd name="T1" fmla="*/ 2147483647 h 536"/>
                  <a:gd name="T2" fmla="*/ 2147483647 w 883"/>
                  <a:gd name="T3" fmla="*/ 2147483647 h 536"/>
                  <a:gd name="T4" fmla="*/ 2147483647 w 883"/>
                  <a:gd name="T5" fmla="*/ 2147483647 h 536"/>
                  <a:gd name="T6" fmla="*/ 2147483647 w 883"/>
                  <a:gd name="T7" fmla="*/ 2147483647 h 536"/>
                  <a:gd name="T8" fmla="*/ 2147483647 w 883"/>
                  <a:gd name="T9" fmla="*/ 2147483647 h 536"/>
                  <a:gd name="T10" fmla="*/ 2147483647 w 883"/>
                  <a:gd name="T11" fmla="*/ 2147483647 h 536"/>
                  <a:gd name="T12" fmla="*/ 2147483647 w 883"/>
                  <a:gd name="T13" fmla="*/ 2147483647 h 536"/>
                  <a:gd name="T14" fmla="*/ 2147483647 w 883"/>
                  <a:gd name="T15" fmla="*/ 2147483647 h 536"/>
                  <a:gd name="T16" fmla="*/ 2147483647 w 883"/>
                  <a:gd name="T17" fmla="*/ 2147483647 h 536"/>
                  <a:gd name="T18" fmla="*/ 2147483647 w 883"/>
                  <a:gd name="T19" fmla="*/ 2147483647 h 536"/>
                  <a:gd name="T20" fmla="*/ 2147483647 w 883"/>
                  <a:gd name="T21" fmla="*/ 2147483647 h 536"/>
                  <a:gd name="T22" fmla="*/ 2147483647 w 883"/>
                  <a:gd name="T23" fmla="*/ 2147483647 h 536"/>
                  <a:gd name="T24" fmla="*/ 0 w 883"/>
                  <a:gd name="T25" fmla="*/ 2147483647 h 536"/>
                  <a:gd name="T26" fmla="*/ 2147483647 w 883"/>
                  <a:gd name="T27" fmla="*/ 2147483647 h 536"/>
                  <a:gd name="T28" fmla="*/ 2147483647 w 883"/>
                  <a:gd name="T29" fmla="*/ 2147483647 h 536"/>
                  <a:gd name="T30" fmla="*/ 2147483647 w 883"/>
                  <a:gd name="T31" fmla="*/ 2147483647 h 536"/>
                  <a:gd name="T32" fmla="*/ 2147483647 w 883"/>
                  <a:gd name="T33" fmla="*/ 0 h 536"/>
                  <a:gd name="T34" fmla="*/ 2147483647 w 883"/>
                  <a:gd name="T35" fmla="*/ 2147483647 h 536"/>
                  <a:gd name="T36" fmla="*/ 2147483647 w 883"/>
                  <a:gd name="T37" fmla="*/ 2147483647 h 536"/>
                  <a:gd name="T38" fmla="*/ 2147483647 w 883"/>
                  <a:gd name="T39" fmla="*/ 2147483647 h 536"/>
                  <a:gd name="T40" fmla="*/ 2147483647 w 883"/>
                  <a:gd name="T41" fmla="*/ 2147483647 h 536"/>
                  <a:gd name="T42" fmla="*/ 2147483647 w 883"/>
                  <a:gd name="T43" fmla="*/ 2147483647 h 536"/>
                  <a:gd name="T44" fmla="*/ 2147483647 w 883"/>
                  <a:gd name="T45" fmla="*/ 2147483647 h 536"/>
                  <a:gd name="T46" fmla="*/ 2147483647 w 883"/>
                  <a:gd name="T47" fmla="*/ 2147483647 h 536"/>
                  <a:gd name="T48" fmla="*/ 2147483647 w 883"/>
                  <a:gd name="T49" fmla="*/ 2147483647 h 536"/>
                  <a:gd name="T50" fmla="*/ 2147483647 w 883"/>
                  <a:gd name="T51" fmla="*/ 2147483647 h 536"/>
                  <a:gd name="T52" fmla="*/ 2147483647 w 883"/>
                  <a:gd name="T53" fmla="*/ 2147483647 h 536"/>
                  <a:gd name="T54" fmla="*/ 2147483647 w 883"/>
                  <a:gd name="T55" fmla="*/ 2147483647 h 536"/>
                  <a:gd name="T56" fmla="*/ 2147483647 w 883"/>
                  <a:gd name="T57" fmla="*/ 2147483647 h 536"/>
                  <a:gd name="T58" fmla="*/ 2147483647 w 883"/>
                  <a:gd name="T59" fmla="*/ 2147483647 h 536"/>
                  <a:gd name="T60" fmla="*/ 2147483647 w 883"/>
                  <a:gd name="T61" fmla="*/ 2147483647 h 536"/>
                  <a:gd name="T62" fmla="*/ 2147483647 w 883"/>
                  <a:gd name="T63" fmla="*/ 2147483647 h 536"/>
                  <a:gd name="T64" fmla="*/ 2147483647 w 883"/>
                  <a:gd name="T65" fmla="*/ 2147483647 h 536"/>
                  <a:gd name="T66" fmla="*/ 2147483647 w 883"/>
                  <a:gd name="T67" fmla="*/ 2147483647 h 536"/>
                  <a:gd name="T68" fmla="*/ 2147483647 w 883"/>
                  <a:gd name="T69" fmla="*/ 2147483647 h 536"/>
                  <a:gd name="T70" fmla="*/ 2147483647 w 883"/>
                  <a:gd name="T71" fmla="*/ 2147483647 h 536"/>
                  <a:gd name="T72" fmla="*/ 2147483647 w 883"/>
                  <a:gd name="T73" fmla="*/ 2147483647 h 536"/>
                  <a:gd name="T74" fmla="*/ 2147483647 w 883"/>
                  <a:gd name="T75" fmla="*/ 2147483647 h 536"/>
                  <a:gd name="T76" fmla="*/ 2147483647 w 883"/>
                  <a:gd name="T77" fmla="*/ 2147483647 h 536"/>
                  <a:gd name="T78" fmla="*/ 2147483647 w 883"/>
                  <a:gd name="T79" fmla="*/ 2147483647 h 536"/>
                  <a:gd name="T80" fmla="*/ 2147483647 w 883"/>
                  <a:gd name="T81" fmla="*/ 2147483647 h 536"/>
                  <a:gd name="T82" fmla="*/ 2147483647 w 883"/>
                  <a:gd name="T83" fmla="*/ 2147483647 h 536"/>
                  <a:gd name="T84" fmla="*/ 2147483647 w 883"/>
                  <a:gd name="T85" fmla="*/ 2147483647 h 536"/>
                  <a:gd name="T86" fmla="*/ 2147483647 w 883"/>
                  <a:gd name="T87" fmla="*/ 2147483647 h 536"/>
                  <a:gd name="T88" fmla="*/ 2147483647 w 883"/>
                  <a:gd name="T89" fmla="*/ 2147483647 h 536"/>
                  <a:gd name="T90" fmla="*/ 2147483647 w 883"/>
                  <a:gd name="T91" fmla="*/ 2147483647 h 536"/>
                  <a:gd name="T92" fmla="*/ 2147483647 w 883"/>
                  <a:gd name="T93" fmla="*/ 2147483647 h 536"/>
                  <a:gd name="T94" fmla="*/ 2147483647 w 883"/>
                  <a:gd name="T95" fmla="*/ 2147483647 h 536"/>
                  <a:gd name="T96" fmla="*/ 2147483647 w 883"/>
                  <a:gd name="T97" fmla="*/ 2147483647 h 536"/>
                  <a:gd name="T98" fmla="*/ 2147483647 w 883"/>
                  <a:gd name="T99" fmla="*/ 2147483647 h 536"/>
                  <a:gd name="T100" fmla="*/ 2147483647 w 883"/>
                  <a:gd name="T101" fmla="*/ 2147483647 h 536"/>
                  <a:gd name="T102" fmla="*/ 2147483647 w 883"/>
                  <a:gd name="T103" fmla="*/ 2147483647 h 536"/>
                  <a:gd name="T104" fmla="*/ 2147483647 w 883"/>
                  <a:gd name="T105" fmla="*/ 2147483647 h 536"/>
                  <a:gd name="T106" fmla="*/ 2147483647 w 883"/>
                  <a:gd name="T107" fmla="*/ 2147483647 h 536"/>
                  <a:gd name="T108" fmla="*/ 2147483647 w 883"/>
                  <a:gd name="T109" fmla="*/ 2147483647 h 536"/>
                  <a:gd name="T110" fmla="*/ 2147483647 w 883"/>
                  <a:gd name="T111" fmla="*/ 2147483647 h 536"/>
                  <a:gd name="T112" fmla="*/ 2147483647 w 883"/>
                  <a:gd name="T113" fmla="*/ 2147483647 h 536"/>
                  <a:gd name="T114" fmla="*/ 2147483647 w 883"/>
                  <a:gd name="T115" fmla="*/ 2147483647 h 536"/>
                  <a:gd name="T116" fmla="*/ 2147483647 w 883"/>
                  <a:gd name="T117" fmla="*/ 2147483647 h 536"/>
                  <a:gd name="T118" fmla="*/ 2147483647 w 883"/>
                  <a:gd name="T119" fmla="*/ 2147483647 h 536"/>
                  <a:gd name="T120" fmla="*/ 2147483647 w 883"/>
                  <a:gd name="T121" fmla="*/ 2147483647 h 536"/>
                  <a:gd name="T122" fmla="*/ 2147483647 w 883"/>
                  <a:gd name="T123" fmla="*/ 2147483647 h 536"/>
                  <a:gd name="T124" fmla="*/ 2147483647 w 883"/>
                  <a:gd name="T125" fmla="*/ 2147483647 h 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83"/>
                  <a:gd name="T190" fmla="*/ 0 h 536"/>
                  <a:gd name="T191" fmla="*/ 883 w 883"/>
                  <a:gd name="T192" fmla="*/ 536 h 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83" h="536">
                    <a:moveTo>
                      <a:pt x="113" y="373"/>
                    </a:moveTo>
                    <a:lnTo>
                      <a:pt x="87" y="388"/>
                    </a:lnTo>
                    <a:lnTo>
                      <a:pt x="77" y="388"/>
                    </a:lnTo>
                    <a:lnTo>
                      <a:pt x="63" y="380"/>
                    </a:lnTo>
                    <a:lnTo>
                      <a:pt x="92" y="282"/>
                    </a:lnTo>
                    <a:lnTo>
                      <a:pt x="95" y="282"/>
                    </a:lnTo>
                    <a:lnTo>
                      <a:pt x="101" y="270"/>
                    </a:lnTo>
                    <a:lnTo>
                      <a:pt x="101" y="266"/>
                    </a:lnTo>
                    <a:lnTo>
                      <a:pt x="97" y="265"/>
                    </a:lnTo>
                    <a:lnTo>
                      <a:pt x="88" y="266"/>
                    </a:lnTo>
                    <a:lnTo>
                      <a:pt x="80" y="265"/>
                    </a:lnTo>
                    <a:lnTo>
                      <a:pt x="79" y="262"/>
                    </a:lnTo>
                    <a:lnTo>
                      <a:pt x="80" y="257"/>
                    </a:lnTo>
                    <a:lnTo>
                      <a:pt x="77" y="254"/>
                    </a:lnTo>
                    <a:lnTo>
                      <a:pt x="69" y="257"/>
                    </a:lnTo>
                    <a:lnTo>
                      <a:pt x="67" y="255"/>
                    </a:lnTo>
                    <a:lnTo>
                      <a:pt x="70" y="251"/>
                    </a:lnTo>
                    <a:lnTo>
                      <a:pt x="59" y="230"/>
                    </a:lnTo>
                    <a:lnTo>
                      <a:pt x="52" y="221"/>
                    </a:lnTo>
                    <a:lnTo>
                      <a:pt x="37" y="192"/>
                    </a:lnTo>
                    <a:lnTo>
                      <a:pt x="27" y="186"/>
                    </a:lnTo>
                    <a:lnTo>
                      <a:pt x="11" y="167"/>
                    </a:lnTo>
                    <a:lnTo>
                      <a:pt x="20" y="164"/>
                    </a:lnTo>
                    <a:lnTo>
                      <a:pt x="12" y="156"/>
                    </a:lnTo>
                    <a:lnTo>
                      <a:pt x="16" y="138"/>
                    </a:lnTo>
                    <a:lnTo>
                      <a:pt x="0" y="106"/>
                    </a:lnTo>
                    <a:lnTo>
                      <a:pt x="0" y="105"/>
                    </a:lnTo>
                    <a:lnTo>
                      <a:pt x="4" y="81"/>
                    </a:lnTo>
                    <a:lnTo>
                      <a:pt x="8" y="55"/>
                    </a:lnTo>
                    <a:lnTo>
                      <a:pt x="9" y="52"/>
                    </a:lnTo>
                    <a:lnTo>
                      <a:pt x="9" y="51"/>
                    </a:lnTo>
                    <a:lnTo>
                      <a:pt x="16" y="13"/>
                    </a:lnTo>
                    <a:lnTo>
                      <a:pt x="18" y="2"/>
                    </a:lnTo>
                    <a:lnTo>
                      <a:pt x="19" y="0"/>
                    </a:lnTo>
                    <a:lnTo>
                      <a:pt x="113" y="16"/>
                    </a:lnTo>
                    <a:lnTo>
                      <a:pt x="159" y="24"/>
                    </a:lnTo>
                    <a:lnTo>
                      <a:pt x="295" y="44"/>
                    </a:lnTo>
                    <a:lnTo>
                      <a:pt x="360" y="53"/>
                    </a:lnTo>
                    <a:lnTo>
                      <a:pt x="399" y="58"/>
                    </a:lnTo>
                    <a:lnTo>
                      <a:pt x="453" y="64"/>
                    </a:lnTo>
                    <a:lnTo>
                      <a:pt x="489" y="69"/>
                    </a:lnTo>
                    <a:lnTo>
                      <a:pt x="579" y="78"/>
                    </a:lnTo>
                    <a:lnTo>
                      <a:pt x="655" y="85"/>
                    </a:lnTo>
                    <a:lnTo>
                      <a:pt x="733" y="92"/>
                    </a:lnTo>
                    <a:lnTo>
                      <a:pt x="809" y="98"/>
                    </a:lnTo>
                    <a:lnTo>
                      <a:pt x="882" y="102"/>
                    </a:lnTo>
                    <a:lnTo>
                      <a:pt x="880" y="128"/>
                    </a:lnTo>
                    <a:lnTo>
                      <a:pt x="880" y="138"/>
                    </a:lnTo>
                    <a:lnTo>
                      <a:pt x="880" y="141"/>
                    </a:lnTo>
                    <a:lnTo>
                      <a:pt x="880" y="142"/>
                    </a:lnTo>
                    <a:lnTo>
                      <a:pt x="879" y="154"/>
                    </a:lnTo>
                    <a:lnTo>
                      <a:pt x="879" y="167"/>
                    </a:lnTo>
                    <a:lnTo>
                      <a:pt x="877" y="194"/>
                    </a:lnTo>
                    <a:lnTo>
                      <a:pt x="876" y="208"/>
                    </a:lnTo>
                    <a:lnTo>
                      <a:pt x="875" y="221"/>
                    </a:lnTo>
                    <a:lnTo>
                      <a:pt x="875" y="235"/>
                    </a:lnTo>
                    <a:lnTo>
                      <a:pt x="872" y="272"/>
                    </a:lnTo>
                    <a:lnTo>
                      <a:pt x="872" y="275"/>
                    </a:lnTo>
                    <a:lnTo>
                      <a:pt x="872" y="279"/>
                    </a:lnTo>
                    <a:lnTo>
                      <a:pt x="870" y="301"/>
                    </a:lnTo>
                    <a:lnTo>
                      <a:pt x="868" y="341"/>
                    </a:lnTo>
                    <a:lnTo>
                      <a:pt x="868" y="352"/>
                    </a:lnTo>
                    <a:lnTo>
                      <a:pt x="866" y="363"/>
                    </a:lnTo>
                    <a:lnTo>
                      <a:pt x="866" y="367"/>
                    </a:lnTo>
                    <a:lnTo>
                      <a:pt x="865" y="391"/>
                    </a:lnTo>
                    <a:lnTo>
                      <a:pt x="865" y="395"/>
                    </a:lnTo>
                    <a:lnTo>
                      <a:pt x="863" y="411"/>
                    </a:lnTo>
                    <a:lnTo>
                      <a:pt x="862" y="427"/>
                    </a:lnTo>
                    <a:lnTo>
                      <a:pt x="862" y="434"/>
                    </a:lnTo>
                    <a:lnTo>
                      <a:pt x="862" y="447"/>
                    </a:lnTo>
                    <a:lnTo>
                      <a:pt x="858" y="501"/>
                    </a:lnTo>
                    <a:lnTo>
                      <a:pt x="858" y="505"/>
                    </a:lnTo>
                    <a:lnTo>
                      <a:pt x="857" y="528"/>
                    </a:lnTo>
                    <a:lnTo>
                      <a:pt x="858" y="529"/>
                    </a:lnTo>
                    <a:lnTo>
                      <a:pt x="855" y="529"/>
                    </a:lnTo>
                    <a:lnTo>
                      <a:pt x="804" y="525"/>
                    </a:lnTo>
                    <a:lnTo>
                      <a:pt x="796" y="525"/>
                    </a:lnTo>
                    <a:lnTo>
                      <a:pt x="780" y="523"/>
                    </a:lnTo>
                    <a:lnTo>
                      <a:pt x="777" y="523"/>
                    </a:lnTo>
                    <a:lnTo>
                      <a:pt x="714" y="518"/>
                    </a:lnTo>
                    <a:lnTo>
                      <a:pt x="707" y="518"/>
                    </a:lnTo>
                    <a:lnTo>
                      <a:pt x="705" y="518"/>
                    </a:lnTo>
                    <a:lnTo>
                      <a:pt x="697" y="518"/>
                    </a:lnTo>
                    <a:lnTo>
                      <a:pt x="687" y="518"/>
                    </a:lnTo>
                    <a:lnTo>
                      <a:pt x="686" y="518"/>
                    </a:lnTo>
                    <a:lnTo>
                      <a:pt x="630" y="512"/>
                    </a:lnTo>
                    <a:lnTo>
                      <a:pt x="621" y="511"/>
                    </a:lnTo>
                    <a:lnTo>
                      <a:pt x="561" y="505"/>
                    </a:lnTo>
                    <a:lnTo>
                      <a:pt x="535" y="503"/>
                    </a:lnTo>
                    <a:lnTo>
                      <a:pt x="525" y="501"/>
                    </a:lnTo>
                    <a:lnTo>
                      <a:pt x="515" y="501"/>
                    </a:lnTo>
                    <a:lnTo>
                      <a:pt x="507" y="500"/>
                    </a:lnTo>
                    <a:lnTo>
                      <a:pt x="478" y="497"/>
                    </a:lnTo>
                    <a:lnTo>
                      <a:pt x="468" y="494"/>
                    </a:lnTo>
                    <a:lnTo>
                      <a:pt x="417" y="489"/>
                    </a:lnTo>
                    <a:lnTo>
                      <a:pt x="411" y="489"/>
                    </a:lnTo>
                    <a:lnTo>
                      <a:pt x="402" y="487"/>
                    </a:lnTo>
                    <a:lnTo>
                      <a:pt x="371" y="485"/>
                    </a:lnTo>
                    <a:lnTo>
                      <a:pt x="321" y="478"/>
                    </a:lnTo>
                    <a:lnTo>
                      <a:pt x="317" y="514"/>
                    </a:lnTo>
                    <a:lnTo>
                      <a:pt x="314" y="532"/>
                    </a:lnTo>
                    <a:lnTo>
                      <a:pt x="314" y="535"/>
                    </a:lnTo>
                    <a:lnTo>
                      <a:pt x="312" y="532"/>
                    </a:lnTo>
                    <a:lnTo>
                      <a:pt x="310" y="532"/>
                    </a:lnTo>
                    <a:lnTo>
                      <a:pt x="309" y="530"/>
                    </a:lnTo>
                    <a:lnTo>
                      <a:pt x="300" y="514"/>
                    </a:lnTo>
                    <a:lnTo>
                      <a:pt x="292" y="501"/>
                    </a:lnTo>
                    <a:lnTo>
                      <a:pt x="285" y="505"/>
                    </a:lnTo>
                    <a:lnTo>
                      <a:pt x="281" y="511"/>
                    </a:lnTo>
                    <a:lnTo>
                      <a:pt x="281" y="522"/>
                    </a:lnTo>
                    <a:lnTo>
                      <a:pt x="271" y="521"/>
                    </a:lnTo>
                    <a:lnTo>
                      <a:pt x="232" y="518"/>
                    </a:lnTo>
                    <a:lnTo>
                      <a:pt x="224" y="512"/>
                    </a:lnTo>
                    <a:lnTo>
                      <a:pt x="214" y="518"/>
                    </a:lnTo>
                    <a:lnTo>
                      <a:pt x="202" y="521"/>
                    </a:lnTo>
                    <a:lnTo>
                      <a:pt x="185" y="514"/>
                    </a:lnTo>
                    <a:lnTo>
                      <a:pt x="176" y="521"/>
                    </a:lnTo>
                    <a:lnTo>
                      <a:pt x="177" y="526"/>
                    </a:lnTo>
                    <a:lnTo>
                      <a:pt x="174" y="528"/>
                    </a:lnTo>
                    <a:lnTo>
                      <a:pt x="165" y="517"/>
                    </a:lnTo>
                    <a:lnTo>
                      <a:pt x="159" y="482"/>
                    </a:lnTo>
                    <a:lnTo>
                      <a:pt x="137" y="465"/>
                    </a:lnTo>
                    <a:lnTo>
                      <a:pt x="140" y="452"/>
                    </a:lnTo>
                    <a:lnTo>
                      <a:pt x="113" y="373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199" name="Freeform 251"/>
              <p:cNvSpPr>
                <a:spLocks/>
              </p:cNvSpPr>
              <p:nvPr/>
            </p:nvSpPr>
            <p:spPr bwMode="auto">
              <a:xfrm>
                <a:off x="2006898" y="3259189"/>
                <a:ext cx="917574" cy="915987"/>
              </a:xfrm>
              <a:custGeom>
                <a:avLst/>
                <a:gdLst>
                  <a:gd name="T0" fmla="*/ 2147483647 w 582"/>
                  <a:gd name="T1" fmla="*/ 2147483647 h 622"/>
                  <a:gd name="T2" fmla="*/ 2147483647 w 582"/>
                  <a:gd name="T3" fmla="*/ 2147483647 h 622"/>
                  <a:gd name="T4" fmla="*/ 2147483647 w 582"/>
                  <a:gd name="T5" fmla="*/ 2147483647 h 622"/>
                  <a:gd name="T6" fmla="*/ 2147483647 w 582"/>
                  <a:gd name="T7" fmla="*/ 2147483647 h 622"/>
                  <a:gd name="T8" fmla="*/ 2147483647 w 582"/>
                  <a:gd name="T9" fmla="*/ 2147483647 h 622"/>
                  <a:gd name="T10" fmla="*/ 2147483647 w 582"/>
                  <a:gd name="T11" fmla="*/ 2147483647 h 622"/>
                  <a:gd name="T12" fmla="*/ 2147483647 w 582"/>
                  <a:gd name="T13" fmla="*/ 2147483647 h 622"/>
                  <a:gd name="T14" fmla="*/ 2147483647 w 582"/>
                  <a:gd name="T15" fmla="*/ 2147483647 h 622"/>
                  <a:gd name="T16" fmla="*/ 2147483647 w 582"/>
                  <a:gd name="T17" fmla="*/ 2147483647 h 622"/>
                  <a:gd name="T18" fmla="*/ 2147483647 w 582"/>
                  <a:gd name="T19" fmla="*/ 2147483647 h 622"/>
                  <a:gd name="T20" fmla="*/ 2147483647 w 582"/>
                  <a:gd name="T21" fmla="*/ 2147483647 h 622"/>
                  <a:gd name="T22" fmla="*/ 2147483647 w 582"/>
                  <a:gd name="T23" fmla="*/ 2147483647 h 622"/>
                  <a:gd name="T24" fmla="*/ 2147483647 w 582"/>
                  <a:gd name="T25" fmla="*/ 2147483647 h 622"/>
                  <a:gd name="T26" fmla="*/ 2147483647 w 582"/>
                  <a:gd name="T27" fmla="*/ 2147483647 h 622"/>
                  <a:gd name="T28" fmla="*/ 2147483647 w 582"/>
                  <a:gd name="T29" fmla="*/ 2147483647 h 622"/>
                  <a:gd name="T30" fmla="*/ 2147483647 w 582"/>
                  <a:gd name="T31" fmla="*/ 2147483647 h 622"/>
                  <a:gd name="T32" fmla="*/ 2147483647 w 582"/>
                  <a:gd name="T33" fmla="*/ 2147483647 h 622"/>
                  <a:gd name="T34" fmla="*/ 2147483647 w 582"/>
                  <a:gd name="T35" fmla="*/ 2147483647 h 622"/>
                  <a:gd name="T36" fmla="*/ 2147483647 w 582"/>
                  <a:gd name="T37" fmla="*/ 2147483647 h 622"/>
                  <a:gd name="T38" fmla="*/ 2147483647 w 582"/>
                  <a:gd name="T39" fmla="*/ 2147483647 h 622"/>
                  <a:gd name="T40" fmla="*/ 2147483647 w 582"/>
                  <a:gd name="T41" fmla="*/ 2147483647 h 622"/>
                  <a:gd name="T42" fmla="*/ 2147483647 w 582"/>
                  <a:gd name="T43" fmla="*/ 2147483647 h 622"/>
                  <a:gd name="T44" fmla="*/ 2147483647 w 582"/>
                  <a:gd name="T45" fmla="*/ 2147483647 h 622"/>
                  <a:gd name="T46" fmla="*/ 2147483647 w 582"/>
                  <a:gd name="T47" fmla="*/ 2147483647 h 622"/>
                  <a:gd name="T48" fmla="*/ 2147483647 w 582"/>
                  <a:gd name="T49" fmla="*/ 2147483647 h 622"/>
                  <a:gd name="T50" fmla="*/ 2147483647 w 582"/>
                  <a:gd name="T51" fmla="*/ 2147483647 h 622"/>
                  <a:gd name="T52" fmla="*/ 2147483647 w 582"/>
                  <a:gd name="T53" fmla="*/ 2147483647 h 622"/>
                  <a:gd name="T54" fmla="*/ 2147483647 w 582"/>
                  <a:gd name="T55" fmla="*/ 2147483647 h 622"/>
                  <a:gd name="T56" fmla="*/ 2147483647 w 582"/>
                  <a:gd name="T57" fmla="*/ 2147483647 h 622"/>
                  <a:gd name="T58" fmla="*/ 2147483647 w 582"/>
                  <a:gd name="T59" fmla="*/ 2147483647 h 622"/>
                  <a:gd name="T60" fmla="*/ 2147483647 w 582"/>
                  <a:gd name="T61" fmla="*/ 2147483647 h 622"/>
                  <a:gd name="T62" fmla="*/ 2147483647 w 582"/>
                  <a:gd name="T63" fmla="*/ 2147483647 h 622"/>
                  <a:gd name="T64" fmla="*/ 2147483647 w 582"/>
                  <a:gd name="T65" fmla="*/ 2147483647 h 622"/>
                  <a:gd name="T66" fmla="*/ 2147483647 w 582"/>
                  <a:gd name="T67" fmla="*/ 2147483647 h 622"/>
                  <a:gd name="T68" fmla="*/ 2147483647 w 582"/>
                  <a:gd name="T69" fmla="*/ 2147483647 h 622"/>
                  <a:gd name="T70" fmla="*/ 2147483647 w 582"/>
                  <a:gd name="T71" fmla="*/ 2147483647 h 622"/>
                  <a:gd name="T72" fmla="*/ 2147483647 w 582"/>
                  <a:gd name="T73" fmla="*/ 2147483647 h 622"/>
                  <a:gd name="T74" fmla="*/ 2147483647 w 582"/>
                  <a:gd name="T75" fmla="*/ 2147483647 h 622"/>
                  <a:gd name="T76" fmla="*/ 2147483647 w 582"/>
                  <a:gd name="T77" fmla="*/ 2147483647 h 622"/>
                  <a:gd name="T78" fmla="*/ 2147483647 w 582"/>
                  <a:gd name="T79" fmla="*/ 2147483647 h 622"/>
                  <a:gd name="T80" fmla="*/ 2147483647 w 582"/>
                  <a:gd name="T81" fmla="*/ 2147483647 h 622"/>
                  <a:gd name="T82" fmla="*/ 2147483647 w 582"/>
                  <a:gd name="T83" fmla="*/ 2147483647 h 622"/>
                  <a:gd name="T84" fmla="*/ 2147483647 w 582"/>
                  <a:gd name="T85" fmla="*/ 2147483647 h 622"/>
                  <a:gd name="T86" fmla="*/ 2147483647 w 582"/>
                  <a:gd name="T87" fmla="*/ 2147483647 h 622"/>
                  <a:gd name="T88" fmla="*/ 2147483647 w 582"/>
                  <a:gd name="T89" fmla="*/ 2147483647 h 622"/>
                  <a:gd name="T90" fmla="*/ 2147483647 w 582"/>
                  <a:gd name="T91" fmla="*/ 0 h 622"/>
                  <a:gd name="T92" fmla="*/ 2147483647 w 582"/>
                  <a:gd name="T93" fmla="*/ 2147483647 h 622"/>
                  <a:gd name="T94" fmla="*/ 2147483647 w 582"/>
                  <a:gd name="T95" fmla="*/ 2147483647 h 622"/>
                  <a:gd name="T96" fmla="*/ 2147483647 w 582"/>
                  <a:gd name="T97" fmla="*/ 2147483647 h 622"/>
                  <a:gd name="T98" fmla="*/ 2147483647 w 582"/>
                  <a:gd name="T99" fmla="*/ 2147483647 h 622"/>
                  <a:gd name="T100" fmla="*/ 2147483647 w 582"/>
                  <a:gd name="T101" fmla="*/ 2147483647 h 622"/>
                  <a:gd name="T102" fmla="*/ 2147483647 w 582"/>
                  <a:gd name="T103" fmla="*/ 2147483647 h 622"/>
                  <a:gd name="T104" fmla="*/ 2147483647 w 582"/>
                  <a:gd name="T105" fmla="*/ 2147483647 h 622"/>
                  <a:gd name="T106" fmla="*/ 2147483647 w 582"/>
                  <a:gd name="T107" fmla="*/ 2147483647 h 622"/>
                  <a:gd name="T108" fmla="*/ 2147483647 w 582"/>
                  <a:gd name="T109" fmla="*/ 2147483647 h 622"/>
                  <a:gd name="T110" fmla="*/ 2147483647 w 582"/>
                  <a:gd name="T111" fmla="*/ 2147483647 h 622"/>
                  <a:gd name="T112" fmla="*/ 2147483647 w 582"/>
                  <a:gd name="T113" fmla="*/ 2147483647 h 622"/>
                  <a:gd name="T114" fmla="*/ 0 w 582"/>
                  <a:gd name="T115" fmla="*/ 2147483647 h 62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82"/>
                  <a:gd name="T175" fmla="*/ 0 h 622"/>
                  <a:gd name="T176" fmla="*/ 582 w 582"/>
                  <a:gd name="T177" fmla="*/ 622 h 62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82" h="622">
                    <a:moveTo>
                      <a:pt x="16" y="615"/>
                    </a:moveTo>
                    <a:lnTo>
                      <a:pt x="76" y="621"/>
                    </a:lnTo>
                    <a:lnTo>
                      <a:pt x="81" y="572"/>
                    </a:lnTo>
                    <a:lnTo>
                      <a:pt x="163" y="580"/>
                    </a:lnTo>
                    <a:lnTo>
                      <a:pt x="233" y="586"/>
                    </a:lnTo>
                    <a:lnTo>
                      <a:pt x="224" y="573"/>
                    </a:lnTo>
                    <a:lnTo>
                      <a:pt x="226" y="571"/>
                    </a:lnTo>
                    <a:lnTo>
                      <a:pt x="224" y="564"/>
                    </a:lnTo>
                    <a:lnTo>
                      <a:pt x="226" y="562"/>
                    </a:lnTo>
                    <a:lnTo>
                      <a:pt x="249" y="564"/>
                    </a:lnTo>
                    <a:lnTo>
                      <a:pt x="260" y="564"/>
                    </a:lnTo>
                    <a:lnTo>
                      <a:pt x="271" y="565"/>
                    </a:lnTo>
                    <a:lnTo>
                      <a:pt x="283" y="567"/>
                    </a:lnTo>
                    <a:lnTo>
                      <a:pt x="338" y="572"/>
                    </a:lnTo>
                    <a:lnTo>
                      <a:pt x="363" y="573"/>
                    </a:lnTo>
                    <a:lnTo>
                      <a:pt x="380" y="573"/>
                    </a:lnTo>
                    <a:lnTo>
                      <a:pt x="387" y="573"/>
                    </a:lnTo>
                    <a:lnTo>
                      <a:pt x="430" y="578"/>
                    </a:lnTo>
                    <a:lnTo>
                      <a:pt x="439" y="578"/>
                    </a:lnTo>
                    <a:lnTo>
                      <a:pt x="462" y="579"/>
                    </a:lnTo>
                    <a:lnTo>
                      <a:pt x="464" y="579"/>
                    </a:lnTo>
                    <a:lnTo>
                      <a:pt x="485" y="580"/>
                    </a:lnTo>
                    <a:lnTo>
                      <a:pt x="486" y="580"/>
                    </a:lnTo>
                    <a:lnTo>
                      <a:pt x="488" y="580"/>
                    </a:lnTo>
                    <a:lnTo>
                      <a:pt x="498" y="580"/>
                    </a:lnTo>
                    <a:lnTo>
                      <a:pt x="521" y="583"/>
                    </a:lnTo>
                    <a:lnTo>
                      <a:pt x="524" y="583"/>
                    </a:lnTo>
                    <a:lnTo>
                      <a:pt x="542" y="583"/>
                    </a:lnTo>
                    <a:lnTo>
                      <a:pt x="547" y="583"/>
                    </a:lnTo>
                    <a:lnTo>
                      <a:pt x="547" y="573"/>
                    </a:lnTo>
                    <a:lnTo>
                      <a:pt x="549" y="557"/>
                    </a:lnTo>
                    <a:lnTo>
                      <a:pt x="550" y="532"/>
                    </a:lnTo>
                    <a:lnTo>
                      <a:pt x="550" y="526"/>
                    </a:lnTo>
                    <a:lnTo>
                      <a:pt x="551" y="515"/>
                    </a:lnTo>
                    <a:lnTo>
                      <a:pt x="551" y="495"/>
                    </a:lnTo>
                    <a:lnTo>
                      <a:pt x="553" y="479"/>
                    </a:lnTo>
                    <a:lnTo>
                      <a:pt x="554" y="461"/>
                    </a:lnTo>
                    <a:lnTo>
                      <a:pt x="556" y="434"/>
                    </a:lnTo>
                    <a:lnTo>
                      <a:pt x="556" y="432"/>
                    </a:lnTo>
                    <a:lnTo>
                      <a:pt x="557" y="420"/>
                    </a:lnTo>
                    <a:lnTo>
                      <a:pt x="557" y="417"/>
                    </a:lnTo>
                    <a:lnTo>
                      <a:pt x="557" y="413"/>
                    </a:lnTo>
                    <a:lnTo>
                      <a:pt x="558" y="402"/>
                    </a:lnTo>
                    <a:lnTo>
                      <a:pt x="558" y="398"/>
                    </a:lnTo>
                    <a:lnTo>
                      <a:pt x="558" y="385"/>
                    </a:lnTo>
                    <a:lnTo>
                      <a:pt x="560" y="366"/>
                    </a:lnTo>
                    <a:lnTo>
                      <a:pt x="561" y="340"/>
                    </a:lnTo>
                    <a:lnTo>
                      <a:pt x="561" y="333"/>
                    </a:lnTo>
                    <a:lnTo>
                      <a:pt x="563" y="320"/>
                    </a:lnTo>
                    <a:lnTo>
                      <a:pt x="564" y="312"/>
                    </a:lnTo>
                    <a:lnTo>
                      <a:pt x="564" y="286"/>
                    </a:lnTo>
                    <a:lnTo>
                      <a:pt x="565" y="272"/>
                    </a:lnTo>
                    <a:lnTo>
                      <a:pt x="565" y="262"/>
                    </a:lnTo>
                    <a:lnTo>
                      <a:pt x="567" y="257"/>
                    </a:lnTo>
                    <a:lnTo>
                      <a:pt x="567" y="243"/>
                    </a:lnTo>
                    <a:lnTo>
                      <a:pt x="567" y="237"/>
                    </a:lnTo>
                    <a:lnTo>
                      <a:pt x="568" y="228"/>
                    </a:lnTo>
                    <a:lnTo>
                      <a:pt x="568" y="222"/>
                    </a:lnTo>
                    <a:lnTo>
                      <a:pt x="569" y="189"/>
                    </a:lnTo>
                    <a:lnTo>
                      <a:pt x="569" y="177"/>
                    </a:lnTo>
                    <a:lnTo>
                      <a:pt x="571" y="175"/>
                    </a:lnTo>
                    <a:lnTo>
                      <a:pt x="571" y="172"/>
                    </a:lnTo>
                    <a:lnTo>
                      <a:pt x="572" y="142"/>
                    </a:lnTo>
                    <a:lnTo>
                      <a:pt x="574" y="95"/>
                    </a:lnTo>
                    <a:lnTo>
                      <a:pt x="578" y="95"/>
                    </a:lnTo>
                    <a:lnTo>
                      <a:pt x="578" y="70"/>
                    </a:lnTo>
                    <a:lnTo>
                      <a:pt x="579" y="53"/>
                    </a:lnTo>
                    <a:lnTo>
                      <a:pt x="581" y="40"/>
                    </a:lnTo>
                    <a:lnTo>
                      <a:pt x="574" y="40"/>
                    </a:lnTo>
                    <a:lnTo>
                      <a:pt x="554" y="38"/>
                    </a:lnTo>
                    <a:lnTo>
                      <a:pt x="549" y="38"/>
                    </a:lnTo>
                    <a:lnTo>
                      <a:pt x="495" y="35"/>
                    </a:lnTo>
                    <a:lnTo>
                      <a:pt x="464" y="34"/>
                    </a:lnTo>
                    <a:lnTo>
                      <a:pt x="416" y="31"/>
                    </a:lnTo>
                    <a:lnTo>
                      <a:pt x="397" y="29"/>
                    </a:lnTo>
                    <a:lnTo>
                      <a:pt x="391" y="29"/>
                    </a:lnTo>
                    <a:lnTo>
                      <a:pt x="349" y="26"/>
                    </a:lnTo>
                    <a:lnTo>
                      <a:pt x="347" y="26"/>
                    </a:lnTo>
                    <a:lnTo>
                      <a:pt x="336" y="24"/>
                    </a:lnTo>
                    <a:lnTo>
                      <a:pt x="325" y="23"/>
                    </a:lnTo>
                    <a:lnTo>
                      <a:pt x="286" y="22"/>
                    </a:lnTo>
                    <a:lnTo>
                      <a:pt x="204" y="13"/>
                    </a:lnTo>
                    <a:lnTo>
                      <a:pt x="201" y="12"/>
                    </a:lnTo>
                    <a:lnTo>
                      <a:pt x="200" y="12"/>
                    </a:lnTo>
                    <a:lnTo>
                      <a:pt x="199" y="12"/>
                    </a:lnTo>
                    <a:lnTo>
                      <a:pt x="145" y="6"/>
                    </a:lnTo>
                    <a:lnTo>
                      <a:pt x="124" y="5"/>
                    </a:lnTo>
                    <a:lnTo>
                      <a:pt x="99" y="2"/>
                    </a:lnTo>
                    <a:lnTo>
                      <a:pt x="92" y="2"/>
                    </a:lnTo>
                    <a:lnTo>
                      <a:pt x="67" y="0"/>
                    </a:lnTo>
                    <a:lnTo>
                      <a:pt x="65" y="26"/>
                    </a:lnTo>
                    <a:lnTo>
                      <a:pt x="62" y="53"/>
                    </a:lnTo>
                    <a:lnTo>
                      <a:pt x="55" y="107"/>
                    </a:lnTo>
                    <a:lnTo>
                      <a:pt x="49" y="159"/>
                    </a:lnTo>
                    <a:lnTo>
                      <a:pt x="49" y="161"/>
                    </a:lnTo>
                    <a:lnTo>
                      <a:pt x="42" y="219"/>
                    </a:lnTo>
                    <a:lnTo>
                      <a:pt x="40" y="239"/>
                    </a:lnTo>
                    <a:lnTo>
                      <a:pt x="40" y="240"/>
                    </a:lnTo>
                    <a:lnTo>
                      <a:pt x="38" y="262"/>
                    </a:lnTo>
                    <a:lnTo>
                      <a:pt x="35" y="283"/>
                    </a:lnTo>
                    <a:lnTo>
                      <a:pt x="31" y="325"/>
                    </a:lnTo>
                    <a:lnTo>
                      <a:pt x="29" y="348"/>
                    </a:lnTo>
                    <a:lnTo>
                      <a:pt x="29" y="351"/>
                    </a:lnTo>
                    <a:lnTo>
                      <a:pt x="29" y="352"/>
                    </a:lnTo>
                    <a:lnTo>
                      <a:pt x="22" y="410"/>
                    </a:lnTo>
                    <a:lnTo>
                      <a:pt x="22" y="416"/>
                    </a:lnTo>
                    <a:lnTo>
                      <a:pt x="19" y="432"/>
                    </a:lnTo>
                    <a:lnTo>
                      <a:pt x="16" y="457"/>
                    </a:lnTo>
                    <a:lnTo>
                      <a:pt x="16" y="460"/>
                    </a:lnTo>
                    <a:lnTo>
                      <a:pt x="13" y="486"/>
                    </a:lnTo>
                    <a:lnTo>
                      <a:pt x="12" y="495"/>
                    </a:lnTo>
                    <a:lnTo>
                      <a:pt x="2" y="590"/>
                    </a:lnTo>
                    <a:lnTo>
                      <a:pt x="2" y="593"/>
                    </a:lnTo>
                    <a:lnTo>
                      <a:pt x="0" y="614"/>
                    </a:lnTo>
                    <a:lnTo>
                      <a:pt x="16" y="615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200" name="Freeform 252"/>
              <p:cNvSpPr>
                <a:spLocks/>
              </p:cNvSpPr>
              <p:nvPr/>
            </p:nvSpPr>
            <p:spPr bwMode="auto">
              <a:xfrm>
                <a:off x="725351" y="2254325"/>
                <a:ext cx="852487" cy="1228725"/>
              </a:xfrm>
              <a:custGeom>
                <a:avLst/>
                <a:gdLst>
                  <a:gd name="T0" fmla="*/ 2147483647 w 540"/>
                  <a:gd name="T1" fmla="*/ 2147483647 h 834"/>
                  <a:gd name="T2" fmla="*/ 2147483647 w 540"/>
                  <a:gd name="T3" fmla="*/ 2147483647 h 834"/>
                  <a:gd name="T4" fmla="*/ 2147483647 w 540"/>
                  <a:gd name="T5" fmla="*/ 2147483647 h 834"/>
                  <a:gd name="T6" fmla="*/ 2147483647 w 540"/>
                  <a:gd name="T7" fmla="*/ 2147483647 h 834"/>
                  <a:gd name="T8" fmla="*/ 2147483647 w 540"/>
                  <a:gd name="T9" fmla="*/ 2147483647 h 834"/>
                  <a:gd name="T10" fmla="*/ 2147483647 w 540"/>
                  <a:gd name="T11" fmla="*/ 2147483647 h 834"/>
                  <a:gd name="T12" fmla="*/ 2147483647 w 540"/>
                  <a:gd name="T13" fmla="*/ 2147483647 h 834"/>
                  <a:gd name="T14" fmla="*/ 2147483647 w 540"/>
                  <a:gd name="T15" fmla="*/ 2147483647 h 834"/>
                  <a:gd name="T16" fmla="*/ 2147483647 w 540"/>
                  <a:gd name="T17" fmla="*/ 2147483647 h 834"/>
                  <a:gd name="T18" fmla="*/ 2147483647 w 540"/>
                  <a:gd name="T19" fmla="*/ 2147483647 h 834"/>
                  <a:gd name="T20" fmla="*/ 2147483647 w 540"/>
                  <a:gd name="T21" fmla="*/ 2147483647 h 834"/>
                  <a:gd name="T22" fmla="*/ 2147483647 w 540"/>
                  <a:gd name="T23" fmla="*/ 2147483647 h 834"/>
                  <a:gd name="T24" fmla="*/ 2147483647 w 540"/>
                  <a:gd name="T25" fmla="*/ 2147483647 h 834"/>
                  <a:gd name="T26" fmla="*/ 2147483647 w 540"/>
                  <a:gd name="T27" fmla="*/ 2147483647 h 834"/>
                  <a:gd name="T28" fmla="*/ 2147483647 w 540"/>
                  <a:gd name="T29" fmla="*/ 2147483647 h 834"/>
                  <a:gd name="T30" fmla="*/ 2147483647 w 540"/>
                  <a:gd name="T31" fmla="*/ 2147483647 h 834"/>
                  <a:gd name="T32" fmla="*/ 2147483647 w 540"/>
                  <a:gd name="T33" fmla="*/ 2147483647 h 834"/>
                  <a:gd name="T34" fmla="*/ 2147483647 w 540"/>
                  <a:gd name="T35" fmla="*/ 2147483647 h 834"/>
                  <a:gd name="T36" fmla="*/ 2147483647 w 540"/>
                  <a:gd name="T37" fmla="*/ 2147483647 h 834"/>
                  <a:gd name="T38" fmla="*/ 2147483647 w 540"/>
                  <a:gd name="T39" fmla="*/ 2147483647 h 834"/>
                  <a:gd name="T40" fmla="*/ 2147483647 w 540"/>
                  <a:gd name="T41" fmla="*/ 2147483647 h 834"/>
                  <a:gd name="T42" fmla="*/ 2147483647 w 540"/>
                  <a:gd name="T43" fmla="*/ 2147483647 h 834"/>
                  <a:gd name="T44" fmla="*/ 2147483647 w 540"/>
                  <a:gd name="T45" fmla="*/ 2147483647 h 834"/>
                  <a:gd name="T46" fmla="*/ 2147483647 w 540"/>
                  <a:gd name="T47" fmla="*/ 2147483647 h 834"/>
                  <a:gd name="T48" fmla="*/ 2147483647 w 540"/>
                  <a:gd name="T49" fmla="*/ 2147483647 h 834"/>
                  <a:gd name="T50" fmla="*/ 2147483647 w 540"/>
                  <a:gd name="T51" fmla="*/ 2147483647 h 834"/>
                  <a:gd name="T52" fmla="*/ 2147483647 w 540"/>
                  <a:gd name="T53" fmla="*/ 2147483647 h 834"/>
                  <a:gd name="T54" fmla="*/ 2147483647 w 540"/>
                  <a:gd name="T55" fmla="*/ 2147483647 h 834"/>
                  <a:gd name="T56" fmla="*/ 2147483647 w 540"/>
                  <a:gd name="T57" fmla="*/ 2147483647 h 834"/>
                  <a:gd name="T58" fmla="*/ 2147483647 w 540"/>
                  <a:gd name="T59" fmla="*/ 2147483647 h 834"/>
                  <a:gd name="T60" fmla="*/ 2147483647 w 540"/>
                  <a:gd name="T61" fmla="*/ 2147483647 h 834"/>
                  <a:gd name="T62" fmla="*/ 2147483647 w 540"/>
                  <a:gd name="T63" fmla="*/ 2147483647 h 834"/>
                  <a:gd name="T64" fmla="*/ 2147483647 w 540"/>
                  <a:gd name="T65" fmla="*/ 2147483647 h 834"/>
                  <a:gd name="T66" fmla="*/ 2147483647 w 540"/>
                  <a:gd name="T67" fmla="*/ 2147483647 h 834"/>
                  <a:gd name="T68" fmla="*/ 2147483647 w 540"/>
                  <a:gd name="T69" fmla="*/ 2147483647 h 834"/>
                  <a:gd name="T70" fmla="*/ 2147483647 w 540"/>
                  <a:gd name="T71" fmla="*/ 2147483647 h 834"/>
                  <a:gd name="T72" fmla="*/ 2147483647 w 540"/>
                  <a:gd name="T73" fmla="*/ 2147483647 h 834"/>
                  <a:gd name="T74" fmla="*/ 2147483647 w 540"/>
                  <a:gd name="T75" fmla="*/ 2147483647 h 834"/>
                  <a:gd name="T76" fmla="*/ 2147483647 w 540"/>
                  <a:gd name="T77" fmla="*/ 2147483647 h 834"/>
                  <a:gd name="T78" fmla="*/ 2147483647 w 540"/>
                  <a:gd name="T79" fmla="*/ 2147483647 h 834"/>
                  <a:gd name="T80" fmla="*/ 2147483647 w 540"/>
                  <a:gd name="T81" fmla="*/ 2147483647 h 834"/>
                  <a:gd name="T82" fmla="*/ 2147483647 w 540"/>
                  <a:gd name="T83" fmla="*/ 2147483647 h 834"/>
                  <a:gd name="T84" fmla="*/ 2147483647 w 540"/>
                  <a:gd name="T85" fmla="*/ 2147483647 h 834"/>
                  <a:gd name="T86" fmla="*/ 2147483647 w 540"/>
                  <a:gd name="T87" fmla="*/ 2147483647 h 834"/>
                  <a:gd name="T88" fmla="*/ 2147483647 w 540"/>
                  <a:gd name="T89" fmla="*/ 2147483647 h 834"/>
                  <a:gd name="T90" fmla="*/ 2147483647 w 540"/>
                  <a:gd name="T91" fmla="*/ 2147483647 h 834"/>
                  <a:gd name="T92" fmla="*/ 2147483647 w 540"/>
                  <a:gd name="T93" fmla="*/ 2147483647 h 834"/>
                  <a:gd name="T94" fmla="*/ 2147483647 w 540"/>
                  <a:gd name="T95" fmla="*/ 2147483647 h 834"/>
                  <a:gd name="T96" fmla="*/ 2147483647 w 540"/>
                  <a:gd name="T97" fmla="*/ 2147483647 h 83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40"/>
                  <a:gd name="T148" fmla="*/ 0 h 834"/>
                  <a:gd name="T149" fmla="*/ 540 w 540"/>
                  <a:gd name="T150" fmla="*/ 834 h 83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40" h="834">
                    <a:moveTo>
                      <a:pt x="2" y="306"/>
                    </a:moveTo>
                    <a:lnTo>
                      <a:pt x="2" y="310"/>
                    </a:lnTo>
                    <a:lnTo>
                      <a:pt x="0" y="318"/>
                    </a:lnTo>
                    <a:lnTo>
                      <a:pt x="5" y="324"/>
                    </a:lnTo>
                    <a:lnTo>
                      <a:pt x="6" y="327"/>
                    </a:lnTo>
                    <a:lnTo>
                      <a:pt x="11" y="332"/>
                    </a:lnTo>
                    <a:lnTo>
                      <a:pt x="23" y="350"/>
                    </a:lnTo>
                    <a:lnTo>
                      <a:pt x="27" y="356"/>
                    </a:lnTo>
                    <a:lnTo>
                      <a:pt x="33" y="364"/>
                    </a:lnTo>
                    <a:lnTo>
                      <a:pt x="44" y="379"/>
                    </a:lnTo>
                    <a:lnTo>
                      <a:pt x="48" y="383"/>
                    </a:lnTo>
                    <a:lnTo>
                      <a:pt x="49" y="386"/>
                    </a:lnTo>
                    <a:lnTo>
                      <a:pt x="55" y="395"/>
                    </a:lnTo>
                    <a:lnTo>
                      <a:pt x="72" y="417"/>
                    </a:lnTo>
                    <a:lnTo>
                      <a:pt x="83" y="432"/>
                    </a:lnTo>
                    <a:lnTo>
                      <a:pt x="105" y="464"/>
                    </a:lnTo>
                    <a:lnTo>
                      <a:pt x="130" y="498"/>
                    </a:lnTo>
                    <a:lnTo>
                      <a:pt x="141" y="515"/>
                    </a:lnTo>
                    <a:lnTo>
                      <a:pt x="144" y="519"/>
                    </a:lnTo>
                    <a:lnTo>
                      <a:pt x="159" y="540"/>
                    </a:lnTo>
                    <a:lnTo>
                      <a:pt x="164" y="547"/>
                    </a:lnTo>
                    <a:lnTo>
                      <a:pt x="189" y="583"/>
                    </a:lnTo>
                    <a:lnTo>
                      <a:pt x="232" y="643"/>
                    </a:lnTo>
                    <a:lnTo>
                      <a:pt x="252" y="672"/>
                    </a:lnTo>
                    <a:lnTo>
                      <a:pt x="277" y="706"/>
                    </a:lnTo>
                    <a:lnTo>
                      <a:pt x="278" y="706"/>
                    </a:lnTo>
                    <a:lnTo>
                      <a:pt x="288" y="722"/>
                    </a:lnTo>
                    <a:lnTo>
                      <a:pt x="296" y="733"/>
                    </a:lnTo>
                    <a:lnTo>
                      <a:pt x="322" y="772"/>
                    </a:lnTo>
                    <a:lnTo>
                      <a:pt x="346" y="803"/>
                    </a:lnTo>
                    <a:lnTo>
                      <a:pt x="367" y="833"/>
                    </a:lnTo>
                    <a:lnTo>
                      <a:pt x="375" y="808"/>
                    </a:lnTo>
                    <a:lnTo>
                      <a:pt x="375" y="752"/>
                    </a:lnTo>
                    <a:lnTo>
                      <a:pt x="379" y="738"/>
                    </a:lnTo>
                    <a:lnTo>
                      <a:pt x="376" y="715"/>
                    </a:lnTo>
                    <a:lnTo>
                      <a:pt x="399" y="712"/>
                    </a:lnTo>
                    <a:lnTo>
                      <a:pt x="418" y="729"/>
                    </a:lnTo>
                    <a:lnTo>
                      <a:pt x="437" y="713"/>
                    </a:lnTo>
                    <a:lnTo>
                      <a:pt x="448" y="643"/>
                    </a:lnTo>
                    <a:lnTo>
                      <a:pt x="453" y="626"/>
                    </a:lnTo>
                    <a:lnTo>
                      <a:pt x="453" y="615"/>
                    </a:lnTo>
                    <a:lnTo>
                      <a:pt x="460" y="579"/>
                    </a:lnTo>
                    <a:lnTo>
                      <a:pt x="462" y="561"/>
                    </a:lnTo>
                    <a:lnTo>
                      <a:pt x="465" y="544"/>
                    </a:lnTo>
                    <a:lnTo>
                      <a:pt x="465" y="543"/>
                    </a:lnTo>
                    <a:lnTo>
                      <a:pt x="472" y="501"/>
                    </a:lnTo>
                    <a:lnTo>
                      <a:pt x="473" y="486"/>
                    </a:lnTo>
                    <a:lnTo>
                      <a:pt x="478" y="464"/>
                    </a:lnTo>
                    <a:lnTo>
                      <a:pt x="479" y="456"/>
                    </a:lnTo>
                    <a:lnTo>
                      <a:pt x="480" y="450"/>
                    </a:lnTo>
                    <a:lnTo>
                      <a:pt x="482" y="444"/>
                    </a:lnTo>
                    <a:lnTo>
                      <a:pt x="483" y="425"/>
                    </a:lnTo>
                    <a:lnTo>
                      <a:pt x="496" y="356"/>
                    </a:lnTo>
                    <a:lnTo>
                      <a:pt x="496" y="352"/>
                    </a:lnTo>
                    <a:lnTo>
                      <a:pt x="500" y="328"/>
                    </a:lnTo>
                    <a:lnTo>
                      <a:pt x="502" y="311"/>
                    </a:lnTo>
                    <a:lnTo>
                      <a:pt x="504" y="302"/>
                    </a:lnTo>
                    <a:lnTo>
                      <a:pt x="505" y="289"/>
                    </a:lnTo>
                    <a:lnTo>
                      <a:pt x="509" y="264"/>
                    </a:lnTo>
                    <a:lnTo>
                      <a:pt x="515" y="235"/>
                    </a:lnTo>
                    <a:lnTo>
                      <a:pt x="522" y="195"/>
                    </a:lnTo>
                    <a:lnTo>
                      <a:pt x="527" y="159"/>
                    </a:lnTo>
                    <a:lnTo>
                      <a:pt x="537" y="99"/>
                    </a:lnTo>
                    <a:lnTo>
                      <a:pt x="539" y="87"/>
                    </a:lnTo>
                    <a:lnTo>
                      <a:pt x="523" y="85"/>
                    </a:lnTo>
                    <a:lnTo>
                      <a:pt x="522" y="84"/>
                    </a:lnTo>
                    <a:lnTo>
                      <a:pt x="519" y="84"/>
                    </a:lnTo>
                    <a:lnTo>
                      <a:pt x="496" y="80"/>
                    </a:lnTo>
                    <a:lnTo>
                      <a:pt x="483" y="77"/>
                    </a:lnTo>
                    <a:lnTo>
                      <a:pt x="461" y="74"/>
                    </a:lnTo>
                    <a:lnTo>
                      <a:pt x="381" y="60"/>
                    </a:lnTo>
                    <a:lnTo>
                      <a:pt x="308" y="47"/>
                    </a:lnTo>
                    <a:lnTo>
                      <a:pt x="304" y="45"/>
                    </a:lnTo>
                    <a:lnTo>
                      <a:pt x="286" y="42"/>
                    </a:lnTo>
                    <a:lnTo>
                      <a:pt x="282" y="42"/>
                    </a:lnTo>
                    <a:lnTo>
                      <a:pt x="211" y="29"/>
                    </a:lnTo>
                    <a:lnTo>
                      <a:pt x="188" y="23"/>
                    </a:lnTo>
                    <a:lnTo>
                      <a:pt x="173" y="20"/>
                    </a:lnTo>
                    <a:lnTo>
                      <a:pt x="124" y="11"/>
                    </a:lnTo>
                    <a:lnTo>
                      <a:pt x="121" y="9"/>
                    </a:lnTo>
                    <a:lnTo>
                      <a:pt x="109" y="6"/>
                    </a:lnTo>
                    <a:lnTo>
                      <a:pt x="81" y="1"/>
                    </a:lnTo>
                    <a:lnTo>
                      <a:pt x="72" y="0"/>
                    </a:lnTo>
                    <a:lnTo>
                      <a:pt x="66" y="23"/>
                    </a:lnTo>
                    <a:lnTo>
                      <a:pt x="55" y="67"/>
                    </a:lnTo>
                    <a:lnTo>
                      <a:pt x="52" y="84"/>
                    </a:lnTo>
                    <a:lnTo>
                      <a:pt x="36" y="158"/>
                    </a:lnTo>
                    <a:lnTo>
                      <a:pt x="23" y="216"/>
                    </a:lnTo>
                    <a:lnTo>
                      <a:pt x="18" y="241"/>
                    </a:lnTo>
                    <a:lnTo>
                      <a:pt x="15" y="250"/>
                    </a:lnTo>
                    <a:lnTo>
                      <a:pt x="12" y="264"/>
                    </a:lnTo>
                    <a:lnTo>
                      <a:pt x="11" y="270"/>
                    </a:lnTo>
                    <a:lnTo>
                      <a:pt x="9" y="278"/>
                    </a:lnTo>
                    <a:lnTo>
                      <a:pt x="6" y="284"/>
                    </a:lnTo>
                    <a:lnTo>
                      <a:pt x="6" y="291"/>
                    </a:lnTo>
                    <a:lnTo>
                      <a:pt x="4" y="300"/>
                    </a:lnTo>
                    <a:lnTo>
                      <a:pt x="2" y="304"/>
                    </a:lnTo>
                    <a:lnTo>
                      <a:pt x="2" y="306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201" name="Freeform 253"/>
              <p:cNvSpPr>
                <a:spLocks/>
              </p:cNvSpPr>
              <p:nvPr/>
            </p:nvSpPr>
            <p:spPr bwMode="auto">
              <a:xfrm>
                <a:off x="309426" y="1493912"/>
                <a:ext cx="1077912" cy="828675"/>
              </a:xfrm>
              <a:custGeom>
                <a:avLst/>
                <a:gdLst>
                  <a:gd name="T0" fmla="*/ 2147483647 w 683"/>
                  <a:gd name="T1" fmla="*/ 2147483647 h 564"/>
                  <a:gd name="T2" fmla="*/ 2147483647 w 683"/>
                  <a:gd name="T3" fmla="*/ 2147483647 h 564"/>
                  <a:gd name="T4" fmla="*/ 2147483647 w 683"/>
                  <a:gd name="T5" fmla="*/ 2147483647 h 564"/>
                  <a:gd name="T6" fmla="*/ 2147483647 w 683"/>
                  <a:gd name="T7" fmla="*/ 2147483647 h 564"/>
                  <a:gd name="T8" fmla="*/ 2147483647 w 683"/>
                  <a:gd name="T9" fmla="*/ 2147483647 h 564"/>
                  <a:gd name="T10" fmla="*/ 2147483647 w 683"/>
                  <a:gd name="T11" fmla="*/ 2147483647 h 564"/>
                  <a:gd name="T12" fmla="*/ 2147483647 w 683"/>
                  <a:gd name="T13" fmla="*/ 2147483647 h 564"/>
                  <a:gd name="T14" fmla="*/ 2147483647 w 683"/>
                  <a:gd name="T15" fmla="*/ 2147483647 h 564"/>
                  <a:gd name="T16" fmla="*/ 2147483647 w 683"/>
                  <a:gd name="T17" fmla="*/ 2147483647 h 564"/>
                  <a:gd name="T18" fmla="*/ 2147483647 w 683"/>
                  <a:gd name="T19" fmla="*/ 2147483647 h 564"/>
                  <a:gd name="T20" fmla="*/ 2147483647 w 683"/>
                  <a:gd name="T21" fmla="*/ 2147483647 h 564"/>
                  <a:gd name="T22" fmla="*/ 2147483647 w 683"/>
                  <a:gd name="T23" fmla="*/ 2147483647 h 564"/>
                  <a:gd name="T24" fmla="*/ 2147483647 w 683"/>
                  <a:gd name="T25" fmla="*/ 2147483647 h 564"/>
                  <a:gd name="T26" fmla="*/ 2147483647 w 683"/>
                  <a:gd name="T27" fmla="*/ 2147483647 h 564"/>
                  <a:gd name="T28" fmla="*/ 0 w 683"/>
                  <a:gd name="T29" fmla="*/ 2147483647 h 564"/>
                  <a:gd name="T30" fmla="*/ 2147483647 w 683"/>
                  <a:gd name="T31" fmla="*/ 2147483647 h 564"/>
                  <a:gd name="T32" fmla="*/ 2147483647 w 683"/>
                  <a:gd name="T33" fmla="*/ 2147483647 h 564"/>
                  <a:gd name="T34" fmla="*/ 2147483647 w 683"/>
                  <a:gd name="T35" fmla="*/ 2147483647 h 564"/>
                  <a:gd name="T36" fmla="*/ 2147483647 w 683"/>
                  <a:gd name="T37" fmla="*/ 2147483647 h 564"/>
                  <a:gd name="T38" fmla="*/ 2147483647 w 683"/>
                  <a:gd name="T39" fmla="*/ 2147483647 h 564"/>
                  <a:gd name="T40" fmla="*/ 2147483647 w 683"/>
                  <a:gd name="T41" fmla="*/ 0 h 564"/>
                  <a:gd name="T42" fmla="*/ 2147483647 w 683"/>
                  <a:gd name="T43" fmla="*/ 2147483647 h 564"/>
                  <a:gd name="T44" fmla="*/ 2147483647 w 683"/>
                  <a:gd name="T45" fmla="*/ 2147483647 h 564"/>
                  <a:gd name="T46" fmla="*/ 2147483647 w 683"/>
                  <a:gd name="T47" fmla="*/ 2147483647 h 564"/>
                  <a:gd name="T48" fmla="*/ 2147483647 w 683"/>
                  <a:gd name="T49" fmla="*/ 2147483647 h 564"/>
                  <a:gd name="T50" fmla="*/ 2147483647 w 683"/>
                  <a:gd name="T51" fmla="*/ 2147483647 h 564"/>
                  <a:gd name="T52" fmla="*/ 2147483647 w 683"/>
                  <a:gd name="T53" fmla="*/ 2147483647 h 564"/>
                  <a:gd name="T54" fmla="*/ 2147483647 w 683"/>
                  <a:gd name="T55" fmla="*/ 2147483647 h 564"/>
                  <a:gd name="T56" fmla="*/ 2147483647 w 683"/>
                  <a:gd name="T57" fmla="*/ 2147483647 h 564"/>
                  <a:gd name="T58" fmla="*/ 2147483647 w 683"/>
                  <a:gd name="T59" fmla="*/ 2147483647 h 564"/>
                  <a:gd name="T60" fmla="*/ 2147483647 w 683"/>
                  <a:gd name="T61" fmla="*/ 2147483647 h 564"/>
                  <a:gd name="T62" fmla="*/ 2147483647 w 683"/>
                  <a:gd name="T63" fmla="*/ 2147483647 h 564"/>
                  <a:gd name="T64" fmla="*/ 2147483647 w 683"/>
                  <a:gd name="T65" fmla="*/ 2147483647 h 564"/>
                  <a:gd name="T66" fmla="*/ 2147483647 w 683"/>
                  <a:gd name="T67" fmla="*/ 2147483647 h 564"/>
                  <a:gd name="T68" fmla="*/ 2147483647 w 683"/>
                  <a:gd name="T69" fmla="*/ 2147483647 h 564"/>
                  <a:gd name="T70" fmla="*/ 2147483647 w 683"/>
                  <a:gd name="T71" fmla="*/ 2147483647 h 564"/>
                  <a:gd name="T72" fmla="*/ 2147483647 w 683"/>
                  <a:gd name="T73" fmla="*/ 2147483647 h 564"/>
                  <a:gd name="T74" fmla="*/ 2147483647 w 683"/>
                  <a:gd name="T75" fmla="*/ 2147483647 h 564"/>
                  <a:gd name="T76" fmla="*/ 2147483647 w 683"/>
                  <a:gd name="T77" fmla="*/ 2147483647 h 564"/>
                  <a:gd name="T78" fmla="*/ 2147483647 w 683"/>
                  <a:gd name="T79" fmla="*/ 2147483647 h 564"/>
                  <a:gd name="T80" fmla="*/ 2147483647 w 683"/>
                  <a:gd name="T81" fmla="*/ 2147483647 h 564"/>
                  <a:gd name="T82" fmla="*/ 2147483647 w 683"/>
                  <a:gd name="T83" fmla="*/ 2147483647 h 564"/>
                  <a:gd name="T84" fmla="*/ 2147483647 w 683"/>
                  <a:gd name="T85" fmla="*/ 2147483647 h 564"/>
                  <a:gd name="T86" fmla="*/ 2147483647 w 683"/>
                  <a:gd name="T87" fmla="*/ 2147483647 h 5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83"/>
                  <a:gd name="T133" fmla="*/ 0 h 564"/>
                  <a:gd name="T134" fmla="*/ 683 w 683"/>
                  <a:gd name="T135" fmla="*/ 564 h 56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83" h="564">
                    <a:moveTo>
                      <a:pt x="600" y="316"/>
                    </a:moveTo>
                    <a:lnTo>
                      <a:pt x="610" y="323"/>
                    </a:lnTo>
                    <a:lnTo>
                      <a:pt x="615" y="325"/>
                    </a:lnTo>
                    <a:lnTo>
                      <a:pt x="621" y="336"/>
                    </a:lnTo>
                    <a:lnTo>
                      <a:pt x="618" y="340"/>
                    </a:lnTo>
                    <a:lnTo>
                      <a:pt x="610" y="363"/>
                    </a:lnTo>
                    <a:lnTo>
                      <a:pt x="607" y="366"/>
                    </a:lnTo>
                    <a:lnTo>
                      <a:pt x="604" y="370"/>
                    </a:lnTo>
                    <a:lnTo>
                      <a:pt x="601" y="384"/>
                    </a:lnTo>
                    <a:lnTo>
                      <a:pt x="600" y="395"/>
                    </a:lnTo>
                    <a:lnTo>
                      <a:pt x="590" y="439"/>
                    </a:lnTo>
                    <a:lnTo>
                      <a:pt x="568" y="563"/>
                    </a:lnTo>
                    <a:lnTo>
                      <a:pt x="550" y="560"/>
                    </a:lnTo>
                    <a:lnTo>
                      <a:pt x="546" y="560"/>
                    </a:lnTo>
                    <a:lnTo>
                      <a:pt x="475" y="546"/>
                    </a:lnTo>
                    <a:lnTo>
                      <a:pt x="452" y="540"/>
                    </a:lnTo>
                    <a:lnTo>
                      <a:pt x="437" y="538"/>
                    </a:lnTo>
                    <a:lnTo>
                      <a:pt x="388" y="528"/>
                    </a:lnTo>
                    <a:lnTo>
                      <a:pt x="385" y="527"/>
                    </a:lnTo>
                    <a:lnTo>
                      <a:pt x="373" y="524"/>
                    </a:lnTo>
                    <a:lnTo>
                      <a:pt x="345" y="518"/>
                    </a:lnTo>
                    <a:lnTo>
                      <a:pt x="336" y="517"/>
                    </a:lnTo>
                    <a:lnTo>
                      <a:pt x="319" y="513"/>
                    </a:lnTo>
                    <a:lnTo>
                      <a:pt x="315" y="513"/>
                    </a:lnTo>
                    <a:lnTo>
                      <a:pt x="266" y="500"/>
                    </a:lnTo>
                    <a:lnTo>
                      <a:pt x="251" y="497"/>
                    </a:lnTo>
                    <a:lnTo>
                      <a:pt x="233" y="493"/>
                    </a:lnTo>
                    <a:lnTo>
                      <a:pt x="222" y="491"/>
                    </a:lnTo>
                    <a:lnTo>
                      <a:pt x="179" y="480"/>
                    </a:lnTo>
                    <a:lnTo>
                      <a:pt x="167" y="477"/>
                    </a:lnTo>
                    <a:lnTo>
                      <a:pt x="157" y="474"/>
                    </a:lnTo>
                    <a:lnTo>
                      <a:pt x="99" y="460"/>
                    </a:lnTo>
                    <a:lnTo>
                      <a:pt x="91" y="457"/>
                    </a:lnTo>
                    <a:lnTo>
                      <a:pt x="84" y="456"/>
                    </a:lnTo>
                    <a:lnTo>
                      <a:pt x="76" y="455"/>
                    </a:lnTo>
                    <a:lnTo>
                      <a:pt x="69" y="452"/>
                    </a:lnTo>
                    <a:lnTo>
                      <a:pt x="62" y="450"/>
                    </a:lnTo>
                    <a:lnTo>
                      <a:pt x="53" y="448"/>
                    </a:lnTo>
                    <a:lnTo>
                      <a:pt x="51" y="448"/>
                    </a:lnTo>
                    <a:lnTo>
                      <a:pt x="38" y="445"/>
                    </a:lnTo>
                    <a:lnTo>
                      <a:pt x="24" y="441"/>
                    </a:lnTo>
                    <a:lnTo>
                      <a:pt x="15" y="439"/>
                    </a:lnTo>
                    <a:lnTo>
                      <a:pt x="8" y="437"/>
                    </a:lnTo>
                    <a:lnTo>
                      <a:pt x="0" y="423"/>
                    </a:lnTo>
                    <a:lnTo>
                      <a:pt x="11" y="366"/>
                    </a:lnTo>
                    <a:lnTo>
                      <a:pt x="2" y="343"/>
                    </a:lnTo>
                    <a:lnTo>
                      <a:pt x="15" y="331"/>
                    </a:lnTo>
                    <a:lnTo>
                      <a:pt x="33" y="293"/>
                    </a:lnTo>
                    <a:lnTo>
                      <a:pt x="38" y="290"/>
                    </a:lnTo>
                    <a:lnTo>
                      <a:pt x="52" y="268"/>
                    </a:lnTo>
                    <a:lnTo>
                      <a:pt x="65" y="243"/>
                    </a:lnTo>
                    <a:lnTo>
                      <a:pt x="78" y="200"/>
                    </a:lnTo>
                    <a:lnTo>
                      <a:pt x="107" y="125"/>
                    </a:lnTo>
                    <a:lnTo>
                      <a:pt x="107" y="124"/>
                    </a:lnTo>
                    <a:lnTo>
                      <a:pt x="107" y="123"/>
                    </a:lnTo>
                    <a:lnTo>
                      <a:pt x="117" y="102"/>
                    </a:lnTo>
                    <a:lnTo>
                      <a:pt x="131" y="51"/>
                    </a:lnTo>
                    <a:lnTo>
                      <a:pt x="131" y="47"/>
                    </a:lnTo>
                    <a:lnTo>
                      <a:pt x="142" y="12"/>
                    </a:lnTo>
                    <a:lnTo>
                      <a:pt x="139" y="0"/>
                    </a:lnTo>
                    <a:lnTo>
                      <a:pt x="141" y="0"/>
                    </a:lnTo>
                    <a:lnTo>
                      <a:pt x="148" y="8"/>
                    </a:lnTo>
                    <a:lnTo>
                      <a:pt x="159" y="6"/>
                    </a:lnTo>
                    <a:lnTo>
                      <a:pt x="167" y="2"/>
                    </a:lnTo>
                    <a:lnTo>
                      <a:pt x="179" y="5"/>
                    </a:lnTo>
                    <a:lnTo>
                      <a:pt x="181" y="8"/>
                    </a:lnTo>
                    <a:lnTo>
                      <a:pt x="185" y="20"/>
                    </a:lnTo>
                    <a:lnTo>
                      <a:pt x="193" y="22"/>
                    </a:lnTo>
                    <a:lnTo>
                      <a:pt x="197" y="20"/>
                    </a:lnTo>
                    <a:lnTo>
                      <a:pt x="211" y="29"/>
                    </a:lnTo>
                    <a:lnTo>
                      <a:pt x="221" y="49"/>
                    </a:lnTo>
                    <a:lnTo>
                      <a:pt x="219" y="62"/>
                    </a:lnTo>
                    <a:lnTo>
                      <a:pt x="219" y="73"/>
                    </a:lnTo>
                    <a:lnTo>
                      <a:pt x="218" y="74"/>
                    </a:lnTo>
                    <a:lnTo>
                      <a:pt x="218" y="76"/>
                    </a:lnTo>
                    <a:lnTo>
                      <a:pt x="217" y="82"/>
                    </a:lnTo>
                    <a:lnTo>
                      <a:pt x="237" y="98"/>
                    </a:lnTo>
                    <a:lnTo>
                      <a:pt x="251" y="103"/>
                    </a:lnTo>
                    <a:lnTo>
                      <a:pt x="257" y="100"/>
                    </a:lnTo>
                    <a:lnTo>
                      <a:pt x="262" y="102"/>
                    </a:lnTo>
                    <a:lnTo>
                      <a:pt x="279" y="99"/>
                    </a:lnTo>
                    <a:lnTo>
                      <a:pt x="287" y="94"/>
                    </a:lnTo>
                    <a:lnTo>
                      <a:pt x="293" y="96"/>
                    </a:lnTo>
                    <a:lnTo>
                      <a:pt x="309" y="96"/>
                    </a:lnTo>
                    <a:lnTo>
                      <a:pt x="311" y="98"/>
                    </a:lnTo>
                    <a:lnTo>
                      <a:pt x="314" y="100"/>
                    </a:lnTo>
                    <a:lnTo>
                      <a:pt x="330" y="109"/>
                    </a:lnTo>
                    <a:lnTo>
                      <a:pt x="332" y="116"/>
                    </a:lnTo>
                    <a:lnTo>
                      <a:pt x="352" y="116"/>
                    </a:lnTo>
                    <a:lnTo>
                      <a:pt x="356" y="114"/>
                    </a:lnTo>
                    <a:lnTo>
                      <a:pt x="372" y="113"/>
                    </a:lnTo>
                    <a:lnTo>
                      <a:pt x="373" y="110"/>
                    </a:lnTo>
                    <a:lnTo>
                      <a:pt x="385" y="117"/>
                    </a:lnTo>
                    <a:lnTo>
                      <a:pt x="406" y="120"/>
                    </a:lnTo>
                    <a:lnTo>
                      <a:pt x="423" y="113"/>
                    </a:lnTo>
                    <a:lnTo>
                      <a:pt x="427" y="113"/>
                    </a:lnTo>
                    <a:lnTo>
                      <a:pt x="431" y="113"/>
                    </a:lnTo>
                    <a:lnTo>
                      <a:pt x="434" y="113"/>
                    </a:lnTo>
                    <a:lnTo>
                      <a:pt x="449" y="114"/>
                    </a:lnTo>
                    <a:lnTo>
                      <a:pt x="459" y="109"/>
                    </a:lnTo>
                    <a:lnTo>
                      <a:pt x="468" y="112"/>
                    </a:lnTo>
                    <a:lnTo>
                      <a:pt x="482" y="113"/>
                    </a:lnTo>
                    <a:lnTo>
                      <a:pt x="491" y="116"/>
                    </a:lnTo>
                    <a:lnTo>
                      <a:pt x="503" y="110"/>
                    </a:lnTo>
                    <a:lnTo>
                      <a:pt x="518" y="113"/>
                    </a:lnTo>
                    <a:lnTo>
                      <a:pt x="557" y="121"/>
                    </a:lnTo>
                    <a:lnTo>
                      <a:pt x="576" y="125"/>
                    </a:lnTo>
                    <a:lnTo>
                      <a:pt x="578" y="125"/>
                    </a:lnTo>
                    <a:lnTo>
                      <a:pt x="597" y="130"/>
                    </a:lnTo>
                    <a:lnTo>
                      <a:pt x="604" y="131"/>
                    </a:lnTo>
                    <a:lnTo>
                      <a:pt x="605" y="131"/>
                    </a:lnTo>
                    <a:lnTo>
                      <a:pt x="614" y="132"/>
                    </a:lnTo>
                    <a:lnTo>
                      <a:pt x="623" y="134"/>
                    </a:lnTo>
                    <a:lnTo>
                      <a:pt x="625" y="134"/>
                    </a:lnTo>
                    <a:lnTo>
                      <a:pt x="657" y="142"/>
                    </a:lnTo>
                    <a:lnTo>
                      <a:pt x="659" y="146"/>
                    </a:lnTo>
                    <a:lnTo>
                      <a:pt x="661" y="156"/>
                    </a:lnTo>
                    <a:lnTo>
                      <a:pt x="662" y="157"/>
                    </a:lnTo>
                    <a:lnTo>
                      <a:pt x="679" y="172"/>
                    </a:lnTo>
                    <a:lnTo>
                      <a:pt x="682" y="186"/>
                    </a:lnTo>
                    <a:lnTo>
                      <a:pt x="659" y="221"/>
                    </a:lnTo>
                    <a:lnTo>
                      <a:pt x="658" y="222"/>
                    </a:lnTo>
                    <a:lnTo>
                      <a:pt x="651" y="236"/>
                    </a:lnTo>
                    <a:lnTo>
                      <a:pt x="648" y="240"/>
                    </a:lnTo>
                    <a:lnTo>
                      <a:pt x="641" y="247"/>
                    </a:lnTo>
                    <a:lnTo>
                      <a:pt x="634" y="264"/>
                    </a:lnTo>
                    <a:lnTo>
                      <a:pt x="623" y="271"/>
                    </a:lnTo>
                    <a:lnTo>
                      <a:pt x="600" y="308"/>
                    </a:lnTo>
                    <a:lnTo>
                      <a:pt x="600" y="316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202" name="Freeform 254"/>
              <p:cNvSpPr>
                <a:spLocks/>
              </p:cNvSpPr>
              <p:nvPr/>
            </p:nvSpPr>
            <p:spPr bwMode="auto">
              <a:xfrm>
                <a:off x="4911588" y="2470225"/>
                <a:ext cx="419100" cy="676275"/>
              </a:xfrm>
              <a:custGeom>
                <a:avLst/>
                <a:gdLst>
                  <a:gd name="T0" fmla="*/ 2147483647 w 264"/>
                  <a:gd name="T1" fmla="*/ 2147483647 h 461"/>
                  <a:gd name="T2" fmla="*/ 2147483647 w 264"/>
                  <a:gd name="T3" fmla="*/ 2147483647 h 461"/>
                  <a:gd name="T4" fmla="*/ 2147483647 w 264"/>
                  <a:gd name="T5" fmla="*/ 2147483647 h 461"/>
                  <a:gd name="T6" fmla="*/ 2147483647 w 264"/>
                  <a:gd name="T7" fmla="*/ 2147483647 h 461"/>
                  <a:gd name="T8" fmla="*/ 2147483647 w 264"/>
                  <a:gd name="T9" fmla="*/ 2147483647 h 461"/>
                  <a:gd name="T10" fmla="*/ 2147483647 w 264"/>
                  <a:gd name="T11" fmla="*/ 2147483647 h 461"/>
                  <a:gd name="T12" fmla="*/ 2147483647 w 264"/>
                  <a:gd name="T13" fmla="*/ 2147483647 h 461"/>
                  <a:gd name="T14" fmla="*/ 2147483647 w 264"/>
                  <a:gd name="T15" fmla="*/ 2147483647 h 461"/>
                  <a:gd name="T16" fmla="*/ 2147483647 w 264"/>
                  <a:gd name="T17" fmla="*/ 2147483647 h 461"/>
                  <a:gd name="T18" fmla="*/ 2147483647 w 264"/>
                  <a:gd name="T19" fmla="*/ 2147483647 h 461"/>
                  <a:gd name="T20" fmla="*/ 2147483647 w 264"/>
                  <a:gd name="T21" fmla="*/ 2147483647 h 461"/>
                  <a:gd name="T22" fmla="*/ 2147483647 w 264"/>
                  <a:gd name="T23" fmla="*/ 2147483647 h 461"/>
                  <a:gd name="T24" fmla="*/ 2147483647 w 264"/>
                  <a:gd name="T25" fmla="*/ 2147483647 h 461"/>
                  <a:gd name="T26" fmla="*/ 2147483647 w 264"/>
                  <a:gd name="T27" fmla="*/ 2147483647 h 461"/>
                  <a:gd name="T28" fmla="*/ 2147483647 w 264"/>
                  <a:gd name="T29" fmla="*/ 2147483647 h 461"/>
                  <a:gd name="T30" fmla="*/ 2147483647 w 264"/>
                  <a:gd name="T31" fmla="*/ 2147483647 h 461"/>
                  <a:gd name="T32" fmla="*/ 2147483647 w 264"/>
                  <a:gd name="T33" fmla="*/ 2147483647 h 461"/>
                  <a:gd name="T34" fmla="*/ 2147483647 w 264"/>
                  <a:gd name="T35" fmla="*/ 2147483647 h 461"/>
                  <a:gd name="T36" fmla="*/ 2147483647 w 264"/>
                  <a:gd name="T37" fmla="*/ 2147483647 h 461"/>
                  <a:gd name="T38" fmla="*/ 2147483647 w 264"/>
                  <a:gd name="T39" fmla="*/ 2147483647 h 461"/>
                  <a:gd name="T40" fmla="*/ 2147483647 w 264"/>
                  <a:gd name="T41" fmla="*/ 2147483647 h 461"/>
                  <a:gd name="T42" fmla="*/ 2147483647 w 264"/>
                  <a:gd name="T43" fmla="*/ 2147483647 h 461"/>
                  <a:gd name="T44" fmla="*/ 2147483647 w 264"/>
                  <a:gd name="T45" fmla="*/ 2147483647 h 461"/>
                  <a:gd name="T46" fmla="*/ 2147483647 w 264"/>
                  <a:gd name="T47" fmla="*/ 2147483647 h 461"/>
                  <a:gd name="T48" fmla="*/ 2147483647 w 264"/>
                  <a:gd name="T49" fmla="*/ 2147483647 h 461"/>
                  <a:gd name="T50" fmla="*/ 2147483647 w 264"/>
                  <a:gd name="T51" fmla="*/ 2147483647 h 461"/>
                  <a:gd name="T52" fmla="*/ 2147483647 w 264"/>
                  <a:gd name="T53" fmla="*/ 2147483647 h 461"/>
                  <a:gd name="T54" fmla="*/ 2147483647 w 264"/>
                  <a:gd name="T55" fmla="*/ 2147483647 h 461"/>
                  <a:gd name="T56" fmla="*/ 2147483647 w 264"/>
                  <a:gd name="T57" fmla="*/ 2147483647 h 461"/>
                  <a:gd name="T58" fmla="*/ 2147483647 w 264"/>
                  <a:gd name="T59" fmla="*/ 2147483647 h 461"/>
                  <a:gd name="T60" fmla="*/ 2147483647 w 264"/>
                  <a:gd name="T61" fmla="*/ 2147483647 h 461"/>
                  <a:gd name="T62" fmla="*/ 2147483647 w 264"/>
                  <a:gd name="T63" fmla="*/ 2147483647 h 461"/>
                  <a:gd name="T64" fmla="*/ 2147483647 w 264"/>
                  <a:gd name="T65" fmla="*/ 2147483647 h 461"/>
                  <a:gd name="T66" fmla="*/ 2147483647 w 264"/>
                  <a:gd name="T67" fmla="*/ 2147483647 h 461"/>
                  <a:gd name="T68" fmla="*/ 2147483647 w 264"/>
                  <a:gd name="T69" fmla="*/ 2147483647 h 461"/>
                  <a:gd name="T70" fmla="*/ 2147483647 w 264"/>
                  <a:gd name="T71" fmla="*/ 2147483647 h 461"/>
                  <a:gd name="T72" fmla="*/ 2147483647 w 264"/>
                  <a:gd name="T73" fmla="*/ 2147483647 h 461"/>
                  <a:gd name="T74" fmla="*/ 2147483647 w 264"/>
                  <a:gd name="T75" fmla="*/ 2147483647 h 461"/>
                  <a:gd name="T76" fmla="*/ 2147483647 w 264"/>
                  <a:gd name="T77" fmla="*/ 2147483647 h 461"/>
                  <a:gd name="T78" fmla="*/ 2147483647 w 264"/>
                  <a:gd name="T79" fmla="*/ 2147483647 h 461"/>
                  <a:gd name="T80" fmla="*/ 2147483647 w 264"/>
                  <a:gd name="T81" fmla="*/ 2147483647 h 461"/>
                  <a:gd name="T82" fmla="*/ 2147483647 w 264"/>
                  <a:gd name="T83" fmla="*/ 2147483647 h 461"/>
                  <a:gd name="T84" fmla="*/ 2147483647 w 264"/>
                  <a:gd name="T85" fmla="*/ 2147483647 h 461"/>
                  <a:gd name="T86" fmla="*/ 2147483647 w 264"/>
                  <a:gd name="T87" fmla="*/ 2147483647 h 461"/>
                  <a:gd name="T88" fmla="*/ 2147483647 w 264"/>
                  <a:gd name="T89" fmla="*/ 2147483647 h 461"/>
                  <a:gd name="T90" fmla="*/ 2147483647 w 264"/>
                  <a:gd name="T91" fmla="*/ 2147483647 h 461"/>
                  <a:gd name="T92" fmla="*/ 2147483647 w 264"/>
                  <a:gd name="T93" fmla="*/ 2147483647 h 461"/>
                  <a:gd name="T94" fmla="*/ 2147483647 w 264"/>
                  <a:gd name="T95" fmla="*/ 2147483647 h 461"/>
                  <a:gd name="T96" fmla="*/ 2147483647 w 264"/>
                  <a:gd name="T97" fmla="*/ 2147483647 h 461"/>
                  <a:gd name="T98" fmla="*/ 2147483647 w 264"/>
                  <a:gd name="T99" fmla="*/ 2147483647 h 461"/>
                  <a:gd name="T100" fmla="*/ 2147483647 w 264"/>
                  <a:gd name="T101" fmla="*/ 2147483647 h 461"/>
                  <a:gd name="T102" fmla="*/ 2147483647 w 264"/>
                  <a:gd name="T103" fmla="*/ 2147483647 h 461"/>
                  <a:gd name="T104" fmla="*/ 2147483647 w 264"/>
                  <a:gd name="T105" fmla="*/ 2147483647 h 461"/>
                  <a:gd name="T106" fmla="*/ 2147483647 w 264"/>
                  <a:gd name="T107" fmla="*/ 2147483647 h 461"/>
                  <a:gd name="T108" fmla="*/ 2147483647 w 264"/>
                  <a:gd name="T109" fmla="*/ 2147483647 h 461"/>
                  <a:gd name="T110" fmla="*/ 2147483647 w 264"/>
                  <a:gd name="T111" fmla="*/ 2147483647 h 461"/>
                  <a:gd name="T112" fmla="*/ 2147483647 w 264"/>
                  <a:gd name="T113" fmla="*/ 2147483647 h 461"/>
                  <a:gd name="T114" fmla="*/ 2147483647 w 264"/>
                  <a:gd name="T115" fmla="*/ 2147483647 h 461"/>
                  <a:gd name="T116" fmla="*/ 2147483647 w 264"/>
                  <a:gd name="T117" fmla="*/ 2147483647 h 461"/>
                  <a:gd name="T118" fmla="*/ 2147483647 w 264"/>
                  <a:gd name="T119" fmla="*/ 2147483647 h 461"/>
                  <a:gd name="T120" fmla="*/ 2147483647 w 264"/>
                  <a:gd name="T121" fmla="*/ 2147483647 h 461"/>
                  <a:gd name="T122" fmla="*/ 2147483647 w 264"/>
                  <a:gd name="T123" fmla="*/ 2147483647 h 461"/>
                  <a:gd name="T124" fmla="*/ 2147483647 w 264"/>
                  <a:gd name="T125" fmla="*/ 2147483647 h 46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64"/>
                  <a:gd name="T190" fmla="*/ 0 h 461"/>
                  <a:gd name="T191" fmla="*/ 264 w 264"/>
                  <a:gd name="T192" fmla="*/ 461 h 46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64" h="461">
                    <a:moveTo>
                      <a:pt x="238" y="128"/>
                    </a:moveTo>
                    <a:lnTo>
                      <a:pt x="238" y="135"/>
                    </a:lnTo>
                    <a:lnTo>
                      <a:pt x="239" y="145"/>
                    </a:lnTo>
                    <a:lnTo>
                      <a:pt x="239" y="152"/>
                    </a:lnTo>
                    <a:lnTo>
                      <a:pt x="240" y="156"/>
                    </a:lnTo>
                    <a:lnTo>
                      <a:pt x="242" y="163"/>
                    </a:lnTo>
                    <a:lnTo>
                      <a:pt x="242" y="177"/>
                    </a:lnTo>
                    <a:lnTo>
                      <a:pt x="245" y="189"/>
                    </a:lnTo>
                    <a:lnTo>
                      <a:pt x="245" y="199"/>
                    </a:lnTo>
                    <a:lnTo>
                      <a:pt x="246" y="205"/>
                    </a:lnTo>
                    <a:lnTo>
                      <a:pt x="246" y="209"/>
                    </a:lnTo>
                    <a:lnTo>
                      <a:pt x="247" y="220"/>
                    </a:lnTo>
                    <a:lnTo>
                      <a:pt x="249" y="232"/>
                    </a:lnTo>
                    <a:lnTo>
                      <a:pt x="249" y="234"/>
                    </a:lnTo>
                    <a:lnTo>
                      <a:pt x="250" y="238"/>
                    </a:lnTo>
                    <a:lnTo>
                      <a:pt x="250" y="242"/>
                    </a:lnTo>
                    <a:lnTo>
                      <a:pt x="251" y="245"/>
                    </a:lnTo>
                    <a:lnTo>
                      <a:pt x="251" y="249"/>
                    </a:lnTo>
                    <a:lnTo>
                      <a:pt x="254" y="266"/>
                    </a:lnTo>
                    <a:lnTo>
                      <a:pt x="256" y="279"/>
                    </a:lnTo>
                    <a:lnTo>
                      <a:pt x="256" y="285"/>
                    </a:lnTo>
                    <a:lnTo>
                      <a:pt x="256" y="286"/>
                    </a:lnTo>
                    <a:lnTo>
                      <a:pt x="251" y="292"/>
                    </a:lnTo>
                    <a:lnTo>
                      <a:pt x="253" y="296"/>
                    </a:lnTo>
                    <a:lnTo>
                      <a:pt x="256" y="299"/>
                    </a:lnTo>
                    <a:lnTo>
                      <a:pt x="254" y="307"/>
                    </a:lnTo>
                    <a:lnTo>
                      <a:pt x="254" y="310"/>
                    </a:lnTo>
                    <a:lnTo>
                      <a:pt x="263" y="311"/>
                    </a:lnTo>
                    <a:lnTo>
                      <a:pt x="261" y="313"/>
                    </a:lnTo>
                    <a:lnTo>
                      <a:pt x="256" y="321"/>
                    </a:lnTo>
                    <a:lnTo>
                      <a:pt x="246" y="325"/>
                    </a:lnTo>
                    <a:lnTo>
                      <a:pt x="245" y="326"/>
                    </a:lnTo>
                    <a:lnTo>
                      <a:pt x="242" y="328"/>
                    </a:lnTo>
                    <a:lnTo>
                      <a:pt x="236" y="333"/>
                    </a:lnTo>
                    <a:lnTo>
                      <a:pt x="229" y="336"/>
                    </a:lnTo>
                    <a:lnTo>
                      <a:pt x="225" y="332"/>
                    </a:lnTo>
                    <a:lnTo>
                      <a:pt x="218" y="332"/>
                    </a:lnTo>
                    <a:lnTo>
                      <a:pt x="215" y="333"/>
                    </a:lnTo>
                    <a:lnTo>
                      <a:pt x="211" y="346"/>
                    </a:lnTo>
                    <a:lnTo>
                      <a:pt x="213" y="350"/>
                    </a:lnTo>
                    <a:lnTo>
                      <a:pt x="213" y="356"/>
                    </a:lnTo>
                    <a:lnTo>
                      <a:pt x="209" y="363"/>
                    </a:lnTo>
                    <a:lnTo>
                      <a:pt x="199" y="371"/>
                    </a:lnTo>
                    <a:lnTo>
                      <a:pt x="199" y="375"/>
                    </a:lnTo>
                    <a:lnTo>
                      <a:pt x="191" y="387"/>
                    </a:lnTo>
                    <a:lnTo>
                      <a:pt x="189" y="386"/>
                    </a:lnTo>
                    <a:lnTo>
                      <a:pt x="186" y="386"/>
                    </a:lnTo>
                    <a:lnTo>
                      <a:pt x="184" y="390"/>
                    </a:lnTo>
                    <a:lnTo>
                      <a:pt x="179" y="399"/>
                    </a:lnTo>
                    <a:lnTo>
                      <a:pt x="179" y="404"/>
                    </a:lnTo>
                    <a:lnTo>
                      <a:pt x="178" y="418"/>
                    </a:lnTo>
                    <a:lnTo>
                      <a:pt x="173" y="419"/>
                    </a:lnTo>
                    <a:lnTo>
                      <a:pt x="152" y="417"/>
                    </a:lnTo>
                    <a:lnTo>
                      <a:pt x="149" y="408"/>
                    </a:lnTo>
                    <a:lnTo>
                      <a:pt x="143" y="403"/>
                    </a:lnTo>
                    <a:lnTo>
                      <a:pt x="139" y="401"/>
                    </a:lnTo>
                    <a:lnTo>
                      <a:pt x="139" y="408"/>
                    </a:lnTo>
                    <a:lnTo>
                      <a:pt x="132" y="410"/>
                    </a:lnTo>
                    <a:lnTo>
                      <a:pt x="132" y="411"/>
                    </a:lnTo>
                    <a:lnTo>
                      <a:pt x="134" y="412"/>
                    </a:lnTo>
                    <a:lnTo>
                      <a:pt x="132" y="419"/>
                    </a:lnTo>
                    <a:lnTo>
                      <a:pt x="130" y="419"/>
                    </a:lnTo>
                    <a:lnTo>
                      <a:pt x="125" y="439"/>
                    </a:lnTo>
                    <a:lnTo>
                      <a:pt x="120" y="443"/>
                    </a:lnTo>
                    <a:lnTo>
                      <a:pt x="120" y="439"/>
                    </a:lnTo>
                    <a:lnTo>
                      <a:pt x="112" y="436"/>
                    </a:lnTo>
                    <a:lnTo>
                      <a:pt x="105" y="426"/>
                    </a:lnTo>
                    <a:lnTo>
                      <a:pt x="101" y="430"/>
                    </a:lnTo>
                    <a:lnTo>
                      <a:pt x="92" y="436"/>
                    </a:lnTo>
                    <a:lnTo>
                      <a:pt x="91" y="436"/>
                    </a:lnTo>
                    <a:lnTo>
                      <a:pt x="83" y="453"/>
                    </a:lnTo>
                    <a:lnTo>
                      <a:pt x="69" y="444"/>
                    </a:lnTo>
                    <a:lnTo>
                      <a:pt x="66" y="443"/>
                    </a:lnTo>
                    <a:lnTo>
                      <a:pt x="59" y="439"/>
                    </a:lnTo>
                    <a:lnTo>
                      <a:pt x="56" y="439"/>
                    </a:lnTo>
                    <a:lnTo>
                      <a:pt x="52" y="439"/>
                    </a:lnTo>
                    <a:lnTo>
                      <a:pt x="38" y="441"/>
                    </a:lnTo>
                    <a:lnTo>
                      <a:pt x="40" y="453"/>
                    </a:lnTo>
                    <a:lnTo>
                      <a:pt x="33" y="446"/>
                    </a:lnTo>
                    <a:lnTo>
                      <a:pt x="27" y="447"/>
                    </a:lnTo>
                    <a:lnTo>
                      <a:pt x="17" y="444"/>
                    </a:lnTo>
                    <a:lnTo>
                      <a:pt x="13" y="447"/>
                    </a:lnTo>
                    <a:lnTo>
                      <a:pt x="12" y="450"/>
                    </a:lnTo>
                    <a:lnTo>
                      <a:pt x="8" y="460"/>
                    </a:lnTo>
                    <a:lnTo>
                      <a:pt x="6" y="460"/>
                    </a:lnTo>
                    <a:lnTo>
                      <a:pt x="1" y="451"/>
                    </a:lnTo>
                    <a:lnTo>
                      <a:pt x="0" y="450"/>
                    </a:lnTo>
                    <a:lnTo>
                      <a:pt x="5" y="432"/>
                    </a:lnTo>
                    <a:lnTo>
                      <a:pt x="6" y="423"/>
                    </a:lnTo>
                    <a:lnTo>
                      <a:pt x="5" y="412"/>
                    </a:lnTo>
                    <a:lnTo>
                      <a:pt x="5" y="410"/>
                    </a:lnTo>
                    <a:lnTo>
                      <a:pt x="4" y="410"/>
                    </a:lnTo>
                    <a:lnTo>
                      <a:pt x="6" y="410"/>
                    </a:lnTo>
                    <a:lnTo>
                      <a:pt x="20" y="396"/>
                    </a:lnTo>
                    <a:lnTo>
                      <a:pt x="23" y="390"/>
                    </a:lnTo>
                    <a:lnTo>
                      <a:pt x="22" y="383"/>
                    </a:lnTo>
                    <a:lnTo>
                      <a:pt x="27" y="381"/>
                    </a:lnTo>
                    <a:lnTo>
                      <a:pt x="29" y="372"/>
                    </a:lnTo>
                    <a:lnTo>
                      <a:pt x="30" y="369"/>
                    </a:lnTo>
                    <a:lnTo>
                      <a:pt x="40" y="353"/>
                    </a:lnTo>
                    <a:lnTo>
                      <a:pt x="35" y="340"/>
                    </a:lnTo>
                    <a:lnTo>
                      <a:pt x="34" y="339"/>
                    </a:lnTo>
                    <a:lnTo>
                      <a:pt x="34" y="336"/>
                    </a:lnTo>
                    <a:lnTo>
                      <a:pt x="35" y="335"/>
                    </a:lnTo>
                    <a:lnTo>
                      <a:pt x="30" y="325"/>
                    </a:lnTo>
                    <a:lnTo>
                      <a:pt x="26" y="314"/>
                    </a:lnTo>
                    <a:lnTo>
                      <a:pt x="24" y="308"/>
                    </a:lnTo>
                    <a:lnTo>
                      <a:pt x="27" y="297"/>
                    </a:lnTo>
                    <a:lnTo>
                      <a:pt x="26" y="299"/>
                    </a:lnTo>
                    <a:lnTo>
                      <a:pt x="26" y="296"/>
                    </a:lnTo>
                    <a:lnTo>
                      <a:pt x="30" y="286"/>
                    </a:lnTo>
                    <a:lnTo>
                      <a:pt x="29" y="272"/>
                    </a:lnTo>
                    <a:lnTo>
                      <a:pt x="27" y="270"/>
                    </a:lnTo>
                    <a:lnTo>
                      <a:pt x="27" y="259"/>
                    </a:lnTo>
                    <a:lnTo>
                      <a:pt x="26" y="249"/>
                    </a:lnTo>
                    <a:lnTo>
                      <a:pt x="24" y="236"/>
                    </a:lnTo>
                    <a:lnTo>
                      <a:pt x="23" y="228"/>
                    </a:lnTo>
                    <a:lnTo>
                      <a:pt x="22" y="209"/>
                    </a:lnTo>
                    <a:lnTo>
                      <a:pt x="20" y="202"/>
                    </a:lnTo>
                    <a:lnTo>
                      <a:pt x="20" y="199"/>
                    </a:lnTo>
                    <a:lnTo>
                      <a:pt x="19" y="182"/>
                    </a:lnTo>
                    <a:lnTo>
                      <a:pt x="17" y="173"/>
                    </a:lnTo>
                    <a:lnTo>
                      <a:pt x="17" y="164"/>
                    </a:lnTo>
                    <a:lnTo>
                      <a:pt x="17" y="163"/>
                    </a:lnTo>
                    <a:lnTo>
                      <a:pt x="16" y="155"/>
                    </a:lnTo>
                    <a:lnTo>
                      <a:pt x="16" y="148"/>
                    </a:lnTo>
                    <a:lnTo>
                      <a:pt x="15" y="135"/>
                    </a:lnTo>
                    <a:lnTo>
                      <a:pt x="12" y="113"/>
                    </a:lnTo>
                    <a:lnTo>
                      <a:pt x="12" y="108"/>
                    </a:lnTo>
                    <a:lnTo>
                      <a:pt x="12" y="106"/>
                    </a:lnTo>
                    <a:lnTo>
                      <a:pt x="11" y="98"/>
                    </a:lnTo>
                    <a:lnTo>
                      <a:pt x="11" y="94"/>
                    </a:lnTo>
                    <a:lnTo>
                      <a:pt x="11" y="90"/>
                    </a:lnTo>
                    <a:lnTo>
                      <a:pt x="8" y="81"/>
                    </a:lnTo>
                    <a:lnTo>
                      <a:pt x="8" y="77"/>
                    </a:lnTo>
                    <a:lnTo>
                      <a:pt x="8" y="76"/>
                    </a:lnTo>
                    <a:lnTo>
                      <a:pt x="8" y="72"/>
                    </a:lnTo>
                    <a:lnTo>
                      <a:pt x="8" y="67"/>
                    </a:lnTo>
                    <a:lnTo>
                      <a:pt x="6" y="56"/>
                    </a:lnTo>
                    <a:lnTo>
                      <a:pt x="6" y="51"/>
                    </a:lnTo>
                    <a:lnTo>
                      <a:pt x="6" y="48"/>
                    </a:lnTo>
                    <a:lnTo>
                      <a:pt x="4" y="30"/>
                    </a:lnTo>
                    <a:lnTo>
                      <a:pt x="5" y="31"/>
                    </a:lnTo>
                    <a:lnTo>
                      <a:pt x="16" y="38"/>
                    </a:lnTo>
                    <a:lnTo>
                      <a:pt x="29" y="37"/>
                    </a:lnTo>
                    <a:lnTo>
                      <a:pt x="33" y="36"/>
                    </a:lnTo>
                    <a:lnTo>
                      <a:pt x="34" y="36"/>
                    </a:lnTo>
                    <a:lnTo>
                      <a:pt x="51" y="26"/>
                    </a:lnTo>
                    <a:lnTo>
                      <a:pt x="53" y="23"/>
                    </a:lnTo>
                    <a:lnTo>
                      <a:pt x="55" y="22"/>
                    </a:lnTo>
                    <a:lnTo>
                      <a:pt x="59" y="19"/>
                    </a:lnTo>
                    <a:lnTo>
                      <a:pt x="66" y="19"/>
                    </a:lnTo>
                    <a:lnTo>
                      <a:pt x="76" y="18"/>
                    </a:lnTo>
                    <a:lnTo>
                      <a:pt x="83" y="18"/>
                    </a:lnTo>
                    <a:lnTo>
                      <a:pt x="95" y="15"/>
                    </a:lnTo>
                    <a:lnTo>
                      <a:pt x="105" y="15"/>
                    </a:lnTo>
                    <a:lnTo>
                      <a:pt x="106" y="13"/>
                    </a:lnTo>
                    <a:lnTo>
                      <a:pt x="120" y="12"/>
                    </a:lnTo>
                    <a:lnTo>
                      <a:pt x="125" y="12"/>
                    </a:lnTo>
                    <a:lnTo>
                      <a:pt x="145" y="9"/>
                    </a:lnTo>
                    <a:lnTo>
                      <a:pt x="152" y="8"/>
                    </a:lnTo>
                    <a:lnTo>
                      <a:pt x="164" y="8"/>
                    </a:lnTo>
                    <a:lnTo>
                      <a:pt x="175" y="5"/>
                    </a:lnTo>
                    <a:lnTo>
                      <a:pt x="181" y="5"/>
                    </a:lnTo>
                    <a:lnTo>
                      <a:pt x="185" y="5"/>
                    </a:lnTo>
                    <a:lnTo>
                      <a:pt x="186" y="4"/>
                    </a:lnTo>
                    <a:lnTo>
                      <a:pt x="189" y="4"/>
                    </a:lnTo>
                    <a:lnTo>
                      <a:pt x="195" y="4"/>
                    </a:lnTo>
                    <a:lnTo>
                      <a:pt x="204" y="2"/>
                    </a:lnTo>
                    <a:lnTo>
                      <a:pt x="218" y="1"/>
                    </a:lnTo>
                    <a:lnTo>
                      <a:pt x="220" y="0"/>
                    </a:lnTo>
                    <a:lnTo>
                      <a:pt x="221" y="6"/>
                    </a:lnTo>
                    <a:lnTo>
                      <a:pt x="222" y="24"/>
                    </a:lnTo>
                    <a:lnTo>
                      <a:pt x="225" y="36"/>
                    </a:lnTo>
                    <a:lnTo>
                      <a:pt x="225" y="41"/>
                    </a:lnTo>
                    <a:lnTo>
                      <a:pt x="225" y="44"/>
                    </a:lnTo>
                    <a:lnTo>
                      <a:pt x="227" y="52"/>
                    </a:lnTo>
                    <a:lnTo>
                      <a:pt x="228" y="55"/>
                    </a:lnTo>
                    <a:lnTo>
                      <a:pt x="229" y="69"/>
                    </a:lnTo>
                    <a:lnTo>
                      <a:pt x="231" y="81"/>
                    </a:lnTo>
                    <a:lnTo>
                      <a:pt x="231" y="84"/>
                    </a:lnTo>
                    <a:lnTo>
                      <a:pt x="232" y="91"/>
                    </a:lnTo>
                    <a:lnTo>
                      <a:pt x="232" y="95"/>
                    </a:lnTo>
                    <a:lnTo>
                      <a:pt x="235" y="109"/>
                    </a:lnTo>
                    <a:lnTo>
                      <a:pt x="235" y="112"/>
                    </a:lnTo>
                    <a:lnTo>
                      <a:pt x="236" y="123"/>
                    </a:lnTo>
                    <a:lnTo>
                      <a:pt x="238" y="128"/>
                    </a:ln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203" name="Freeform 257"/>
              <p:cNvSpPr>
                <a:spLocks/>
              </p:cNvSpPr>
              <p:nvPr/>
            </p:nvSpPr>
            <p:spPr bwMode="auto">
              <a:xfrm>
                <a:off x="5190988" y="1816175"/>
                <a:ext cx="38100" cy="34925"/>
              </a:xfrm>
              <a:custGeom>
                <a:avLst/>
                <a:gdLst>
                  <a:gd name="T0" fmla="*/ 0 w 24"/>
                  <a:gd name="T1" fmla="*/ 2147483647 h 23"/>
                  <a:gd name="T2" fmla="*/ 0 w 24"/>
                  <a:gd name="T3" fmla="*/ 0 h 23"/>
                  <a:gd name="T4" fmla="*/ 2147483647 w 24"/>
                  <a:gd name="T5" fmla="*/ 2147483647 h 23"/>
                  <a:gd name="T6" fmla="*/ 2147483647 w 24"/>
                  <a:gd name="T7" fmla="*/ 2147483647 h 23"/>
                  <a:gd name="T8" fmla="*/ 0 w 24"/>
                  <a:gd name="T9" fmla="*/ 214748364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3"/>
                  <a:gd name="T17" fmla="*/ 24 w 24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3">
                    <a:moveTo>
                      <a:pt x="0" y="6"/>
                    </a:moveTo>
                    <a:lnTo>
                      <a:pt x="0" y="0"/>
                    </a:lnTo>
                    <a:lnTo>
                      <a:pt x="23" y="17"/>
                    </a:lnTo>
                    <a:lnTo>
                      <a:pt x="13" y="22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427E93">
                  <a:alpha val="80000"/>
                </a:srgbClr>
              </a:solidFill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 dirty="0"/>
              </a:p>
            </p:txBody>
          </p:sp>
          <p:grpSp>
            <p:nvGrpSpPr>
              <p:cNvPr id="204" name="Group 141"/>
              <p:cNvGrpSpPr/>
              <p:nvPr/>
            </p:nvGrpSpPr>
            <p:grpSpPr>
              <a:xfrm>
                <a:off x="4497251" y="1535187"/>
                <a:ext cx="1035050" cy="965200"/>
                <a:chOff x="4576763" y="1812925"/>
                <a:chExt cx="1035050" cy="965200"/>
              </a:xfrm>
              <a:solidFill>
                <a:schemeClr val="tx2"/>
              </a:solidFill>
            </p:grpSpPr>
            <p:grpSp>
              <p:nvGrpSpPr>
                <p:cNvPr id="205" name="Group 140"/>
                <p:cNvGrpSpPr/>
                <p:nvPr/>
              </p:nvGrpSpPr>
              <p:grpSpPr>
                <a:xfrm>
                  <a:off x="4576763" y="1882775"/>
                  <a:ext cx="1035050" cy="895350"/>
                  <a:chOff x="4576763" y="1882775"/>
                  <a:chExt cx="1035050" cy="895350"/>
                </a:xfrm>
                <a:grpFill/>
              </p:grpSpPr>
              <p:sp>
                <p:nvSpPr>
                  <p:cNvPr id="207" name="Freeform 255"/>
                  <p:cNvSpPr>
                    <a:spLocks/>
                  </p:cNvSpPr>
                  <p:nvPr/>
                </p:nvSpPr>
                <p:spPr bwMode="auto">
                  <a:xfrm>
                    <a:off x="5083175" y="2108200"/>
                    <a:ext cx="528638" cy="669925"/>
                  </a:xfrm>
                  <a:custGeom>
                    <a:avLst/>
                    <a:gdLst>
                      <a:gd name="T0" fmla="*/ 552814900 w 335"/>
                      <a:gd name="T1" fmla="*/ 344688927 h 455"/>
                      <a:gd name="T2" fmla="*/ 542854417 w 335"/>
                      <a:gd name="T3" fmla="*/ 390212987 h 455"/>
                      <a:gd name="T4" fmla="*/ 495542122 w 335"/>
                      <a:gd name="T5" fmla="*/ 437905745 h 455"/>
                      <a:gd name="T6" fmla="*/ 547834658 w 335"/>
                      <a:gd name="T7" fmla="*/ 505108775 h 455"/>
                      <a:gd name="T8" fmla="*/ 585188048 w 335"/>
                      <a:gd name="T9" fmla="*/ 468255548 h 455"/>
                      <a:gd name="T10" fmla="*/ 595148531 w 335"/>
                      <a:gd name="T11" fmla="*/ 418395473 h 455"/>
                      <a:gd name="T12" fmla="*/ 634990463 w 335"/>
                      <a:gd name="T13" fmla="*/ 390212987 h 455"/>
                      <a:gd name="T14" fmla="*/ 704715423 w 335"/>
                      <a:gd name="T15" fmla="*/ 379373364 h 455"/>
                      <a:gd name="T16" fmla="*/ 774438805 w 335"/>
                      <a:gd name="T17" fmla="*/ 528955154 h 455"/>
                      <a:gd name="T18" fmla="*/ 816772436 w 335"/>
                      <a:gd name="T19" fmla="*/ 622173352 h 455"/>
                      <a:gd name="T20" fmla="*/ 774438805 w 335"/>
                      <a:gd name="T21" fmla="*/ 713222761 h 455"/>
                      <a:gd name="T22" fmla="*/ 749537597 w 335"/>
                      <a:gd name="T23" fmla="*/ 715391550 h 455"/>
                      <a:gd name="T24" fmla="*/ 739577114 w 335"/>
                      <a:gd name="T25" fmla="*/ 789098188 h 455"/>
                      <a:gd name="T26" fmla="*/ 702225302 w 335"/>
                      <a:gd name="T27" fmla="*/ 873644173 h 455"/>
                      <a:gd name="T28" fmla="*/ 659891671 w 335"/>
                      <a:gd name="T29" fmla="*/ 956022840 h 455"/>
                      <a:gd name="T30" fmla="*/ 605109014 w 335"/>
                      <a:gd name="T31" fmla="*/ 964693582 h 455"/>
                      <a:gd name="T32" fmla="*/ 488071760 w 335"/>
                      <a:gd name="T33" fmla="*/ 982036536 h 455"/>
                      <a:gd name="T34" fmla="*/ 413366460 w 335"/>
                      <a:gd name="T35" fmla="*/ 992876067 h 455"/>
                      <a:gd name="T36" fmla="*/ 395935614 w 335"/>
                      <a:gd name="T37" fmla="*/ 982036536 h 455"/>
                      <a:gd name="T38" fmla="*/ 323720534 w 335"/>
                      <a:gd name="T39" fmla="*/ 988539961 h 455"/>
                      <a:gd name="T40" fmla="*/ 301309447 w 335"/>
                      <a:gd name="T41" fmla="*/ 992876067 h 455"/>
                      <a:gd name="T42" fmla="*/ 229094366 w 335"/>
                      <a:gd name="T43" fmla="*/ 997212174 h 455"/>
                      <a:gd name="T44" fmla="*/ 156879236 w 335"/>
                      <a:gd name="T45" fmla="*/ 1008051705 h 455"/>
                      <a:gd name="T46" fmla="*/ 94626192 w 335"/>
                      <a:gd name="T47" fmla="*/ 1012386339 h 455"/>
                      <a:gd name="T48" fmla="*/ 22411093 w 335"/>
                      <a:gd name="T49" fmla="*/ 1023225870 h 455"/>
                      <a:gd name="T50" fmla="*/ 59764501 w 335"/>
                      <a:gd name="T51" fmla="*/ 938679886 h 455"/>
                      <a:gd name="T52" fmla="*/ 99606434 w 335"/>
                      <a:gd name="T53" fmla="*/ 769587732 h 455"/>
                      <a:gd name="T54" fmla="*/ 72215105 w 335"/>
                      <a:gd name="T55" fmla="*/ 680705641 h 455"/>
                      <a:gd name="T56" fmla="*/ 9960486 w 335"/>
                      <a:gd name="T57" fmla="*/ 537627367 h 455"/>
                      <a:gd name="T58" fmla="*/ 4980243 w 335"/>
                      <a:gd name="T59" fmla="*/ 470424338 h 455"/>
                      <a:gd name="T60" fmla="*/ 37351824 w 335"/>
                      <a:gd name="T61" fmla="*/ 375038730 h 455"/>
                      <a:gd name="T62" fmla="*/ 37351824 w 335"/>
                      <a:gd name="T63" fmla="*/ 329513289 h 455"/>
                      <a:gd name="T64" fmla="*/ 57274381 w 335"/>
                      <a:gd name="T65" fmla="*/ 275317108 h 455"/>
                      <a:gd name="T66" fmla="*/ 109566941 w 335"/>
                      <a:gd name="T67" fmla="*/ 210281395 h 455"/>
                      <a:gd name="T68" fmla="*/ 139448391 w 335"/>
                      <a:gd name="T69" fmla="*/ 264477577 h 455"/>
                      <a:gd name="T70" fmla="*/ 156879236 w 335"/>
                      <a:gd name="T71" fmla="*/ 270981001 h 455"/>
                      <a:gd name="T72" fmla="*/ 181782022 w 335"/>
                      <a:gd name="T73" fmla="*/ 201610654 h 455"/>
                      <a:gd name="T74" fmla="*/ 194232626 w 335"/>
                      <a:gd name="T75" fmla="*/ 119231940 h 455"/>
                      <a:gd name="T76" fmla="*/ 234074608 w 335"/>
                      <a:gd name="T77" fmla="*/ 93218221 h 455"/>
                      <a:gd name="T78" fmla="*/ 221624004 w 335"/>
                      <a:gd name="T79" fmla="*/ 34685921 h 455"/>
                      <a:gd name="T80" fmla="*/ 271427997 w 335"/>
                      <a:gd name="T81" fmla="*/ 0 h 455"/>
                      <a:gd name="T82" fmla="*/ 378504769 w 335"/>
                      <a:gd name="T83" fmla="*/ 26013708 h 455"/>
                      <a:gd name="T84" fmla="*/ 488071760 w 335"/>
                      <a:gd name="T85" fmla="*/ 71539160 h 455"/>
                      <a:gd name="T86" fmla="*/ 570245745 w 335"/>
                      <a:gd name="T87" fmla="*/ 145245636 h 455"/>
                      <a:gd name="T88" fmla="*/ 560285262 w 335"/>
                      <a:gd name="T89" fmla="*/ 179931546 h 455"/>
                      <a:gd name="T90" fmla="*/ 577717685 w 335"/>
                      <a:gd name="T91" fmla="*/ 214617502 h 455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335"/>
                      <a:gd name="T139" fmla="*/ 0 h 455"/>
                      <a:gd name="T140" fmla="*/ 335 w 335"/>
                      <a:gd name="T141" fmla="*/ 455 h 455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335" h="455">
                        <a:moveTo>
                          <a:pt x="238" y="121"/>
                        </a:moveTo>
                        <a:lnTo>
                          <a:pt x="228" y="149"/>
                        </a:lnTo>
                        <a:lnTo>
                          <a:pt x="225" y="153"/>
                        </a:lnTo>
                        <a:lnTo>
                          <a:pt x="224" y="161"/>
                        </a:lnTo>
                        <a:lnTo>
                          <a:pt x="225" y="167"/>
                        </a:lnTo>
                        <a:lnTo>
                          <a:pt x="221" y="174"/>
                        </a:lnTo>
                        <a:lnTo>
                          <a:pt x="212" y="183"/>
                        </a:lnTo>
                        <a:lnTo>
                          <a:pt x="203" y="188"/>
                        </a:lnTo>
                        <a:lnTo>
                          <a:pt x="202" y="193"/>
                        </a:lnTo>
                        <a:lnTo>
                          <a:pt x="202" y="211"/>
                        </a:lnTo>
                        <a:lnTo>
                          <a:pt x="209" y="220"/>
                        </a:lnTo>
                        <a:lnTo>
                          <a:pt x="223" y="224"/>
                        </a:lnTo>
                        <a:lnTo>
                          <a:pt x="228" y="221"/>
                        </a:lnTo>
                        <a:lnTo>
                          <a:pt x="236" y="210"/>
                        </a:lnTo>
                        <a:lnTo>
                          <a:pt x="238" y="207"/>
                        </a:lnTo>
                        <a:lnTo>
                          <a:pt x="243" y="193"/>
                        </a:lnTo>
                        <a:lnTo>
                          <a:pt x="248" y="190"/>
                        </a:lnTo>
                        <a:lnTo>
                          <a:pt x="242" y="186"/>
                        </a:lnTo>
                        <a:lnTo>
                          <a:pt x="249" y="183"/>
                        </a:lnTo>
                        <a:lnTo>
                          <a:pt x="252" y="178"/>
                        </a:lnTo>
                        <a:lnTo>
                          <a:pt x="261" y="174"/>
                        </a:lnTo>
                        <a:lnTo>
                          <a:pt x="271" y="164"/>
                        </a:lnTo>
                        <a:lnTo>
                          <a:pt x="275" y="164"/>
                        </a:lnTo>
                        <a:lnTo>
                          <a:pt x="289" y="169"/>
                        </a:lnTo>
                        <a:lnTo>
                          <a:pt x="297" y="182"/>
                        </a:lnTo>
                        <a:lnTo>
                          <a:pt x="306" y="201"/>
                        </a:lnTo>
                        <a:lnTo>
                          <a:pt x="317" y="235"/>
                        </a:lnTo>
                        <a:lnTo>
                          <a:pt x="320" y="247"/>
                        </a:lnTo>
                        <a:lnTo>
                          <a:pt x="322" y="257"/>
                        </a:lnTo>
                        <a:lnTo>
                          <a:pt x="334" y="275"/>
                        </a:lnTo>
                        <a:lnTo>
                          <a:pt x="331" y="314"/>
                        </a:lnTo>
                        <a:lnTo>
                          <a:pt x="318" y="328"/>
                        </a:lnTo>
                        <a:lnTo>
                          <a:pt x="317" y="317"/>
                        </a:lnTo>
                        <a:lnTo>
                          <a:pt x="321" y="311"/>
                        </a:lnTo>
                        <a:lnTo>
                          <a:pt x="313" y="311"/>
                        </a:lnTo>
                        <a:lnTo>
                          <a:pt x="307" y="318"/>
                        </a:lnTo>
                        <a:lnTo>
                          <a:pt x="304" y="332"/>
                        </a:lnTo>
                        <a:lnTo>
                          <a:pt x="306" y="338"/>
                        </a:lnTo>
                        <a:lnTo>
                          <a:pt x="303" y="349"/>
                        </a:lnTo>
                        <a:lnTo>
                          <a:pt x="297" y="352"/>
                        </a:lnTo>
                        <a:lnTo>
                          <a:pt x="289" y="364"/>
                        </a:lnTo>
                        <a:lnTo>
                          <a:pt x="288" y="388"/>
                        </a:lnTo>
                        <a:lnTo>
                          <a:pt x="275" y="406"/>
                        </a:lnTo>
                        <a:lnTo>
                          <a:pt x="274" y="421"/>
                        </a:lnTo>
                        <a:lnTo>
                          <a:pt x="271" y="423"/>
                        </a:lnTo>
                        <a:lnTo>
                          <a:pt x="263" y="424"/>
                        </a:lnTo>
                        <a:lnTo>
                          <a:pt x="259" y="424"/>
                        </a:lnTo>
                        <a:lnTo>
                          <a:pt x="246" y="427"/>
                        </a:lnTo>
                        <a:lnTo>
                          <a:pt x="238" y="428"/>
                        </a:lnTo>
                        <a:lnTo>
                          <a:pt x="213" y="433"/>
                        </a:lnTo>
                        <a:lnTo>
                          <a:pt x="199" y="435"/>
                        </a:lnTo>
                        <a:lnTo>
                          <a:pt x="196" y="435"/>
                        </a:lnTo>
                        <a:lnTo>
                          <a:pt x="189" y="437"/>
                        </a:lnTo>
                        <a:lnTo>
                          <a:pt x="169" y="440"/>
                        </a:lnTo>
                        <a:lnTo>
                          <a:pt x="164" y="441"/>
                        </a:lnTo>
                        <a:lnTo>
                          <a:pt x="163" y="434"/>
                        </a:lnTo>
                        <a:lnTo>
                          <a:pt x="162" y="435"/>
                        </a:lnTo>
                        <a:lnTo>
                          <a:pt x="148" y="437"/>
                        </a:lnTo>
                        <a:lnTo>
                          <a:pt x="138" y="438"/>
                        </a:lnTo>
                        <a:lnTo>
                          <a:pt x="133" y="438"/>
                        </a:lnTo>
                        <a:lnTo>
                          <a:pt x="130" y="438"/>
                        </a:lnTo>
                        <a:lnTo>
                          <a:pt x="128" y="440"/>
                        </a:lnTo>
                        <a:lnTo>
                          <a:pt x="124" y="440"/>
                        </a:lnTo>
                        <a:lnTo>
                          <a:pt x="119" y="440"/>
                        </a:lnTo>
                        <a:lnTo>
                          <a:pt x="108" y="442"/>
                        </a:lnTo>
                        <a:lnTo>
                          <a:pt x="95" y="442"/>
                        </a:lnTo>
                        <a:lnTo>
                          <a:pt x="88" y="444"/>
                        </a:lnTo>
                        <a:lnTo>
                          <a:pt x="69" y="447"/>
                        </a:lnTo>
                        <a:lnTo>
                          <a:pt x="63" y="447"/>
                        </a:lnTo>
                        <a:lnTo>
                          <a:pt x="49" y="448"/>
                        </a:lnTo>
                        <a:lnTo>
                          <a:pt x="48" y="449"/>
                        </a:lnTo>
                        <a:lnTo>
                          <a:pt x="38" y="449"/>
                        </a:lnTo>
                        <a:lnTo>
                          <a:pt x="26" y="452"/>
                        </a:lnTo>
                        <a:lnTo>
                          <a:pt x="19" y="452"/>
                        </a:lnTo>
                        <a:lnTo>
                          <a:pt x="9" y="454"/>
                        </a:lnTo>
                        <a:lnTo>
                          <a:pt x="2" y="454"/>
                        </a:lnTo>
                        <a:lnTo>
                          <a:pt x="13" y="442"/>
                        </a:lnTo>
                        <a:lnTo>
                          <a:pt x="24" y="416"/>
                        </a:lnTo>
                        <a:lnTo>
                          <a:pt x="33" y="396"/>
                        </a:lnTo>
                        <a:lnTo>
                          <a:pt x="37" y="377"/>
                        </a:lnTo>
                        <a:lnTo>
                          <a:pt x="40" y="341"/>
                        </a:lnTo>
                        <a:lnTo>
                          <a:pt x="38" y="339"/>
                        </a:lnTo>
                        <a:lnTo>
                          <a:pt x="34" y="314"/>
                        </a:lnTo>
                        <a:lnTo>
                          <a:pt x="29" y="302"/>
                        </a:lnTo>
                        <a:lnTo>
                          <a:pt x="11" y="267"/>
                        </a:lnTo>
                        <a:lnTo>
                          <a:pt x="11" y="265"/>
                        </a:lnTo>
                        <a:lnTo>
                          <a:pt x="4" y="239"/>
                        </a:lnTo>
                        <a:lnTo>
                          <a:pt x="6" y="238"/>
                        </a:lnTo>
                        <a:lnTo>
                          <a:pt x="8" y="228"/>
                        </a:lnTo>
                        <a:lnTo>
                          <a:pt x="2" y="208"/>
                        </a:lnTo>
                        <a:lnTo>
                          <a:pt x="0" y="204"/>
                        </a:lnTo>
                        <a:lnTo>
                          <a:pt x="6" y="188"/>
                        </a:lnTo>
                        <a:lnTo>
                          <a:pt x="15" y="167"/>
                        </a:lnTo>
                        <a:lnTo>
                          <a:pt x="15" y="158"/>
                        </a:lnTo>
                        <a:lnTo>
                          <a:pt x="15" y="150"/>
                        </a:lnTo>
                        <a:lnTo>
                          <a:pt x="15" y="146"/>
                        </a:lnTo>
                        <a:lnTo>
                          <a:pt x="11" y="133"/>
                        </a:lnTo>
                        <a:lnTo>
                          <a:pt x="23" y="123"/>
                        </a:lnTo>
                        <a:lnTo>
                          <a:pt x="23" y="121"/>
                        </a:lnTo>
                        <a:lnTo>
                          <a:pt x="23" y="107"/>
                        </a:lnTo>
                        <a:lnTo>
                          <a:pt x="29" y="107"/>
                        </a:lnTo>
                        <a:lnTo>
                          <a:pt x="44" y="94"/>
                        </a:lnTo>
                        <a:lnTo>
                          <a:pt x="59" y="76"/>
                        </a:lnTo>
                        <a:lnTo>
                          <a:pt x="54" y="93"/>
                        </a:lnTo>
                        <a:lnTo>
                          <a:pt x="56" y="116"/>
                        </a:lnTo>
                        <a:lnTo>
                          <a:pt x="63" y="94"/>
                        </a:lnTo>
                        <a:lnTo>
                          <a:pt x="66" y="107"/>
                        </a:lnTo>
                        <a:lnTo>
                          <a:pt x="63" y="119"/>
                        </a:lnTo>
                        <a:lnTo>
                          <a:pt x="66" y="119"/>
                        </a:lnTo>
                        <a:lnTo>
                          <a:pt x="70" y="105"/>
                        </a:lnTo>
                        <a:lnTo>
                          <a:pt x="73" y="90"/>
                        </a:lnTo>
                        <a:lnTo>
                          <a:pt x="70" y="68"/>
                        </a:lnTo>
                        <a:lnTo>
                          <a:pt x="70" y="64"/>
                        </a:lnTo>
                        <a:lnTo>
                          <a:pt x="78" y="52"/>
                        </a:lnTo>
                        <a:lnTo>
                          <a:pt x="90" y="48"/>
                        </a:lnTo>
                        <a:lnTo>
                          <a:pt x="97" y="47"/>
                        </a:lnTo>
                        <a:lnTo>
                          <a:pt x="97" y="40"/>
                        </a:lnTo>
                        <a:lnTo>
                          <a:pt x="88" y="33"/>
                        </a:lnTo>
                        <a:lnTo>
                          <a:pt x="88" y="19"/>
                        </a:lnTo>
                        <a:lnTo>
                          <a:pt x="92" y="16"/>
                        </a:lnTo>
                        <a:lnTo>
                          <a:pt x="92" y="5"/>
                        </a:lnTo>
                        <a:lnTo>
                          <a:pt x="108" y="4"/>
                        </a:lnTo>
                        <a:lnTo>
                          <a:pt x="112" y="0"/>
                        </a:lnTo>
                        <a:lnTo>
                          <a:pt x="116" y="2"/>
                        </a:lnTo>
                        <a:lnTo>
                          <a:pt x="131" y="9"/>
                        </a:lnTo>
                        <a:lnTo>
                          <a:pt x="155" y="12"/>
                        </a:lnTo>
                        <a:lnTo>
                          <a:pt x="163" y="23"/>
                        </a:lnTo>
                        <a:lnTo>
                          <a:pt x="181" y="26"/>
                        </a:lnTo>
                        <a:lnTo>
                          <a:pt x="199" y="33"/>
                        </a:lnTo>
                        <a:lnTo>
                          <a:pt x="212" y="33"/>
                        </a:lnTo>
                        <a:lnTo>
                          <a:pt x="221" y="48"/>
                        </a:lnTo>
                        <a:lnTo>
                          <a:pt x="232" y="64"/>
                        </a:lnTo>
                        <a:lnTo>
                          <a:pt x="224" y="62"/>
                        </a:lnTo>
                        <a:lnTo>
                          <a:pt x="221" y="71"/>
                        </a:lnTo>
                        <a:lnTo>
                          <a:pt x="228" y="80"/>
                        </a:lnTo>
                        <a:lnTo>
                          <a:pt x="232" y="82"/>
                        </a:lnTo>
                        <a:lnTo>
                          <a:pt x="232" y="84"/>
                        </a:lnTo>
                        <a:lnTo>
                          <a:pt x="235" y="96"/>
                        </a:lnTo>
                        <a:lnTo>
                          <a:pt x="238" y="121"/>
                        </a:lnTo>
                      </a:path>
                    </a:pathLst>
                  </a:custGeom>
                  <a:grpFill/>
                  <a:ln w="6350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000" dirty="0"/>
                  </a:p>
                </p:txBody>
              </p:sp>
              <p:sp>
                <p:nvSpPr>
                  <p:cNvPr id="208" name="Freeform 256"/>
                  <p:cNvSpPr>
                    <a:spLocks/>
                  </p:cNvSpPr>
                  <p:nvPr/>
                </p:nvSpPr>
                <p:spPr bwMode="auto">
                  <a:xfrm>
                    <a:off x="4576763" y="1882775"/>
                    <a:ext cx="830262" cy="374650"/>
                  </a:xfrm>
                  <a:custGeom>
                    <a:avLst/>
                    <a:gdLst>
                      <a:gd name="T0" fmla="*/ 720284567 w 525"/>
                      <a:gd name="T1" fmla="*/ 400315088 h 254"/>
                      <a:gd name="T2" fmla="*/ 682769394 w 525"/>
                      <a:gd name="T3" fmla="*/ 402490713 h 254"/>
                      <a:gd name="T4" fmla="*/ 647756076 w 525"/>
                      <a:gd name="T5" fmla="*/ 387261341 h 254"/>
                      <a:gd name="T6" fmla="*/ 572725729 w 525"/>
                      <a:gd name="T7" fmla="*/ 539555055 h 254"/>
                      <a:gd name="T8" fmla="*/ 557720925 w 525"/>
                      <a:gd name="T9" fmla="*/ 576540671 h 254"/>
                      <a:gd name="T10" fmla="*/ 492694835 w 525"/>
                      <a:gd name="T11" fmla="*/ 424246957 h 254"/>
                      <a:gd name="T12" fmla="*/ 465183919 w 525"/>
                      <a:gd name="T13" fmla="*/ 415544460 h 254"/>
                      <a:gd name="T14" fmla="*/ 450177533 w 525"/>
                      <a:gd name="T15" fmla="*/ 415544460 h 254"/>
                      <a:gd name="T16" fmla="*/ 445175405 w 525"/>
                      <a:gd name="T17" fmla="*/ 393788215 h 254"/>
                      <a:gd name="T18" fmla="*/ 410161988 w 525"/>
                      <a:gd name="T19" fmla="*/ 376383127 h 254"/>
                      <a:gd name="T20" fmla="*/ 340133770 w 525"/>
                      <a:gd name="T21" fmla="*/ 376383127 h 254"/>
                      <a:gd name="T22" fmla="*/ 322627110 w 525"/>
                      <a:gd name="T23" fmla="*/ 369856253 h 254"/>
                      <a:gd name="T24" fmla="*/ 285111937 w 525"/>
                      <a:gd name="T25" fmla="*/ 358978131 h 254"/>
                      <a:gd name="T26" fmla="*/ 257601021 w 525"/>
                      <a:gd name="T27" fmla="*/ 341573135 h 254"/>
                      <a:gd name="T28" fmla="*/ 95037304 w 525"/>
                      <a:gd name="T29" fmla="*/ 315465641 h 254"/>
                      <a:gd name="T30" fmla="*/ 37515186 w 525"/>
                      <a:gd name="T31" fmla="*/ 271953152 h 254"/>
                      <a:gd name="T32" fmla="*/ 30011202 w 525"/>
                      <a:gd name="T33" fmla="*/ 241494409 h 254"/>
                      <a:gd name="T34" fmla="*/ 92537031 w 525"/>
                      <a:gd name="T35" fmla="*/ 197981920 h 254"/>
                      <a:gd name="T36" fmla="*/ 137554631 w 525"/>
                      <a:gd name="T37" fmla="*/ 184928127 h 254"/>
                      <a:gd name="T38" fmla="*/ 265105004 w 525"/>
                      <a:gd name="T39" fmla="*/ 124010641 h 254"/>
                      <a:gd name="T40" fmla="*/ 317624982 w 525"/>
                      <a:gd name="T41" fmla="*/ 65268757 h 254"/>
                      <a:gd name="T42" fmla="*/ 345135898 w 525"/>
                      <a:gd name="T43" fmla="*/ 28283130 h 254"/>
                      <a:gd name="T44" fmla="*/ 417664489 w 525"/>
                      <a:gd name="T45" fmla="*/ 0 h 254"/>
                      <a:gd name="T46" fmla="*/ 467684193 w 525"/>
                      <a:gd name="T47" fmla="*/ 8702501 h 254"/>
                      <a:gd name="T48" fmla="*/ 382651071 w 525"/>
                      <a:gd name="T49" fmla="*/ 67444382 h 254"/>
                      <a:gd name="T50" fmla="*/ 360142284 w 525"/>
                      <a:gd name="T51" fmla="*/ 104430021 h 254"/>
                      <a:gd name="T52" fmla="*/ 347637753 w 525"/>
                      <a:gd name="T53" fmla="*/ 139240013 h 254"/>
                      <a:gd name="T54" fmla="*/ 422666617 w 525"/>
                      <a:gd name="T55" fmla="*/ 139240013 h 254"/>
                      <a:gd name="T56" fmla="*/ 512701768 w 525"/>
                      <a:gd name="T57" fmla="*/ 169698755 h 254"/>
                      <a:gd name="T58" fmla="*/ 607740629 w 525"/>
                      <a:gd name="T59" fmla="*/ 226265038 h 254"/>
                      <a:gd name="T60" fmla="*/ 690273378 w 525"/>
                      <a:gd name="T61" fmla="*/ 213211291 h 254"/>
                      <a:gd name="T62" fmla="*/ 697775780 w 525"/>
                      <a:gd name="T63" fmla="*/ 213211291 h 254"/>
                      <a:gd name="T64" fmla="*/ 790312786 w 525"/>
                      <a:gd name="T65" fmla="*/ 163171882 h 254"/>
                      <a:gd name="T66" fmla="*/ 855337491 w 525"/>
                      <a:gd name="T67" fmla="*/ 154469384 h 254"/>
                      <a:gd name="T68" fmla="*/ 947874497 w 525"/>
                      <a:gd name="T69" fmla="*/ 124010641 h 254"/>
                      <a:gd name="T70" fmla="*/ 985389671 w 525"/>
                      <a:gd name="T71" fmla="*/ 178401253 h 254"/>
                      <a:gd name="T72" fmla="*/ 1045413632 w 525"/>
                      <a:gd name="T73" fmla="*/ 180576878 h 254"/>
                      <a:gd name="T74" fmla="*/ 1080426950 w 525"/>
                      <a:gd name="T75" fmla="*/ 189279376 h 254"/>
                      <a:gd name="T76" fmla="*/ 1132946928 w 525"/>
                      <a:gd name="T77" fmla="*/ 163171882 h 254"/>
                      <a:gd name="T78" fmla="*/ 1155455715 w 525"/>
                      <a:gd name="T79" fmla="*/ 154469384 h 254"/>
                      <a:gd name="T80" fmla="*/ 1160457844 w 525"/>
                      <a:gd name="T81" fmla="*/ 189279376 h 254"/>
                      <a:gd name="T82" fmla="*/ 1192970889 w 525"/>
                      <a:gd name="T83" fmla="*/ 245845658 h 254"/>
                      <a:gd name="T84" fmla="*/ 1215479676 w 525"/>
                      <a:gd name="T85" fmla="*/ 263250654 h 254"/>
                      <a:gd name="T86" fmla="*/ 1242990593 w 525"/>
                      <a:gd name="T87" fmla="*/ 254548156 h 254"/>
                      <a:gd name="T88" fmla="*/ 1295512152 w 525"/>
                      <a:gd name="T89" fmla="*/ 269777527 h 254"/>
                      <a:gd name="T90" fmla="*/ 1245492448 w 525"/>
                      <a:gd name="T91" fmla="*/ 289358148 h 254"/>
                      <a:gd name="T92" fmla="*/ 1200474872 w 525"/>
                      <a:gd name="T93" fmla="*/ 289358148 h 254"/>
                      <a:gd name="T94" fmla="*/ 1132946928 w 525"/>
                      <a:gd name="T95" fmla="*/ 302411895 h 254"/>
                      <a:gd name="T96" fmla="*/ 1070422693 w 525"/>
                      <a:gd name="T97" fmla="*/ 293709397 h 254"/>
                      <a:gd name="T98" fmla="*/ 1010398732 w 525"/>
                      <a:gd name="T99" fmla="*/ 300236270 h 254"/>
                      <a:gd name="T100" fmla="*/ 920363581 w 525"/>
                      <a:gd name="T101" fmla="*/ 289358148 h 254"/>
                      <a:gd name="T102" fmla="*/ 880348134 w 525"/>
                      <a:gd name="T103" fmla="*/ 324168139 h 254"/>
                      <a:gd name="T104" fmla="*/ 845334816 w 525"/>
                      <a:gd name="T105" fmla="*/ 335046262 h 254"/>
                      <a:gd name="T106" fmla="*/ 785310657 w 525"/>
                      <a:gd name="T107" fmla="*/ 339397511 h 254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525"/>
                      <a:gd name="T163" fmla="*/ 0 h 254"/>
                      <a:gd name="T164" fmla="*/ 525 w 525"/>
                      <a:gd name="T165" fmla="*/ 254 h 254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525" h="254">
                        <a:moveTo>
                          <a:pt x="305" y="172"/>
                        </a:moveTo>
                        <a:lnTo>
                          <a:pt x="291" y="175"/>
                        </a:lnTo>
                        <a:lnTo>
                          <a:pt x="282" y="162"/>
                        </a:lnTo>
                        <a:lnTo>
                          <a:pt x="276" y="176"/>
                        </a:lnTo>
                        <a:lnTo>
                          <a:pt x="265" y="176"/>
                        </a:lnTo>
                        <a:lnTo>
                          <a:pt x="262" y="169"/>
                        </a:lnTo>
                        <a:lnTo>
                          <a:pt x="246" y="201"/>
                        </a:lnTo>
                        <a:lnTo>
                          <a:pt x="232" y="236"/>
                        </a:lnTo>
                        <a:lnTo>
                          <a:pt x="225" y="250"/>
                        </a:lnTo>
                        <a:lnTo>
                          <a:pt x="226" y="253"/>
                        </a:lnTo>
                        <a:lnTo>
                          <a:pt x="219" y="250"/>
                        </a:lnTo>
                        <a:lnTo>
                          <a:pt x="200" y="186"/>
                        </a:lnTo>
                        <a:lnTo>
                          <a:pt x="197" y="184"/>
                        </a:lnTo>
                        <a:lnTo>
                          <a:pt x="189" y="182"/>
                        </a:lnTo>
                        <a:lnTo>
                          <a:pt x="189" y="180"/>
                        </a:lnTo>
                        <a:lnTo>
                          <a:pt x="183" y="182"/>
                        </a:lnTo>
                        <a:lnTo>
                          <a:pt x="179" y="179"/>
                        </a:lnTo>
                        <a:lnTo>
                          <a:pt x="181" y="172"/>
                        </a:lnTo>
                        <a:lnTo>
                          <a:pt x="178" y="168"/>
                        </a:lnTo>
                        <a:lnTo>
                          <a:pt x="167" y="164"/>
                        </a:lnTo>
                        <a:lnTo>
                          <a:pt x="147" y="162"/>
                        </a:lnTo>
                        <a:lnTo>
                          <a:pt x="139" y="164"/>
                        </a:lnTo>
                        <a:lnTo>
                          <a:pt x="134" y="161"/>
                        </a:lnTo>
                        <a:lnTo>
                          <a:pt x="129" y="161"/>
                        </a:lnTo>
                        <a:lnTo>
                          <a:pt x="121" y="161"/>
                        </a:lnTo>
                        <a:lnTo>
                          <a:pt x="114" y="157"/>
                        </a:lnTo>
                        <a:lnTo>
                          <a:pt x="110" y="155"/>
                        </a:lnTo>
                        <a:lnTo>
                          <a:pt x="103" y="151"/>
                        </a:lnTo>
                        <a:lnTo>
                          <a:pt x="44" y="140"/>
                        </a:lnTo>
                        <a:lnTo>
                          <a:pt x="38" y="139"/>
                        </a:lnTo>
                        <a:lnTo>
                          <a:pt x="23" y="133"/>
                        </a:lnTo>
                        <a:lnTo>
                          <a:pt x="15" y="119"/>
                        </a:lnTo>
                        <a:lnTo>
                          <a:pt x="0" y="112"/>
                        </a:lnTo>
                        <a:lnTo>
                          <a:pt x="12" y="105"/>
                        </a:lnTo>
                        <a:lnTo>
                          <a:pt x="29" y="97"/>
                        </a:lnTo>
                        <a:lnTo>
                          <a:pt x="37" y="88"/>
                        </a:lnTo>
                        <a:lnTo>
                          <a:pt x="47" y="82"/>
                        </a:lnTo>
                        <a:lnTo>
                          <a:pt x="55" y="82"/>
                        </a:lnTo>
                        <a:lnTo>
                          <a:pt x="84" y="70"/>
                        </a:lnTo>
                        <a:lnTo>
                          <a:pt x="106" y="54"/>
                        </a:lnTo>
                        <a:lnTo>
                          <a:pt x="110" y="45"/>
                        </a:lnTo>
                        <a:lnTo>
                          <a:pt x="127" y="30"/>
                        </a:lnTo>
                        <a:lnTo>
                          <a:pt x="134" y="25"/>
                        </a:lnTo>
                        <a:lnTo>
                          <a:pt x="141" y="13"/>
                        </a:lnTo>
                        <a:lnTo>
                          <a:pt x="161" y="2"/>
                        </a:lnTo>
                        <a:lnTo>
                          <a:pt x="170" y="0"/>
                        </a:lnTo>
                        <a:lnTo>
                          <a:pt x="189" y="1"/>
                        </a:lnTo>
                        <a:lnTo>
                          <a:pt x="190" y="4"/>
                        </a:lnTo>
                        <a:lnTo>
                          <a:pt x="172" y="18"/>
                        </a:lnTo>
                        <a:lnTo>
                          <a:pt x="156" y="31"/>
                        </a:lnTo>
                        <a:lnTo>
                          <a:pt x="154" y="37"/>
                        </a:lnTo>
                        <a:lnTo>
                          <a:pt x="147" y="45"/>
                        </a:lnTo>
                        <a:lnTo>
                          <a:pt x="147" y="52"/>
                        </a:lnTo>
                        <a:lnTo>
                          <a:pt x="142" y="61"/>
                        </a:lnTo>
                        <a:lnTo>
                          <a:pt x="157" y="61"/>
                        </a:lnTo>
                        <a:lnTo>
                          <a:pt x="172" y="61"/>
                        </a:lnTo>
                        <a:lnTo>
                          <a:pt x="196" y="63"/>
                        </a:lnTo>
                        <a:lnTo>
                          <a:pt x="208" y="75"/>
                        </a:lnTo>
                        <a:lnTo>
                          <a:pt x="229" y="100"/>
                        </a:lnTo>
                        <a:lnTo>
                          <a:pt x="246" y="98"/>
                        </a:lnTo>
                        <a:lnTo>
                          <a:pt x="273" y="97"/>
                        </a:lnTo>
                        <a:lnTo>
                          <a:pt x="279" y="94"/>
                        </a:lnTo>
                        <a:lnTo>
                          <a:pt x="276" y="90"/>
                        </a:lnTo>
                        <a:lnTo>
                          <a:pt x="282" y="94"/>
                        </a:lnTo>
                        <a:lnTo>
                          <a:pt x="290" y="93"/>
                        </a:lnTo>
                        <a:lnTo>
                          <a:pt x="319" y="72"/>
                        </a:lnTo>
                        <a:lnTo>
                          <a:pt x="337" y="66"/>
                        </a:lnTo>
                        <a:lnTo>
                          <a:pt x="345" y="68"/>
                        </a:lnTo>
                        <a:lnTo>
                          <a:pt x="365" y="65"/>
                        </a:lnTo>
                        <a:lnTo>
                          <a:pt x="382" y="54"/>
                        </a:lnTo>
                        <a:lnTo>
                          <a:pt x="400" y="50"/>
                        </a:lnTo>
                        <a:lnTo>
                          <a:pt x="400" y="79"/>
                        </a:lnTo>
                        <a:lnTo>
                          <a:pt x="405" y="82"/>
                        </a:lnTo>
                        <a:lnTo>
                          <a:pt x="424" y="80"/>
                        </a:lnTo>
                        <a:lnTo>
                          <a:pt x="432" y="77"/>
                        </a:lnTo>
                        <a:lnTo>
                          <a:pt x="438" y="84"/>
                        </a:lnTo>
                        <a:lnTo>
                          <a:pt x="447" y="73"/>
                        </a:lnTo>
                        <a:lnTo>
                          <a:pt x="459" y="72"/>
                        </a:lnTo>
                        <a:lnTo>
                          <a:pt x="463" y="66"/>
                        </a:lnTo>
                        <a:lnTo>
                          <a:pt x="468" y="68"/>
                        </a:lnTo>
                        <a:lnTo>
                          <a:pt x="470" y="70"/>
                        </a:lnTo>
                        <a:lnTo>
                          <a:pt x="470" y="84"/>
                        </a:lnTo>
                        <a:lnTo>
                          <a:pt x="476" y="104"/>
                        </a:lnTo>
                        <a:lnTo>
                          <a:pt x="483" y="107"/>
                        </a:lnTo>
                        <a:lnTo>
                          <a:pt x="488" y="115"/>
                        </a:lnTo>
                        <a:lnTo>
                          <a:pt x="492" y="115"/>
                        </a:lnTo>
                        <a:lnTo>
                          <a:pt x="497" y="108"/>
                        </a:lnTo>
                        <a:lnTo>
                          <a:pt x="503" y="111"/>
                        </a:lnTo>
                        <a:lnTo>
                          <a:pt x="511" y="108"/>
                        </a:lnTo>
                        <a:lnTo>
                          <a:pt x="524" y="118"/>
                        </a:lnTo>
                        <a:lnTo>
                          <a:pt x="514" y="126"/>
                        </a:lnTo>
                        <a:lnTo>
                          <a:pt x="504" y="127"/>
                        </a:lnTo>
                        <a:lnTo>
                          <a:pt x="494" y="125"/>
                        </a:lnTo>
                        <a:lnTo>
                          <a:pt x="486" y="127"/>
                        </a:lnTo>
                        <a:lnTo>
                          <a:pt x="478" y="125"/>
                        </a:lnTo>
                        <a:lnTo>
                          <a:pt x="459" y="133"/>
                        </a:lnTo>
                        <a:lnTo>
                          <a:pt x="438" y="125"/>
                        </a:lnTo>
                        <a:lnTo>
                          <a:pt x="434" y="129"/>
                        </a:lnTo>
                        <a:lnTo>
                          <a:pt x="432" y="148"/>
                        </a:lnTo>
                        <a:lnTo>
                          <a:pt x="410" y="132"/>
                        </a:lnTo>
                        <a:lnTo>
                          <a:pt x="400" y="129"/>
                        </a:lnTo>
                        <a:lnTo>
                          <a:pt x="371" y="127"/>
                        </a:lnTo>
                        <a:lnTo>
                          <a:pt x="365" y="139"/>
                        </a:lnTo>
                        <a:lnTo>
                          <a:pt x="355" y="143"/>
                        </a:lnTo>
                        <a:lnTo>
                          <a:pt x="347" y="144"/>
                        </a:lnTo>
                        <a:lnTo>
                          <a:pt x="341" y="148"/>
                        </a:lnTo>
                        <a:lnTo>
                          <a:pt x="327" y="145"/>
                        </a:lnTo>
                        <a:lnTo>
                          <a:pt x="317" y="150"/>
                        </a:lnTo>
                        <a:lnTo>
                          <a:pt x="305" y="172"/>
                        </a:lnTo>
                      </a:path>
                    </a:pathLst>
                  </a:custGeom>
                  <a:grpFill/>
                  <a:ln w="6350" cap="rnd">
                    <a:solidFill>
                      <a:schemeClr val="tx1">
                        <a:lumMod val="50000"/>
                        <a:lumOff val="50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 sz="2000" dirty="0"/>
                  </a:p>
                </p:txBody>
              </p:sp>
            </p:grpSp>
            <p:sp>
              <p:nvSpPr>
                <p:cNvPr id="206" name="Freeform 258"/>
                <p:cNvSpPr>
                  <a:spLocks/>
                </p:cNvSpPr>
                <p:nvPr/>
              </p:nvSpPr>
              <p:spPr bwMode="auto">
                <a:xfrm>
                  <a:off x="4718050" y="1812925"/>
                  <a:ext cx="36513" cy="33338"/>
                </a:xfrm>
                <a:custGeom>
                  <a:avLst/>
                  <a:gdLst>
                    <a:gd name="T0" fmla="*/ 0 w 23"/>
                    <a:gd name="T1" fmla="*/ 14706407 h 23"/>
                    <a:gd name="T2" fmla="*/ 55444203 w 23"/>
                    <a:gd name="T3" fmla="*/ 0 h 23"/>
                    <a:gd name="T4" fmla="*/ 47884415 w 23"/>
                    <a:gd name="T5" fmla="*/ 14706407 h 23"/>
                    <a:gd name="T6" fmla="*/ 32763275 w 23"/>
                    <a:gd name="T7" fmla="*/ 46222408 h 23"/>
                    <a:gd name="T8" fmla="*/ 0 w 23"/>
                    <a:gd name="T9" fmla="*/ 14706407 h 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"/>
                    <a:gd name="T16" fmla="*/ 0 h 23"/>
                    <a:gd name="T17" fmla="*/ 23 w 23"/>
                    <a:gd name="T18" fmla="*/ 23 h 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" h="23">
                      <a:moveTo>
                        <a:pt x="0" y="7"/>
                      </a:moveTo>
                      <a:lnTo>
                        <a:pt x="22" y="0"/>
                      </a:lnTo>
                      <a:lnTo>
                        <a:pt x="19" y="7"/>
                      </a:lnTo>
                      <a:lnTo>
                        <a:pt x="13" y="22"/>
                      </a:lnTo>
                      <a:lnTo>
                        <a:pt x="0" y="7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</p:grpSp>
          <p:sp>
            <p:nvSpPr>
              <p:cNvPr id="209" name="Freeform 259"/>
              <p:cNvSpPr>
                <a:spLocks/>
              </p:cNvSpPr>
              <p:nvPr/>
            </p:nvSpPr>
            <p:spPr bwMode="auto">
              <a:xfrm>
                <a:off x="5264013" y="2355925"/>
                <a:ext cx="569913" cy="609600"/>
              </a:xfrm>
              <a:custGeom>
                <a:avLst/>
                <a:gdLst>
                  <a:gd name="T0" fmla="*/ 2147483647 w 361"/>
                  <a:gd name="T1" fmla="*/ 2147483647 h 413"/>
                  <a:gd name="T2" fmla="*/ 2147483647 w 361"/>
                  <a:gd name="T3" fmla="*/ 2147483647 h 413"/>
                  <a:gd name="T4" fmla="*/ 2147483647 w 361"/>
                  <a:gd name="T5" fmla="*/ 2147483647 h 413"/>
                  <a:gd name="T6" fmla="*/ 2147483647 w 361"/>
                  <a:gd name="T7" fmla="*/ 2147483647 h 413"/>
                  <a:gd name="T8" fmla="*/ 2147483647 w 361"/>
                  <a:gd name="T9" fmla="*/ 2147483647 h 413"/>
                  <a:gd name="T10" fmla="*/ 2147483647 w 361"/>
                  <a:gd name="T11" fmla="*/ 2147483647 h 413"/>
                  <a:gd name="T12" fmla="*/ 2147483647 w 361"/>
                  <a:gd name="T13" fmla="*/ 2147483647 h 413"/>
                  <a:gd name="T14" fmla="*/ 2147483647 w 361"/>
                  <a:gd name="T15" fmla="*/ 2147483647 h 413"/>
                  <a:gd name="T16" fmla="*/ 2147483647 w 361"/>
                  <a:gd name="T17" fmla="*/ 2147483647 h 413"/>
                  <a:gd name="T18" fmla="*/ 2147483647 w 361"/>
                  <a:gd name="T19" fmla="*/ 2147483647 h 413"/>
                  <a:gd name="T20" fmla="*/ 2147483647 w 361"/>
                  <a:gd name="T21" fmla="*/ 2147483647 h 413"/>
                  <a:gd name="T22" fmla="*/ 2147483647 w 361"/>
                  <a:gd name="T23" fmla="*/ 2147483647 h 413"/>
                  <a:gd name="T24" fmla="*/ 2147483647 w 361"/>
                  <a:gd name="T25" fmla="*/ 2147483647 h 413"/>
                  <a:gd name="T26" fmla="*/ 2147483647 w 361"/>
                  <a:gd name="T27" fmla="*/ 2147483647 h 413"/>
                  <a:gd name="T28" fmla="*/ 2147483647 w 361"/>
                  <a:gd name="T29" fmla="*/ 2147483647 h 413"/>
                  <a:gd name="T30" fmla="*/ 2147483647 w 361"/>
                  <a:gd name="T31" fmla="*/ 2147483647 h 413"/>
                  <a:gd name="T32" fmla="*/ 2147483647 w 361"/>
                  <a:gd name="T33" fmla="*/ 2147483647 h 413"/>
                  <a:gd name="T34" fmla="*/ 2147483647 w 361"/>
                  <a:gd name="T35" fmla="*/ 2147483647 h 413"/>
                  <a:gd name="T36" fmla="*/ 0 w 361"/>
                  <a:gd name="T37" fmla="*/ 2147483647 h 413"/>
                  <a:gd name="T38" fmla="*/ 2147483647 w 361"/>
                  <a:gd name="T39" fmla="*/ 2147483647 h 413"/>
                  <a:gd name="T40" fmla="*/ 2147483647 w 361"/>
                  <a:gd name="T41" fmla="*/ 2147483647 h 413"/>
                  <a:gd name="T42" fmla="*/ 2147483647 w 361"/>
                  <a:gd name="T43" fmla="*/ 2147483647 h 413"/>
                  <a:gd name="T44" fmla="*/ 2147483647 w 361"/>
                  <a:gd name="T45" fmla="*/ 2147483647 h 413"/>
                  <a:gd name="T46" fmla="*/ 2147483647 w 361"/>
                  <a:gd name="T47" fmla="*/ 2147483647 h 413"/>
                  <a:gd name="T48" fmla="*/ 2147483647 w 361"/>
                  <a:gd name="T49" fmla="*/ 2147483647 h 413"/>
                  <a:gd name="T50" fmla="*/ 2147483647 w 361"/>
                  <a:gd name="T51" fmla="*/ 2147483647 h 413"/>
                  <a:gd name="T52" fmla="*/ 2147483647 w 361"/>
                  <a:gd name="T53" fmla="*/ 2147483647 h 413"/>
                  <a:gd name="T54" fmla="*/ 2147483647 w 361"/>
                  <a:gd name="T55" fmla="*/ 2147483647 h 413"/>
                  <a:gd name="T56" fmla="*/ 2147483647 w 361"/>
                  <a:gd name="T57" fmla="*/ 0 h 413"/>
                  <a:gd name="T58" fmla="*/ 2147483647 w 361"/>
                  <a:gd name="T59" fmla="*/ 2147483647 h 413"/>
                  <a:gd name="T60" fmla="*/ 2147483647 w 361"/>
                  <a:gd name="T61" fmla="*/ 2147483647 h 413"/>
                  <a:gd name="T62" fmla="*/ 2147483647 w 361"/>
                  <a:gd name="T63" fmla="*/ 2147483647 h 413"/>
                  <a:gd name="T64" fmla="*/ 2147483647 w 361"/>
                  <a:gd name="T65" fmla="*/ 2147483647 h 413"/>
                  <a:gd name="T66" fmla="*/ 2147483647 w 361"/>
                  <a:gd name="T67" fmla="*/ 2147483647 h 413"/>
                  <a:gd name="T68" fmla="*/ 2147483647 w 361"/>
                  <a:gd name="T69" fmla="*/ 2147483647 h 413"/>
                  <a:gd name="T70" fmla="*/ 2147483647 w 361"/>
                  <a:gd name="T71" fmla="*/ 2147483647 h 413"/>
                  <a:gd name="T72" fmla="*/ 2147483647 w 361"/>
                  <a:gd name="T73" fmla="*/ 2147483647 h 413"/>
                  <a:gd name="T74" fmla="*/ 2147483647 w 361"/>
                  <a:gd name="T75" fmla="*/ 2147483647 h 413"/>
                  <a:gd name="T76" fmla="*/ 2147483647 w 361"/>
                  <a:gd name="T77" fmla="*/ 2147483647 h 413"/>
                  <a:gd name="T78" fmla="*/ 2147483647 w 361"/>
                  <a:gd name="T79" fmla="*/ 2147483647 h 413"/>
                  <a:gd name="T80" fmla="*/ 2147483647 w 361"/>
                  <a:gd name="T81" fmla="*/ 2147483647 h 413"/>
                  <a:gd name="T82" fmla="*/ 2147483647 w 361"/>
                  <a:gd name="T83" fmla="*/ 2147483647 h 413"/>
                  <a:gd name="T84" fmla="*/ 2147483647 w 361"/>
                  <a:gd name="T85" fmla="*/ 2147483647 h 413"/>
                  <a:gd name="T86" fmla="*/ 2147483647 w 361"/>
                  <a:gd name="T87" fmla="*/ 2147483647 h 413"/>
                  <a:gd name="T88" fmla="*/ 2147483647 w 361"/>
                  <a:gd name="T89" fmla="*/ 2147483647 h 413"/>
                  <a:gd name="T90" fmla="*/ 2147483647 w 361"/>
                  <a:gd name="T91" fmla="*/ 2147483647 h 413"/>
                  <a:gd name="T92" fmla="*/ 2147483647 w 361"/>
                  <a:gd name="T93" fmla="*/ 2147483647 h 413"/>
                  <a:gd name="T94" fmla="*/ 2147483647 w 361"/>
                  <a:gd name="T95" fmla="*/ 2147483647 h 413"/>
                  <a:gd name="T96" fmla="*/ 2147483647 w 361"/>
                  <a:gd name="T97" fmla="*/ 2147483647 h 413"/>
                  <a:gd name="T98" fmla="*/ 2147483647 w 361"/>
                  <a:gd name="T99" fmla="*/ 2147483647 h 413"/>
                  <a:gd name="T100" fmla="*/ 2147483647 w 361"/>
                  <a:gd name="T101" fmla="*/ 2147483647 h 413"/>
                  <a:gd name="T102" fmla="*/ 2147483647 w 361"/>
                  <a:gd name="T103" fmla="*/ 2147483647 h 413"/>
                  <a:gd name="T104" fmla="*/ 2147483647 w 361"/>
                  <a:gd name="T105" fmla="*/ 2147483647 h 413"/>
                  <a:gd name="T106" fmla="*/ 2147483647 w 361"/>
                  <a:gd name="T107" fmla="*/ 2147483647 h 413"/>
                  <a:gd name="T108" fmla="*/ 2147483647 w 361"/>
                  <a:gd name="T109" fmla="*/ 2147483647 h 413"/>
                  <a:gd name="T110" fmla="*/ 2147483647 w 361"/>
                  <a:gd name="T111" fmla="*/ 2147483647 h 413"/>
                  <a:gd name="T112" fmla="*/ 2147483647 w 361"/>
                  <a:gd name="T113" fmla="*/ 2147483647 h 413"/>
                  <a:gd name="T114" fmla="*/ 2147483647 w 361"/>
                  <a:gd name="T115" fmla="*/ 2147483647 h 4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61"/>
                  <a:gd name="T175" fmla="*/ 0 h 413"/>
                  <a:gd name="T176" fmla="*/ 361 w 361"/>
                  <a:gd name="T177" fmla="*/ 413 h 41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61" h="413">
                    <a:moveTo>
                      <a:pt x="134" y="402"/>
                    </a:moveTo>
                    <a:lnTo>
                      <a:pt x="130" y="402"/>
                    </a:lnTo>
                    <a:lnTo>
                      <a:pt x="120" y="392"/>
                    </a:lnTo>
                    <a:lnTo>
                      <a:pt x="116" y="389"/>
                    </a:lnTo>
                    <a:lnTo>
                      <a:pt x="108" y="389"/>
                    </a:lnTo>
                    <a:lnTo>
                      <a:pt x="107" y="389"/>
                    </a:lnTo>
                    <a:lnTo>
                      <a:pt x="104" y="392"/>
                    </a:lnTo>
                    <a:lnTo>
                      <a:pt x="97" y="391"/>
                    </a:lnTo>
                    <a:lnTo>
                      <a:pt x="87" y="386"/>
                    </a:lnTo>
                    <a:lnTo>
                      <a:pt x="87" y="382"/>
                    </a:lnTo>
                    <a:lnTo>
                      <a:pt x="84" y="378"/>
                    </a:lnTo>
                    <a:lnTo>
                      <a:pt x="82" y="375"/>
                    </a:lnTo>
                    <a:lnTo>
                      <a:pt x="77" y="367"/>
                    </a:lnTo>
                    <a:lnTo>
                      <a:pt x="73" y="366"/>
                    </a:lnTo>
                    <a:lnTo>
                      <a:pt x="62" y="359"/>
                    </a:lnTo>
                    <a:lnTo>
                      <a:pt x="61" y="361"/>
                    </a:lnTo>
                    <a:lnTo>
                      <a:pt x="51" y="364"/>
                    </a:lnTo>
                    <a:lnTo>
                      <a:pt x="40" y="359"/>
                    </a:lnTo>
                    <a:lnTo>
                      <a:pt x="37" y="361"/>
                    </a:lnTo>
                    <a:lnTo>
                      <a:pt x="34" y="363"/>
                    </a:lnTo>
                    <a:lnTo>
                      <a:pt x="34" y="361"/>
                    </a:lnTo>
                    <a:lnTo>
                      <a:pt x="34" y="356"/>
                    </a:lnTo>
                    <a:lnTo>
                      <a:pt x="33" y="342"/>
                    </a:lnTo>
                    <a:lnTo>
                      <a:pt x="30" y="325"/>
                    </a:lnTo>
                    <a:lnTo>
                      <a:pt x="30" y="321"/>
                    </a:lnTo>
                    <a:lnTo>
                      <a:pt x="29" y="318"/>
                    </a:lnTo>
                    <a:lnTo>
                      <a:pt x="29" y="314"/>
                    </a:lnTo>
                    <a:lnTo>
                      <a:pt x="27" y="310"/>
                    </a:lnTo>
                    <a:lnTo>
                      <a:pt x="27" y="309"/>
                    </a:lnTo>
                    <a:lnTo>
                      <a:pt x="26" y="296"/>
                    </a:lnTo>
                    <a:lnTo>
                      <a:pt x="25" y="285"/>
                    </a:lnTo>
                    <a:lnTo>
                      <a:pt x="25" y="281"/>
                    </a:lnTo>
                    <a:lnTo>
                      <a:pt x="23" y="275"/>
                    </a:lnTo>
                    <a:lnTo>
                      <a:pt x="23" y="265"/>
                    </a:lnTo>
                    <a:lnTo>
                      <a:pt x="20" y="253"/>
                    </a:lnTo>
                    <a:lnTo>
                      <a:pt x="20" y="239"/>
                    </a:lnTo>
                    <a:lnTo>
                      <a:pt x="19" y="232"/>
                    </a:lnTo>
                    <a:lnTo>
                      <a:pt x="18" y="228"/>
                    </a:lnTo>
                    <a:lnTo>
                      <a:pt x="18" y="221"/>
                    </a:lnTo>
                    <a:lnTo>
                      <a:pt x="16" y="211"/>
                    </a:lnTo>
                    <a:lnTo>
                      <a:pt x="16" y="204"/>
                    </a:lnTo>
                    <a:lnTo>
                      <a:pt x="15" y="199"/>
                    </a:lnTo>
                    <a:lnTo>
                      <a:pt x="13" y="187"/>
                    </a:lnTo>
                    <a:lnTo>
                      <a:pt x="13" y="185"/>
                    </a:lnTo>
                    <a:lnTo>
                      <a:pt x="11" y="171"/>
                    </a:lnTo>
                    <a:lnTo>
                      <a:pt x="11" y="167"/>
                    </a:lnTo>
                    <a:lnTo>
                      <a:pt x="9" y="160"/>
                    </a:lnTo>
                    <a:lnTo>
                      <a:pt x="9" y="157"/>
                    </a:lnTo>
                    <a:lnTo>
                      <a:pt x="8" y="144"/>
                    </a:lnTo>
                    <a:lnTo>
                      <a:pt x="6" y="130"/>
                    </a:lnTo>
                    <a:lnTo>
                      <a:pt x="5" y="128"/>
                    </a:lnTo>
                    <a:lnTo>
                      <a:pt x="4" y="119"/>
                    </a:lnTo>
                    <a:lnTo>
                      <a:pt x="4" y="116"/>
                    </a:lnTo>
                    <a:lnTo>
                      <a:pt x="4" y="111"/>
                    </a:lnTo>
                    <a:lnTo>
                      <a:pt x="1" y="100"/>
                    </a:lnTo>
                    <a:lnTo>
                      <a:pt x="0" y="82"/>
                    </a:lnTo>
                    <a:lnTo>
                      <a:pt x="4" y="80"/>
                    </a:lnTo>
                    <a:lnTo>
                      <a:pt x="25" y="77"/>
                    </a:lnTo>
                    <a:lnTo>
                      <a:pt x="31" y="76"/>
                    </a:lnTo>
                    <a:lnTo>
                      <a:pt x="34" y="76"/>
                    </a:lnTo>
                    <a:lnTo>
                      <a:pt x="48" y="73"/>
                    </a:lnTo>
                    <a:lnTo>
                      <a:pt x="73" y="69"/>
                    </a:lnTo>
                    <a:lnTo>
                      <a:pt x="82" y="68"/>
                    </a:lnTo>
                    <a:lnTo>
                      <a:pt x="94" y="65"/>
                    </a:lnTo>
                    <a:lnTo>
                      <a:pt x="98" y="65"/>
                    </a:lnTo>
                    <a:lnTo>
                      <a:pt x="107" y="64"/>
                    </a:lnTo>
                    <a:lnTo>
                      <a:pt x="113" y="68"/>
                    </a:lnTo>
                    <a:lnTo>
                      <a:pt x="123" y="69"/>
                    </a:lnTo>
                    <a:lnTo>
                      <a:pt x="130" y="72"/>
                    </a:lnTo>
                    <a:lnTo>
                      <a:pt x="145" y="79"/>
                    </a:lnTo>
                    <a:lnTo>
                      <a:pt x="165" y="76"/>
                    </a:lnTo>
                    <a:lnTo>
                      <a:pt x="170" y="80"/>
                    </a:lnTo>
                    <a:lnTo>
                      <a:pt x="177" y="86"/>
                    </a:lnTo>
                    <a:lnTo>
                      <a:pt x="187" y="90"/>
                    </a:lnTo>
                    <a:lnTo>
                      <a:pt x="200" y="83"/>
                    </a:lnTo>
                    <a:lnTo>
                      <a:pt x="207" y="80"/>
                    </a:lnTo>
                    <a:lnTo>
                      <a:pt x="215" y="75"/>
                    </a:lnTo>
                    <a:lnTo>
                      <a:pt x="229" y="70"/>
                    </a:lnTo>
                    <a:lnTo>
                      <a:pt x="236" y="70"/>
                    </a:lnTo>
                    <a:lnTo>
                      <a:pt x="246" y="69"/>
                    </a:lnTo>
                    <a:lnTo>
                      <a:pt x="264" y="50"/>
                    </a:lnTo>
                    <a:lnTo>
                      <a:pt x="271" y="41"/>
                    </a:lnTo>
                    <a:lnTo>
                      <a:pt x="272" y="40"/>
                    </a:lnTo>
                    <a:lnTo>
                      <a:pt x="298" y="19"/>
                    </a:lnTo>
                    <a:lnTo>
                      <a:pt x="300" y="19"/>
                    </a:lnTo>
                    <a:lnTo>
                      <a:pt x="334" y="0"/>
                    </a:lnTo>
                    <a:lnTo>
                      <a:pt x="337" y="11"/>
                    </a:lnTo>
                    <a:lnTo>
                      <a:pt x="337" y="13"/>
                    </a:lnTo>
                    <a:lnTo>
                      <a:pt x="340" y="29"/>
                    </a:lnTo>
                    <a:lnTo>
                      <a:pt x="341" y="37"/>
                    </a:lnTo>
                    <a:lnTo>
                      <a:pt x="344" y="51"/>
                    </a:lnTo>
                    <a:lnTo>
                      <a:pt x="344" y="52"/>
                    </a:lnTo>
                    <a:lnTo>
                      <a:pt x="346" y="65"/>
                    </a:lnTo>
                    <a:lnTo>
                      <a:pt x="348" y="73"/>
                    </a:lnTo>
                    <a:lnTo>
                      <a:pt x="350" y="90"/>
                    </a:lnTo>
                    <a:lnTo>
                      <a:pt x="351" y="91"/>
                    </a:lnTo>
                    <a:lnTo>
                      <a:pt x="353" y="105"/>
                    </a:lnTo>
                    <a:lnTo>
                      <a:pt x="354" y="108"/>
                    </a:lnTo>
                    <a:lnTo>
                      <a:pt x="355" y="116"/>
                    </a:lnTo>
                    <a:lnTo>
                      <a:pt x="355" y="119"/>
                    </a:lnTo>
                    <a:lnTo>
                      <a:pt x="355" y="121"/>
                    </a:lnTo>
                    <a:lnTo>
                      <a:pt x="358" y="128"/>
                    </a:lnTo>
                    <a:lnTo>
                      <a:pt x="358" y="135"/>
                    </a:lnTo>
                    <a:lnTo>
                      <a:pt x="360" y="144"/>
                    </a:lnTo>
                    <a:lnTo>
                      <a:pt x="358" y="146"/>
                    </a:lnTo>
                    <a:lnTo>
                      <a:pt x="353" y="147"/>
                    </a:lnTo>
                    <a:lnTo>
                      <a:pt x="350" y="151"/>
                    </a:lnTo>
                    <a:lnTo>
                      <a:pt x="355" y="161"/>
                    </a:lnTo>
                    <a:lnTo>
                      <a:pt x="355" y="171"/>
                    </a:lnTo>
                    <a:lnTo>
                      <a:pt x="355" y="172"/>
                    </a:lnTo>
                    <a:lnTo>
                      <a:pt x="358" y="173"/>
                    </a:lnTo>
                    <a:lnTo>
                      <a:pt x="358" y="186"/>
                    </a:lnTo>
                    <a:lnTo>
                      <a:pt x="355" y="194"/>
                    </a:lnTo>
                    <a:lnTo>
                      <a:pt x="354" y="199"/>
                    </a:lnTo>
                    <a:lnTo>
                      <a:pt x="354" y="201"/>
                    </a:lnTo>
                    <a:lnTo>
                      <a:pt x="354" y="212"/>
                    </a:lnTo>
                    <a:lnTo>
                      <a:pt x="355" y="219"/>
                    </a:lnTo>
                    <a:lnTo>
                      <a:pt x="351" y="225"/>
                    </a:lnTo>
                    <a:lnTo>
                      <a:pt x="350" y="233"/>
                    </a:lnTo>
                    <a:lnTo>
                      <a:pt x="348" y="244"/>
                    </a:lnTo>
                    <a:lnTo>
                      <a:pt x="351" y="247"/>
                    </a:lnTo>
                    <a:lnTo>
                      <a:pt x="350" y="258"/>
                    </a:lnTo>
                    <a:lnTo>
                      <a:pt x="346" y="261"/>
                    </a:lnTo>
                    <a:lnTo>
                      <a:pt x="340" y="265"/>
                    </a:lnTo>
                    <a:lnTo>
                      <a:pt x="339" y="270"/>
                    </a:lnTo>
                    <a:lnTo>
                      <a:pt x="336" y="275"/>
                    </a:lnTo>
                    <a:lnTo>
                      <a:pt x="334" y="275"/>
                    </a:lnTo>
                    <a:lnTo>
                      <a:pt x="333" y="281"/>
                    </a:lnTo>
                    <a:lnTo>
                      <a:pt x="323" y="289"/>
                    </a:lnTo>
                    <a:lnTo>
                      <a:pt x="321" y="292"/>
                    </a:lnTo>
                    <a:lnTo>
                      <a:pt x="315" y="296"/>
                    </a:lnTo>
                    <a:lnTo>
                      <a:pt x="304" y="295"/>
                    </a:lnTo>
                    <a:lnTo>
                      <a:pt x="300" y="306"/>
                    </a:lnTo>
                    <a:lnTo>
                      <a:pt x="290" y="310"/>
                    </a:lnTo>
                    <a:lnTo>
                      <a:pt x="289" y="314"/>
                    </a:lnTo>
                    <a:lnTo>
                      <a:pt x="286" y="318"/>
                    </a:lnTo>
                    <a:lnTo>
                      <a:pt x="287" y="321"/>
                    </a:lnTo>
                    <a:lnTo>
                      <a:pt x="289" y="324"/>
                    </a:lnTo>
                    <a:lnTo>
                      <a:pt x="289" y="328"/>
                    </a:lnTo>
                    <a:lnTo>
                      <a:pt x="286" y="345"/>
                    </a:lnTo>
                    <a:lnTo>
                      <a:pt x="280" y="352"/>
                    </a:lnTo>
                    <a:lnTo>
                      <a:pt x="279" y="353"/>
                    </a:lnTo>
                    <a:lnTo>
                      <a:pt x="269" y="338"/>
                    </a:lnTo>
                    <a:lnTo>
                      <a:pt x="265" y="342"/>
                    </a:lnTo>
                    <a:lnTo>
                      <a:pt x="262" y="346"/>
                    </a:lnTo>
                    <a:lnTo>
                      <a:pt x="257" y="371"/>
                    </a:lnTo>
                    <a:lnTo>
                      <a:pt x="262" y="384"/>
                    </a:lnTo>
                    <a:lnTo>
                      <a:pt x="258" y="388"/>
                    </a:lnTo>
                    <a:lnTo>
                      <a:pt x="255" y="388"/>
                    </a:lnTo>
                    <a:lnTo>
                      <a:pt x="252" y="389"/>
                    </a:lnTo>
                    <a:lnTo>
                      <a:pt x="252" y="399"/>
                    </a:lnTo>
                    <a:lnTo>
                      <a:pt x="247" y="407"/>
                    </a:lnTo>
                    <a:lnTo>
                      <a:pt x="239" y="412"/>
                    </a:lnTo>
                    <a:lnTo>
                      <a:pt x="230" y="412"/>
                    </a:lnTo>
                    <a:lnTo>
                      <a:pt x="226" y="406"/>
                    </a:lnTo>
                    <a:lnTo>
                      <a:pt x="222" y="403"/>
                    </a:lnTo>
                    <a:lnTo>
                      <a:pt x="214" y="399"/>
                    </a:lnTo>
                    <a:lnTo>
                      <a:pt x="209" y="399"/>
                    </a:lnTo>
                    <a:lnTo>
                      <a:pt x="204" y="392"/>
                    </a:lnTo>
                    <a:lnTo>
                      <a:pt x="201" y="379"/>
                    </a:lnTo>
                    <a:lnTo>
                      <a:pt x="189" y="384"/>
                    </a:lnTo>
                    <a:lnTo>
                      <a:pt x="180" y="396"/>
                    </a:lnTo>
                    <a:lnTo>
                      <a:pt x="173" y="396"/>
                    </a:lnTo>
                    <a:lnTo>
                      <a:pt x="170" y="399"/>
                    </a:lnTo>
                    <a:lnTo>
                      <a:pt x="169" y="402"/>
                    </a:lnTo>
                    <a:lnTo>
                      <a:pt x="161" y="395"/>
                    </a:lnTo>
                    <a:lnTo>
                      <a:pt x="147" y="392"/>
                    </a:lnTo>
                    <a:lnTo>
                      <a:pt x="140" y="396"/>
                    </a:lnTo>
                    <a:lnTo>
                      <a:pt x="138" y="402"/>
                    </a:lnTo>
                    <a:lnTo>
                      <a:pt x="136" y="402"/>
                    </a:lnTo>
                    <a:lnTo>
                      <a:pt x="134" y="402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210" name="Freeform 260"/>
              <p:cNvSpPr>
                <a:spLocks/>
              </p:cNvSpPr>
              <p:nvPr/>
            </p:nvSpPr>
            <p:spPr bwMode="auto">
              <a:xfrm>
                <a:off x="4517888" y="3598937"/>
                <a:ext cx="479425" cy="785813"/>
              </a:xfrm>
              <a:custGeom>
                <a:avLst/>
                <a:gdLst>
                  <a:gd name="T0" fmla="*/ 2147483647 w 304"/>
                  <a:gd name="T1" fmla="*/ 2147483647 h 534"/>
                  <a:gd name="T2" fmla="*/ 2147483647 w 304"/>
                  <a:gd name="T3" fmla="*/ 2147483647 h 534"/>
                  <a:gd name="T4" fmla="*/ 2147483647 w 304"/>
                  <a:gd name="T5" fmla="*/ 2147483647 h 534"/>
                  <a:gd name="T6" fmla="*/ 2147483647 w 304"/>
                  <a:gd name="T7" fmla="*/ 2147483647 h 534"/>
                  <a:gd name="T8" fmla="*/ 2147483647 w 304"/>
                  <a:gd name="T9" fmla="*/ 2147483647 h 534"/>
                  <a:gd name="T10" fmla="*/ 2147483647 w 304"/>
                  <a:gd name="T11" fmla="*/ 2147483647 h 534"/>
                  <a:gd name="T12" fmla="*/ 2147483647 w 304"/>
                  <a:gd name="T13" fmla="*/ 2147483647 h 534"/>
                  <a:gd name="T14" fmla="*/ 2147483647 w 304"/>
                  <a:gd name="T15" fmla="*/ 2147483647 h 534"/>
                  <a:gd name="T16" fmla="*/ 2147483647 w 304"/>
                  <a:gd name="T17" fmla="*/ 2147483647 h 534"/>
                  <a:gd name="T18" fmla="*/ 2147483647 w 304"/>
                  <a:gd name="T19" fmla="*/ 2147483647 h 534"/>
                  <a:gd name="T20" fmla="*/ 2147483647 w 304"/>
                  <a:gd name="T21" fmla="*/ 2147483647 h 534"/>
                  <a:gd name="T22" fmla="*/ 2147483647 w 304"/>
                  <a:gd name="T23" fmla="*/ 2147483647 h 534"/>
                  <a:gd name="T24" fmla="*/ 2147483647 w 304"/>
                  <a:gd name="T25" fmla="*/ 2147483647 h 534"/>
                  <a:gd name="T26" fmla="*/ 2147483647 w 304"/>
                  <a:gd name="T27" fmla="*/ 2147483647 h 534"/>
                  <a:gd name="T28" fmla="*/ 2147483647 w 304"/>
                  <a:gd name="T29" fmla="*/ 2147483647 h 534"/>
                  <a:gd name="T30" fmla="*/ 2147483647 w 304"/>
                  <a:gd name="T31" fmla="*/ 2147483647 h 534"/>
                  <a:gd name="T32" fmla="*/ 2147483647 w 304"/>
                  <a:gd name="T33" fmla="*/ 2147483647 h 534"/>
                  <a:gd name="T34" fmla="*/ 2147483647 w 304"/>
                  <a:gd name="T35" fmla="*/ 2147483647 h 534"/>
                  <a:gd name="T36" fmla="*/ 2147483647 w 304"/>
                  <a:gd name="T37" fmla="*/ 2147483647 h 534"/>
                  <a:gd name="T38" fmla="*/ 2147483647 w 304"/>
                  <a:gd name="T39" fmla="*/ 2147483647 h 534"/>
                  <a:gd name="T40" fmla="*/ 2147483647 w 304"/>
                  <a:gd name="T41" fmla="*/ 2147483647 h 534"/>
                  <a:gd name="T42" fmla="*/ 2147483647 w 304"/>
                  <a:gd name="T43" fmla="*/ 2147483647 h 534"/>
                  <a:gd name="T44" fmla="*/ 2147483647 w 304"/>
                  <a:gd name="T45" fmla="*/ 2147483647 h 534"/>
                  <a:gd name="T46" fmla="*/ 2147483647 w 304"/>
                  <a:gd name="T47" fmla="*/ 2147483647 h 534"/>
                  <a:gd name="T48" fmla="*/ 2147483647 w 304"/>
                  <a:gd name="T49" fmla="*/ 2147483647 h 534"/>
                  <a:gd name="T50" fmla="*/ 2147483647 w 304"/>
                  <a:gd name="T51" fmla="*/ 2147483647 h 534"/>
                  <a:gd name="T52" fmla="*/ 2147483647 w 304"/>
                  <a:gd name="T53" fmla="*/ 0 h 534"/>
                  <a:gd name="T54" fmla="*/ 2147483647 w 304"/>
                  <a:gd name="T55" fmla="*/ 2147483647 h 534"/>
                  <a:gd name="T56" fmla="*/ 2147483647 w 304"/>
                  <a:gd name="T57" fmla="*/ 2147483647 h 534"/>
                  <a:gd name="T58" fmla="*/ 2147483647 w 304"/>
                  <a:gd name="T59" fmla="*/ 2147483647 h 534"/>
                  <a:gd name="T60" fmla="*/ 2147483647 w 304"/>
                  <a:gd name="T61" fmla="*/ 2147483647 h 534"/>
                  <a:gd name="T62" fmla="*/ 2147483647 w 304"/>
                  <a:gd name="T63" fmla="*/ 2147483647 h 534"/>
                  <a:gd name="T64" fmla="*/ 2147483647 w 304"/>
                  <a:gd name="T65" fmla="*/ 2147483647 h 534"/>
                  <a:gd name="T66" fmla="*/ 2147483647 w 304"/>
                  <a:gd name="T67" fmla="*/ 2147483647 h 534"/>
                  <a:gd name="T68" fmla="*/ 2147483647 w 304"/>
                  <a:gd name="T69" fmla="*/ 2147483647 h 534"/>
                  <a:gd name="T70" fmla="*/ 2147483647 w 304"/>
                  <a:gd name="T71" fmla="*/ 2147483647 h 534"/>
                  <a:gd name="T72" fmla="*/ 2147483647 w 304"/>
                  <a:gd name="T73" fmla="*/ 2147483647 h 534"/>
                  <a:gd name="T74" fmla="*/ 2147483647 w 304"/>
                  <a:gd name="T75" fmla="*/ 2147483647 h 534"/>
                  <a:gd name="T76" fmla="*/ 2147483647 w 304"/>
                  <a:gd name="T77" fmla="*/ 2147483647 h 534"/>
                  <a:gd name="T78" fmla="*/ 2147483647 w 304"/>
                  <a:gd name="T79" fmla="*/ 2147483647 h 534"/>
                  <a:gd name="T80" fmla="*/ 2147483647 w 304"/>
                  <a:gd name="T81" fmla="*/ 2147483647 h 534"/>
                  <a:gd name="T82" fmla="*/ 2147483647 w 304"/>
                  <a:gd name="T83" fmla="*/ 2147483647 h 534"/>
                  <a:gd name="T84" fmla="*/ 2147483647 w 304"/>
                  <a:gd name="T85" fmla="*/ 2147483647 h 534"/>
                  <a:gd name="T86" fmla="*/ 2147483647 w 304"/>
                  <a:gd name="T87" fmla="*/ 2147483647 h 534"/>
                  <a:gd name="T88" fmla="*/ 2147483647 w 304"/>
                  <a:gd name="T89" fmla="*/ 2147483647 h 534"/>
                  <a:gd name="T90" fmla="*/ 2147483647 w 304"/>
                  <a:gd name="T91" fmla="*/ 2147483647 h 534"/>
                  <a:gd name="T92" fmla="*/ 2147483647 w 304"/>
                  <a:gd name="T93" fmla="*/ 2147483647 h 534"/>
                  <a:gd name="T94" fmla="*/ 2147483647 w 304"/>
                  <a:gd name="T95" fmla="*/ 2147483647 h 534"/>
                  <a:gd name="T96" fmla="*/ 2147483647 w 304"/>
                  <a:gd name="T97" fmla="*/ 2147483647 h 534"/>
                  <a:gd name="T98" fmla="*/ 2147483647 w 304"/>
                  <a:gd name="T99" fmla="*/ 2147483647 h 534"/>
                  <a:gd name="T100" fmla="*/ 2147483647 w 304"/>
                  <a:gd name="T101" fmla="*/ 2147483647 h 534"/>
                  <a:gd name="T102" fmla="*/ 2147483647 w 304"/>
                  <a:gd name="T103" fmla="*/ 2147483647 h 534"/>
                  <a:gd name="T104" fmla="*/ 2147483647 w 304"/>
                  <a:gd name="T105" fmla="*/ 2147483647 h 534"/>
                  <a:gd name="T106" fmla="*/ 2147483647 w 304"/>
                  <a:gd name="T107" fmla="*/ 2147483647 h 534"/>
                  <a:gd name="T108" fmla="*/ 2147483647 w 304"/>
                  <a:gd name="T109" fmla="*/ 2147483647 h 534"/>
                  <a:gd name="T110" fmla="*/ 2147483647 w 304"/>
                  <a:gd name="T111" fmla="*/ 2147483647 h 534"/>
                  <a:gd name="T112" fmla="*/ 2147483647 w 304"/>
                  <a:gd name="T113" fmla="*/ 2147483647 h 534"/>
                  <a:gd name="T114" fmla="*/ 0 w 304"/>
                  <a:gd name="T115" fmla="*/ 2147483647 h 534"/>
                  <a:gd name="T116" fmla="*/ 2147483647 w 304"/>
                  <a:gd name="T117" fmla="*/ 2147483647 h 534"/>
                  <a:gd name="T118" fmla="*/ 2147483647 w 304"/>
                  <a:gd name="T119" fmla="*/ 2147483647 h 534"/>
                  <a:gd name="T120" fmla="*/ 2147483647 w 304"/>
                  <a:gd name="T121" fmla="*/ 2147483647 h 53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4"/>
                  <a:gd name="T184" fmla="*/ 0 h 534"/>
                  <a:gd name="T185" fmla="*/ 304 w 304"/>
                  <a:gd name="T186" fmla="*/ 534 h 53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4" h="534">
                    <a:moveTo>
                      <a:pt x="23" y="375"/>
                    </a:moveTo>
                    <a:lnTo>
                      <a:pt x="29" y="375"/>
                    </a:lnTo>
                    <a:lnTo>
                      <a:pt x="29" y="361"/>
                    </a:lnTo>
                    <a:lnTo>
                      <a:pt x="30" y="361"/>
                    </a:lnTo>
                    <a:lnTo>
                      <a:pt x="42" y="346"/>
                    </a:lnTo>
                    <a:lnTo>
                      <a:pt x="38" y="339"/>
                    </a:lnTo>
                    <a:lnTo>
                      <a:pt x="47" y="333"/>
                    </a:lnTo>
                    <a:lnTo>
                      <a:pt x="47" y="332"/>
                    </a:lnTo>
                    <a:lnTo>
                      <a:pt x="45" y="332"/>
                    </a:lnTo>
                    <a:lnTo>
                      <a:pt x="44" y="332"/>
                    </a:lnTo>
                    <a:lnTo>
                      <a:pt x="38" y="333"/>
                    </a:lnTo>
                    <a:lnTo>
                      <a:pt x="38" y="323"/>
                    </a:lnTo>
                    <a:lnTo>
                      <a:pt x="49" y="325"/>
                    </a:lnTo>
                    <a:lnTo>
                      <a:pt x="47" y="296"/>
                    </a:lnTo>
                    <a:lnTo>
                      <a:pt x="35" y="292"/>
                    </a:lnTo>
                    <a:lnTo>
                      <a:pt x="47" y="293"/>
                    </a:lnTo>
                    <a:lnTo>
                      <a:pt x="40" y="285"/>
                    </a:lnTo>
                    <a:lnTo>
                      <a:pt x="42" y="283"/>
                    </a:lnTo>
                    <a:lnTo>
                      <a:pt x="45" y="278"/>
                    </a:lnTo>
                    <a:lnTo>
                      <a:pt x="34" y="282"/>
                    </a:lnTo>
                    <a:lnTo>
                      <a:pt x="29" y="238"/>
                    </a:lnTo>
                    <a:lnTo>
                      <a:pt x="29" y="195"/>
                    </a:lnTo>
                    <a:lnTo>
                      <a:pt x="24" y="196"/>
                    </a:lnTo>
                    <a:lnTo>
                      <a:pt x="29" y="186"/>
                    </a:lnTo>
                    <a:lnTo>
                      <a:pt x="19" y="191"/>
                    </a:lnTo>
                    <a:lnTo>
                      <a:pt x="22" y="182"/>
                    </a:lnTo>
                    <a:lnTo>
                      <a:pt x="19" y="181"/>
                    </a:lnTo>
                    <a:lnTo>
                      <a:pt x="17" y="177"/>
                    </a:lnTo>
                    <a:lnTo>
                      <a:pt x="26" y="160"/>
                    </a:lnTo>
                    <a:lnTo>
                      <a:pt x="26" y="152"/>
                    </a:lnTo>
                    <a:lnTo>
                      <a:pt x="37" y="153"/>
                    </a:lnTo>
                    <a:lnTo>
                      <a:pt x="29" y="131"/>
                    </a:lnTo>
                    <a:lnTo>
                      <a:pt x="35" y="125"/>
                    </a:lnTo>
                    <a:lnTo>
                      <a:pt x="38" y="114"/>
                    </a:lnTo>
                    <a:lnTo>
                      <a:pt x="47" y="101"/>
                    </a:lnTo>
                    <a:lnTo>
                      <a:pt x="55" y="95"/>
                    </a:lnTo>
                    <a:lnTo>
                      <a:pt x="52" y="88"/>
                    </a:lnTo>
                    <a:lnTo>
                      <a:pt x="60" y="85"/>
                    </a:lnTo>
                    <a:lnTo>
                      <a:pt x="59" y="91"/>
                    </a:lnTo>
                    <a:lnTo>
                      <a:pt x="62" y="92"/>
                    </a:lnTo>
                    <a:lnTo>
                      <a:pt x="69" y="69"/>
                    </a:lnTo>
                    <a:lnTo>
                      <a:pt x="66" y="55"/>
                    </a:lnTo>
                    <a:lnTo>
                      <a:pt x="70" y="53"/>
                    </a:lnTo>
                    <a:lnTo>
                      <a:pt x="71" y="58"/>
                    </a:lnTo>
                    <a:lnTo>
                      <a:pt x="77" y="51"/>
                    </a:lnTo>
                    <a:lnTo>
                      <a:pt x="67" y="45"/>
                    </a:lnTo>
                    <a:lnTo>
                      <a:pt x="70" y="44"/>
                    </a:lnTo>
                    <a:lnTo>
                      <a:pt x="73" y="45"/>
                    </a:lnTo>
                    <a:lnTo>
                      <a:pt x="77" y="44"/>
                    </a:lnTo>
                    <a:lnTo>
                      <a:pt x="76" y="41"/>
                    </a:lnTo>
                    <a:lnTo>
                      <a:pt x="80" y="34"/>
                    </a:lnTo>
                    <a:lnTo>
                      <a:pt x="81" y="34"/>
                    </a:lnTo>
                    <a:lnTo>
                      <a:pt x="83" y="31"/>
                    </a:lnTo>
                    <a:lnTo>
                      <a:pt x="89" y="30"/>
                    </a:lnTo>
                    <a:lnTo>
                      <a:pt x="94" y="24"/>
                    </a:lnTo>
                    <a:lnTo>
                      <a:pt x="94" y="20"/>
                    </a:lnTo>
                    <a:lnTo>
                      <a:pt x="88" y="15"/>
                    </a:lnTo>
                    <a:lnTo>
                      <a:pt x="114" y="13"/>
                    </a:lnTo>
                    <a:lnTo>
                      <a:pt x="128" y="12"/>
                    </a:lnTo>
                    <a:lnTo>
                      <a:pt x="138" y="11"/>
                    </a:lnTo>
                    <a:lnTo>
                      <a:pt x="145" y="11"/>
                    </a:lnTo>
                    <a:lnTo>
                      <a:pt x="154" y="11"/>
                    </a:lnTo>
                    <a:lnTo>
                      <a:pt x="161" y="9"/>
                    </a:lnTo>
                    <a:lnTo>
                      <a:pt x="171" y="8"/>
                    </a:lnTo>
                    <a:lnTo>
                      <a:pt x="175" y="8"/>
                    </a:lnTo>
                    <a:lnTo>
                      <a:pt x="181" y="8"/>
                    </a:lnTo>
                    <a:lnTo>
                      <a:pt x="185" y="8"/>
                    </a:lnTo>
                    <a:lnTo>
                      <a:pt x="192" y="6"/>
                    </a:lnTo>
                    <a:lnTo>
                      <a:pt x="197" y="6"/>
                    </a:lnTo>
                    <a:lnTo>
                      <a:pt x="200" y="6"/>
                    </a:lnTo>
                    <a:lnTo>
                      <a:pt x="202" y="5"/>
                    </a:lnTo>
                    <a:lnTo>
                      <a:pt x="208" y="5"/>
                    </a:lnTo>
                    <a:lnTo>
                      <a:pt x="217" y="5"/>
                    </a:lnTo>
                    <a:lnTo>
                      <a:pt x="221" y="4"/>
                    </a:lnTo>
                    <a:lnTo>
                      <a:pt x="228" y="4"/>
                    </a:lnTo>
                    <a:lnTo>
                      <a:pt x="236" y="4"/>
                    </a:lnTo>
                    <a:lnTo>
                      <a:pt x="255" y="1"/>
                    </a:lnTo>
                    <a:lnTo>
                      <a:pt x="257" y="1"/>
                    </a:lnTo>
                    <a:lnTo>
                      <a:pt x="267" y="0"/>
                    </a:lnTo>
                    <a:lnTo>
                      <a:pt x="271" y="0"/>
                    </a:lnTo>
                    <a:lnTo>
                      <a:pt x="279" y="9"/>
                    </a:lnTo>
                    <a:lnTo>
                      <a:pt x="282" y="11"/>
                    </a:lnTo>
                    <a:lnTo>
                      <a:pt x="282" y="16"/>
                    </a:lnTo>
                    <a:lnTo>
                      <a:pt x="280" y="34"/>
                    </a:lnTo>
                    <a:lnTo>
                      <a:pt x="280" y="44"/>
                    </a:lnTo>
                    <a:lnTo>
                      <a:pt x="280" y="53"/>
                    </a:lnTo>
                    <a:lnTo>
                      <a:pt x="280" y="58"/>
                    </a:lnTo>
                    <a:lnTo>
                      <a:pt x="280" y="59"/>
                    </a:lnTo>
                    <a:lnTo>
                      <a:pt x="280" y="67"/>
                    </a:lnTo>
                    <a:lnTo>
                      <a:pt x="280" y="73"/>
                    </a:lnTo>
                    <a:lnTo>
                      <a:pt x="280" y="87"/>
                    </a:lnTo>
                    <a:lnTo>
                      <a:pt x="280" y="89"/>
                    </a:lnTo>
                    <a:lnTo>
                      <a:pt x="280" y="98"/>
                    </a:lnTo>
                    <a:lnTo>
                      <a:pt x="280" y="102"/>
                    </a:lnTo>
                    <a:lnTo>
                      <a:pt x="280" y="107"/>
                    </a:lnTo>
                    <a:lnTo>
                      <a:pt x="280" y="125"/>
                    </a:lnTo>
                    <a:lnTo>
                      <a:pt x="280" y="135"/>
                    </a:lnTo>
                    <a:lnTo>
                      <a:pt x="280" y="137"/>
                    </a:lnTo>
                    <a:lnTo>
                      <a:pt x="280" y="159"/>
                    </a:lnTo>
                    <a:lnTo>
                      <a:pt x="280" y="163"/>
                    </a:lnTo>
                    <a:lnTo>
                      <a:pt x="280" y="173"/>
                    </a:lnTo>
                    <a:lnTo>
                      <a:pt x="280" y="185"/>
                    </a:lnTo>
                    <a:lnTo>
                      <a:pt x="280" y="193"/>
                    </a:lnTo>
                    <a:lnTo>
                      <a:pt x="280" y="195"/>
                    </a:lnTo>
                    <a:lnTo>
                      <a:pt x="280" y="218"/>
                    </a:lnTo>
                    <a:lnTo>
                      <a:pt x="280" y="222"/>
                    </a:lnTo>
                    <a:lnTo>
                      <a:pt x="280" y="225"/>
                    </a:lnTo>
                    <a:lnTo>
                      <a:pt x="280" y="250"/>
                    </a:lnTo>
                    <a:lnTo>
                      <a:pt x="280" y="254"/>
                    </a:lnTo>
                    <a:lnTo>
                      <a:pt x="280" y="263"/>
                    </a:lnTo>
                    <a:lnTo>
                      <a:pt x="280" y="283"/>
                    </a:lnTo>
                    <a:lnTo>
                      <a:pt x="280" y="286"/>
                    </a:lnTo>
                    <a:lnTo>
                      <a:pt x="280" y="293"/>
                    </a:lnTo>
                    <a:lnTo>
                      <a:pt x="280" y="300"/>
                    </a:lnTo>
                    <a:lnTo>
                      <a:pt x="280" y="301"/>
                    </a:lnTo>
                    <a:lnTo>
                      <a:pt x="280" y="305"/>
                    </a:lnTo>
                    <a:lnTo>
                      <a:pt x="280" y="312"/>
                    </a:lnTo>
                    <a:lnTo>
                      <a:pt x="279" y="339"/>
                    </a:lnTo>
                    <a:lnTo>
                      <a:pt x="280" y="341"/>
                    </a:lnTo>
                    <a:lnTo>
                      <a:pt x="280" y="343"/>
                    </a:lnTo>
                    <a:lnTo>
                      <a:pt x="283" y="359"/>
                    </a:lnTo>
                    <a:lnTo>
                      <a:pt x="285" y="382"/>
                    </a:lnTo>
                    <a:lnTo>
                      <a:pt x="285" y="383"/>
                    </a:lnTo>
                    <a:lnTo>
                      <a:pt x="286" y="389"/>
                    </a:lnTo>
                    <a:lnTo>
                      <a:pt x="287" y="394"/>
                    </a:lnTo>
                    <a:lnTo>
                      <a:pt x="289" y="408"/>
                    </a:lnTo>
                    <a:lnTo>
                      <a:pt x="291" y="423"/>
                    </a:lnTo>
                    <a:lnTo>
                      <a:pt x="291" y="426"/>
                    </a:lnTo>
                    <a:lnTo>
                      <a:pt x="293" y="430"/>
                    </a:lnTo>
                    <a:lnTo>
                      <a:pt x="293" y="436"/>
                    </a:lnTo>
                    <a:lnTo>
                      <a:pt x="297" y="462"/>
                    </a:lnTo>
                    <a:lnTo>
                      <a:pt x="297" y="463"/>
                    </a:lnTo>
                    <a:lnTo>
                      <a:pt x="298" y="479"/>
                    </a:lnTo>
                    <a:lnTo>
                      <a:pt x="301" y="492"/>
                    </a:lnTo>
                    <a:lnTo>
                      <a:pt x="303" y="505"/>
                    </a:lnTo>
                    <a:lnTo>
                      <a:pt x="293" y="509"/>
                    </a:lnTo>
                    <a:lnTo>
                      <a:pt x="269" y="509"/>
                    </a:lnTo>
                    <a:lnTo>
                      <a:pt x="260" y="502"/>
                    </a:lnTo>
                    <a:lnTo>
                      <a:pt x="260" y="506"/>
                    </a:lnTo>
                    <a:lnTo>
                      <a:pt x="247" y="506"/>
                    </a:lnTo>
                    <a:lnTo>
                      <a:pt x="221" y="516"/>
                    </a:lnTo>
                    <a:lnTo>
                      <a:pt x="215" y="510"/>
                    </a:lnTo>
                    <a:lnTo>
                      <a:pt x="217" y="516"/>
                    </a:lnTo>
                    <a:lnTo>
                      <a:pt x="202" y="533"/>
                    </a:lnTo>
                    <a:lnTo>
                      <a:pt x="200" y="533"/>
                    </a:lnTo>
                    <a:lnTo>
                      <a:pt x="190" y="526"/>
                    </a:lnTo>
                    <a:lnTo>
                      <a:pt x="182" y="505"/>
                    </a:lnTo>
                    <a:lnTo>
                      <a:pt x="177" y="499"/>
                    </a:lnTo>
                    <a:lnTo>
                      <a:pt x="175" y="499"/>
                    </a:lnTo>
                    <a:lnTo>
                      <a:pt x="166" y="483"/>
                    </a:lnTo>
                    <a:lnTo>
                      <a:pt x="167" y="473"/>
                    </a:lnTo>
                    <a:lnTo>
                      <a:pt x="172" y="454"/>
                    </a:lnTo>
                    <a:lnTo>
                      <a:pt x="174" y="445"/>
                    </a:lnTo>
                    <a:lnTo>
                      <a:pt x="171" y="445"/>
                    </a:lnTo>
                    <a:lnTo>
                      <a:pt x="164" y="445"/>
                    </a:lnTo>
                    <a:lnTo>
                      <a:pt x="138" y="448"/>
                    </a:lnTo>
                    <a:lnTo>
                      <a:pt x="125" y="449"/>
                    </a:lnTo>
                    <a:lnTo>
                      <a:pt x="117" y="449"/>
                    </a:lnTo>
                    <a:lnTo>
                      <a:pt x="114" y="449"/>
                    </a:lnTo>
                    <a:lnTo>
                      <a:pt x="103" y="451"/>
                    </a:lnTo>
                    <a:lnTo>
                      <a:pt x="99" y="451"/>
                    </a:lnTo>
                    <a:lnTo>
                      <a:pt x="98" y="452"/>
                    </a:lnTo>
                    <a:lnTo>
                      <a:pt x="85" y="452"/>
                    </a:lnTo>
                    <a:lnTo>
                      <a:pt x="80" y="452"/>
                    </a:lnTo>
                    <a:lnTo>
                      <a:pt x="73" y="454"/>
                    </a:lnTo>
                    <a:lnTo>
                      <a:pt x="58" y="455"/>
                    </a:lnTo>
                    <a:lnTo>
                      <a:pt x="52" y="455"/>
                    </a:lnTo>
                    <a:lnTo>
                      <a:pt x="42" y="455"/>
                    </a:lnTo>
                    <a:lnTo>
                      <a:pt x="35" y="456"/>
                    </a:lnTo>
                    <a:lnTo>
                      <a:pt x="23" y="456"/>
                    </a:lnTo>
                    <a:lnTo>
                      <a:pt x="0" y="458"/>
                    </a:lnTo>
                    <a:lnTo>
                      <a:pt x="2" y="456"/>
                    </a:lnTo>
                    <a:lnTo>
                      <a:pt x="0" y="444"/>
                    </a:lnTo>
                    <a:lnTo>
                      <a:pt x="2" y="437"/>
                    </a:lnTo>
                    <a:lnTo>
                      <a:pt x="9" y="418"/>
                    </a:lnTo>
                    <a:lnTo>
                      <a:pt x="6" y="387"/>
                    </a:lnTo>
                    <a:lnTo>
                      <a:pt x="17" y="376"/>
                    </a:lnTo>
                    <a:lnTo>
                      <a:pt x="19" y="376"/>
                    </a:lnTo>
                    <a:lnTo>
                      <a:pt x="20" y="375"/>
                    </a:lnTo>
                    <a:lnTo>
                      <a:pt x="23" y="375"/>
                    </a:lnTo>
                  </a:path>
                </a:pathLst>
              </a:custGeom>
              <a:noFill/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 dirty="0"/>
              </a:p>
            </p:txBody>
          </p:sp>
          <p:sp>
            <p:nvSpPr>
              <p:cNvPr id="211" name="Freeform 261"/>
              <p:cNvSpPr>
                <a:spLocks/>
              </p:cNvSpPr>
              <p:nvPr/>
            </p:nvSpPr>
            <p:spPr bwMode="auto">
              <a:xfrm>
                <a:off x="4944926" y="3560837"/>
                <a:ext cx="528637" cy="796925"/>
              </a:xfrm>
              <a:custGeom>
                <a:avLst/>
                <a:gdLst>
                  <a:gd name="T0" fmla="*/ 2147483647 w 335"/>
                  <a:gd name="T1" fmla="*/ 2147483647 h 542"/>
                  <a:gd name="T2" fmla="*/ 2147483647 w 335"/>
                  <a:gd name="T3" fmla="*/ 2147483647 h 542"/>
                  <a:gd name="T4" fmla="*/ 2147483647 w 335"/>
                  <a:gd name="T5" fmla="*/ 2147483647 h 542"/>
                  <a:gd name="T6" fmla="*/ 2147483647 w 335"/>
                  <a:gd name="T7" fmla="*/ 2147483647 h 542"/>
                  <a:gd name="T8" fmla="*/ 2147483647 w 335"/>
                  <a:gd name="T9" fmla="*/ 2147483647 h 542"/>
                  <a:gd name="T10" fmla="*/ 2147483647 w 335"/>
                  <a:gd name="T11" fmla="*/ 2147483647 h 542"/>
                  <a:gd name="T12" fmla="*/ 2147483647 w 335"/>
                  <a:gd name="T13" fmla="*/ 2147483647 h 542"/>
                  <a:gd name="T14" fmla="*/ 2147483647 w 335"/>
                  <a:gd name="T15" fmla="*/ 2147483647 h 542"/>
                  <a:gd name="T16" fmla="*/ 2147483647 w 335"/>
                  <a:gd name="T17" fmla="*/ 2147483647 h 542"/>
                  <a:gd name="T18" fmla="*/ 2147483647 w 335"/>
                  <a:gd name="T19" fmla="*/ 2147483647 h 542"/>
                  <a:gd name="T20" fmla="*/ 2147483647 w 335"/>
                  <a:gd name="T21" fmla="*/ 2147483647 h 542"/>
                  <a:gd name="T22" fmla="*/ 2147483647 w 335"/>
                  <a:gd name="T23" fmla="*/ 2147483647 h 542"/>
                  <a:gd name="T24" fmla="*/ 2147483647 w 335"/>
                  <a:gd name="T25" fmla="*/ 2147483647 h 542"/>
                  <a:gd name="T26" fmla="*/ 2147483647 w 335"/>
                  <a:gd name="T27" fmla="*/ 2147483647 h 542"/>
                  <a:gd name="T28" fmla="*/ 2147483647 w 335"/>
                  <a:gd name="T29" fmla="*/ 2147483647 h 542"/>
                  <a:gd name="T30" fmla="*/ 2147483647 w 335"/>
                  <a:gd name="T31" fmla="*/ 2147483647 h 542"/>
                  <a:gd name="T32" fmla="*/ 2147483647 w 335"/>
                  <a:gd name="T33" fmla="*/ 2147483647 h 542"/>
                  <a:gd name="T34" fmla="*/ 2147483647 w 335"/>
                  <a:gd name="T35" fmla="*/ 2147483647 h 542"/>
                  <a:gd name="T36" fmla="*/ 2147483647 w 335"/>
                  <a:gd name="T37" fmla="*/ 2147483647 h 542"/>
                  <a:gd name="T38" fmla="*/ 2147483647 w 335"/>
                  <a:gd name="T39" fmla="*/ 2147483647 h 542"/>
                  <a:gd name="T40" fmla="*/ 2147483647 w 335"/>
                  <a:gd name="T41" fmla="*/ 2147483647 h 542"/>
                  <a:gd name="T42" fmla="*/ 2147483647 w 335"/>
                  <a:gd name="T43" fmla="*/ 2147483647 h 542"/>
                  <a:gd name="T44" fmla="*/ 2147483647 w 335"/>
                  <a:gd name="T45" fmla="*/ 2147483647 h 542"/>
                  <a:gd name="T46" fmla="*/ 2147483647 w 335"/>
                  <a:gd name="T47" fmla="*/ 2147483647 h 542"/>
                  <a:gd name="T48" fmla="*/ 2147483647 w 335"/>
                  <a:gd name="T49" fmla="*/ 2147483647 h 542"/>
                  <a:gd name="T50" fmla="*/ 2147483647 w 335"/>
                  <a:gd name="T51" fmla="*/ 2147483647 h 542"/>
                  <a:gd name="T52" fmla="*/ 2147483647 w 335"/>
                  <a:gd name="T53" fmla="*/ 2147483647 h 542"/>
                  <a:gd name="T54" fmla="*/ 2147483647 w 335"/>
                  <a:gd name="T55" fmla="*/ 2147483647 h 542"/>
                  <a:gd name="T56" fmla="*/ 2147483647 w 335"/>
                  <a:gd name="T57" fmla="*/ 2147483647 h 542"/>
                  <a:gd name="T58" fmla="*/ 2147483647 w 335"/>
                  <a:gd name="T59" fmla="*/ 2147483647 h 542"/>
                  <a:gd name="T60" fmla="*/ 2147483647 w 335"/>
                  <a:gd name="T61" fmla="*/ 2147483647 h 542"/>
                  <a:gd name="T62" fmla="*/ 2147483647 w 335"/>
                  <a:gd name="T63" fmla="*/ 2147483647 h 542"/>
                  <a:gd name="T64" fmla="*/ 2147483647 w 335"/>
                  <a:gd name="T65" fmla="*/ 2147483647 h 542"/>
                  <a:gd name="T66" fmla="*/ 2147483647 w 335"/>
                  <a:gd name="T67" fmla="*/ 2147483647 h 542"/>
                  <a:gd name="T68" fmla="*/ 2147483647 w 335"/>
                  <a:gd name="T69" fmla="*/ 2147483647 h 542"/>
                  <a:gd name="T70" fmla="*/ 2147483647 w 335"/>
                  <a:gd name="T71" fmla="*/ 2147483647 h 542"/>
                  <a:gd name="T72" fmla="*/ 2147483647 w 335"/>
                  <a:gd name="T73" fmla="*/ 2147483647 h 542"/>
                  <a:gd name="T74" fmla="*/ 2147483647 w 335"/>
                  <a:gd name="T75" fmla="*/ 2147483647 h 542"/>
                  <a:gd name="T76" fmla="*/ 2147483647 w 335"/>
                  <a:gd name="T77" fmla="*/ 2147483647 h 542"/>
                  <a:gd name="T78" fmla="*/ 2147483647 w 335"/>
                  <a:gd name="T79" fmla="*/ 2147483647 h 542"/>
                  <a:gd name="T80" fmla="*/ 2147483647 w 335"/>
                  <a:gd name="T81" fmla="*/ 2147483647 h 542"/>
                  <a:gd name="T82" fmla="*/ 2147483647 w 335"/>
                  <a:gd name="T83" fmla="*/ 2147483647 h 542"/>
                  <a:gd name="T84" fmla="*/ 2147483647 w 335"/>
                  <a:gd name="T85" fmla="*/ 2147483647 h 542"/>
                  <a:gd name="T86" fmla="*/ 2147483647 w 335"/>
                  <a:gd name="T87" fmla="*/ 2147483647 h 542"/>
                  <a:gd name="T88" fmla="*/ 2147483647 w 335"/>
                  <a:gd name="T89" fmla="*/ 2147483647 h 542"/>
                  <a:gd name="T90" fmla="*/ 0 w 335"/>
                  <a:gd name="T91" fmla="*/ 2147483647 h 542"/>
                  <a:gd name="T92" fmla="*/ 2147483647 w 335"/>
                  <a:gd name="T93" fmla="*/ 2147483647 h 542"/>
                  <a:gd name="T94" fmla="*/ 2147483647 w 335"/>
                  <a:gd name="T95" fmla="*/ 2147483647 h 542"/>
                  <a:gd name="T96" fmla="*/ 2147483647 w 335"/>
                  <a:gd name="T97" fmla="*/ 2147483647 h 542"/>
                  <a:gd name="T98" fmla="*/ 2147483647 w 335"/>
                  <a:gd name="T99" fmla="*/ 2147483647 h 542"/>
                  <a:gd name="T100" fmla="*/ 2147483647 w 335"/>
                  <a:gd name="T101" fmla="*/ 2147483647 h 542"/>
                  <a:gd name="T102" fmla="*/ 2147483647 w 335"/>
                  <a:gd name="T103" fmla="*/ 2147483647 h 542"/>
                  <a:gd name="T104" fmla="*/ 2147483647 w 335"/>
                  <a:gd name="T105" fmla="*/ 2147483647 h 542"/>
                  <a:gd name="T106" fmla="*/ 2147483647 w 335"/>
                  <a:gd name="T107" fmla="*/ 2147483647 h 542"/>
                  <a:gd name="T108" fmla="*/ 2147483647 w 335"/>
                  <a:gd name="T109" fmla="*/ 2147483647 h 542"/>
                  <a:gd name="T110" fmla="*/ 2147483647 w 335"/>
                  <a:gd name="T111" fmla="*/ 2147483647 h 542"/>
                  <a:gd name="T112" fmla="*/ 2147483647 w 335"/>
                  <a:gd name="T113" fmla="*/ 2147483647 h 542"/>
                  <a:gd name="T114" fmla="*/ 2147483647 w 335"/>
                  <a:gd name="T115" fmla="*/ 2147483647 h 542"/>
                  <a:gd name="T116" fmla="*/ 2147483647 w 335"/>
                  <a:gd name="T117" fmla="*/ 2147483647 h 542"/>
                  <a:gd name="T118" fmla="*/ 2147483647 w 335"/>
                  <a:gd name="T119" fmla="*/ 2147483647 h 542"/>
                  <a:gd name="T120" fmla="*/ 2147483647 w 335"/>
                  <a:gd name="T121" fmla="*/ 2147483647 h 542"/>
                  <a:gd name="T122" fmla="*/ 2147483647 w 335"/>
                  <a:gd name="T123" fmla="*/ 2147483647 h 54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35"/>
                  <a:gd name="T187" fmla="*/ 0 h 542"/>
                  <a:gd name="T188" fmla="*/ 335 w 335"/>
                  <a:gd name="T189" fmla="*/ 542 h 54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35" h="542">
                    <a:moveTo>
                      <a:pt x="20" y="448"/>
                    </a:moveTo>
                    <a:lnTo>
                      <a:pt x="20" y="450"/>
                    </a:lnTo>
                    <a:lnTo>
                      <a:pt x="22" y="454"/>
                    </a:lnTo>
                    <a:lnTo>
                      <a:pt x="22" y="460"/>
                    </a:lnTo>
                    <a:lnTo>
                      <a:pt x="26" y="486"/>
                    </a:lnTo>
                    <a:lnTo>
                      <a:pt x="26" y="488"/>
                    </a:lnTo>
                    <a:lnTo>
                      <a:pt x="27" y="503"/>
                    </a:lnTo>
                    <a:lnTo>
                      <a:pt x="30" y="517"/>
                    </a:lnTo>
                    <a:lnTo>
                      <a:pt x="31" y="529"/>
                    </a:lnTo>
                    <a:lnTo>
                      <a:pt x="33" y="525"/>
                    </a:lnTo>
                    <a:lnTo>
                      <a:pt x="44" y="525"/>
                    </a:lnTo>
                    <a:lnTo>
                      <a:pt x="49" y="531"/>
                    </a:lnTo>
                    <a:lnTo>
                      <a:pt x="56" y="528"/>
                    </a:lnTo>
                    <a:lnTo>
                      <a:pt x="56" y="511"/>
                    </a:lnTo>
                    <a:lnTo>
                      <a:pt x="63" y="491"/>
                    </a:lnTo>
                    <a:lnTo>
                      <a:pt x="72" y="496"/>
                    </a:lnTo>
                    <a:lnTo>
                      <a:pt x="73" y="510"/>
                    </a:lnTo>
                    <a:lnTo>
                      <a:pt x="66" y="541"/>
                    </a:lnTo>
                    <a:lnTo>
                      <a:pt x="109" y="529"/>
                    </a:lnTo>
                    <a:lnTo>
                      <a:pt x="124" y="510"/>
                    </a:lnTo>
                    <a:lnTo>
                      <a:pt x="119" y="504"/>
                    </a:lnTo>
                    <a:lnTo>
                      <a:pt x="120" y="491"/>
                    </a:lnTo>
                    <a:lnTo>
                      <a:pt x="97" y="470"/>
                    </a:lnTo>
                    <a:lnTo>
                      <a:pt x="98" y="453"/>
                    </a:lnTo>
                    <a:lnTo>
                      <a:pt x="128" y="449"/>
                    </a:lnTo>
                    <a:lnTo>
                      <a:pt x="131" y="449"/>
                    </a:lnTo>
                    <a:lnTo>
                      <a:pt x="137" y="449"/>
                    </a:lnTo>
                    <a:lnTo>
                      <a:pt x="139" y="448"/>
                    </a:lnTo>
                    <a:lnTo>
                      <a:pt x="152" y="446"/>
                    </a:lnTo>
                    <a:lnTo>
                      <a:pt x="171" y="445"/>
                    </a:lnTo>
                    <a:lnTo>
                      <a:pt x="177" y="443"/>
                    </a:lnTo>
                    <a:lnTo>
                      <a:pt x="178" y="443"/>
                    </a:lnTo>
                    <a:lnTo>
                      <a:pt x="181" y="443"/>
                    </a:lnTo>
                    <a:lnTo>
                      <a:pt x="192" y="442"/>
                    </a:lnTo>
                    <a:lnTo>
                      <a:pt x="195" y="442"/>
                    </a:lnTo>
                    <a:lnTo>
                      <a:pt x="207" y="441"/>
                    </a:lnTo>
                    <a:lnTo>
                      <a:pt x="209" y="441"/>
                    </a:lnTo>
                    <a:lnTo>
                      <a:pt x="220" y="439"/>
                    </a:lnTo>
                    <a:lnTo>
                      <a:pt x="225" y="439"/>
                    </a:lnTo>
                    <a:lnTo>
                      <a:pt x="228" y="439"/>
                    </a:lnTo>
                    <a:lnTo>
                      <a:pt x="231" y="438"/>
                    </a:lnTo>
                    <a:lnTo>
                      <a:pt x="241" y="436"/>
                    </a:lnTo>
                    <a:lnTo>
                      <a:pt x="248" y="436"/>
                    </a:lnTo>
                    <a:lnTo>
                      <a:pt x="264" y="434"/>
                    </a:lnTo>
                    <a:lnTo>
                      <a:pt x="289" y="431"/>
                    </a:lnTo>
                    <a:lnTo>
                      <a:pt x="291" y="431"/>
                    </a:lnTo>
                    <a:lnTo>
                      <a:pt x="311" y="427"/>
                    </a:lnTo>
                    <a:lnTo>
                      <a:pt x="320" y="427"/>
                    </a:lnTo>
                    <a:lnTo>
                      <a:pt x="334" y="424"/>
                    </a:lnTo>
                    <a:lnTo>
                      <a:pt x="334" y="423"/>
                    </a:lnTo>
                    <a:lnTo>
                      <a:pt x="331" y="417"/>
                    </a:lnTo>
                    <a:lnTo>
                      <a:pt x="328" y="411"/>
                    </a:lnTo>
                    <a:lnTo>
                      <a:pt x="321" y="399"/>
                    </a:lnTo>
                    <a:lnTo>
                      <a:pt x="321" y="392"/>
                    </a:lnTo>
                    <a:lnTo>
                      <a:pt x="321" y="385"/>
                    </a:lnTo>
                    <a:lnTo>
                      <a:pt x="322" y="371"/>
                    </a:lnTo>
                    <a:lnTo>
                      <a:pt x="322" y="370"/>
                    </a:lnTo>
                    <a:lnTo>
                      <a:pt x="320" y="357"/>
                    </a:lnTo>
                    <a:lnTo>
                      <a:pt x="313" y="352"/>
                    </a:lnTo>
                    <a:lnTo>
                      <a:pt x="311" y="344"/>
                    </a:lnTo>
                    <a:lnTo>
                      <a:pt x="311" y="342"/>
                    </a:lnTo>
                    <a:lnTo>
                      <a:pt x="310" y="342"/>
                    </a:lnTo>
                    <a:lnTo>
                      <a:pt x="310" y="332"/>
                    </a:lnTo>
                    <a:lnTo>
                      <a:pt x="310" y="330"/>
                    </a:lnTo>
                    <a:lnTo>
                      <a:pt x="314" y="319"/>
                    </a:lnTo>
                    <a:lnTo>
                      <a:pt x="314" y="317"/>
                    </a:lnTo>
                    <a:lnTo>
                      <a:pt x="314" y="310"/>
                    </a:lnTo>
                    <a:lnTo>
                      <a:pt x="313" y="303"/>
                    </a:lnTo>
                    <a:lnTo>
                      <a:pt x="318" y="296"/>
                    </a:lnTo>
                    <a:lnTo>
                      <a:pt x="324" y="291"/>
                    </a:lnTo>
                    <a:lnTo>
                      <a:pt x="325" y="288"/>
                    </a:lnTo>
                    <a:lnTo>
                      <a:pt x="315" y="281"/>
                    </a:lnTo>
                    <a:lnTo>
                      <a:pt x="317" y="276"/>
                    </a:lnTo>
                    <a:lnTo>
                      <a:pt x="314" y="262"/>
                    </a:lnTo>
                    <a:lnTo>
                      <a:pt x="313" y="262"/>
                    </a:lnTo>
                    <a:lnTo>
                      <a:pt x="304" y="252"/>
                    </a:lnTo>
                    <a:lnTo>
                      <a:pt x="302" y="249"/>
                    </a:lnTo>
                    <a:lnTo>
                      <a:pt x="299" y="238"/>
                    </a:lnTo>
                    <a:lnTo>
                      <a:pt x="297" y="238"/>
                    </a:lnTo>
                    <a:lnTo>
                      <a:pt x="297" y="237"/>
                    </a:lnTo>
                    <a:lnTo>
                      <a:pt x="297" y="234"/>
                    </a:lnTo>
                    <a:lnTo>
                      <a:pt x="292" y="224"/>
                    </a:lnTo>
                    <a:lnTo>
                      <a:pt x="289" y="215"/>
                    </a:lnTo>
                    <a:lnTo>
                      <a:pt x="288" y="212"/>
                    </a:lnTo>
                    <a:lnTo>
                      <a:pt x="284" y="199"/>
                    </a:lnTo>
                    <a:lnTo>
                      <a:pt x="284" y="198"/>
                    </a:lnTo>
                    <a:lnTo>
                      <a:pt x="284" y="196"/>
                    </a:lnTo>
                    <a:lnTo>
                      <a:pt x="281" y="188"/>
                    </a:lnTo>
                    <a:lnTo>
                      <a:pt x="277" y="172"/>
                    </a:lnTo>
                    <a:lnTo>
                      <a:pt x="274" y="165"/>
                    </a:lnTo>
                    <a:lnTo>
                      <a:pt x="273" y="159"/>
                    </a:lnTo>
                    <a:lnTo>
                      <a:pt x="271" y="158"/>
                    </a:lnTo>
                    <a:lnTo>
                      <a:pt x="268" y="144"/>
                    </a:lnTo>
                    <a:lnTo>
                      <a:pt x="267" y="141"/>
                    </a:lnTo>
                    <a:lnTo>
                      <a:pt x="261" y="122"/>
                    </a:lnTo>
                    <a:lnTo>
                      <a:pt x="261" y="119"/>
                    </a:lnTo>
                    <a:lnTo>
                      <a:pt x="260" y="115"/>
                    </a:lnTo>
                    <a:lnTo>
                      <a:pt x="257" y="108"/>
                    </a:lnTo>
                    <a:lnTo>
                      <a:pt x="257" y="105"/>
                    </a:lnTo>
                    <a:lnTo>
                      <a:pt x="256" y="101"/>
                    </a:lnTo>
                    <a:lnTo>
                      <a:pt x="255" y="95"/>
                    </a:lnTo>
                    <a:lnTo>
                      <a:pt x="252" y="87"/>
                    </a:lnTo>
                    <a:lnTo>
                      <a:pt x="250" y="80"/>
                    </a:lnTo>
                    <a:lnTo>
                      <a:pt x="248" y="74"/>
                    </a:lnTo>
                    <a:lnTo>
                      <a:pt x="245" y="62"/>
                    </a:lnTo>
                    <a:lnTo>
                      <a:pt x="242" y="55"/>
                    </a:lnTo>
                    <a:lnTo>
                      <a:pt x="241" y="48"/>
                    </a:lnTo>
                    <a:lnTo>
                      <a:pt x="238" y="41"/>
                    </a:lnTo>
                    <a:lnTo>
                      <a:pt x="236" y="38"/>
                    </a:lnTo>
                    <a:lnTo>
                      <a:pt x="234" y="24"/>
                    </a:lnTo>
                    <a:lnTo>
                      <a:pt x="231" y="16"/>
                    </a:lnTo>
                    <a:lnTo>
                      <a:pt x="230" y="12"/>
                    </a:lnTo>
                    <a:lnTo>
                      <a:pt x="228" y="11"/>
                    </a:lnTo>
                    <a:lnTo>
                      <a:pt x="225" y="0"/>
                    </a:lnTo>
                    <a:lnTo>
                      <a:pt x="224" y="0"/>
                    </a:lnTo>
                    <a:lnTo>
                      <a:pt x="205" y="1"/>
                    </a:lnTo>
                    <a:lnTo>
                      <a:pt x="202" y="2"/>
                    </a:lnTo>
                    <a:lnTo>
                      <a:pt x="185" y="4"/>
                    </a:lnTo>
                    <a:lnTo>
                      <a:pt x="169" y="5"/>
                    </a:lnTo>
                    <a:lnTo>
                      <a:pt x="164" y="5"/>
                    </a:lnTo>
                    <a:lnTo>
                      <a:pt x="159" y="6"/>
                    </a:lnTo>
                    <a:lnTo>
                      <a:pt x="148" y="8"/>
                    </a:lnTo>
                    <a:lnTo>
                      <a:pt x="124" y="11"/>
                    </a:lnTo>
                    <a:lnTo>
                      <a:pt x="119" y="11"/>
                    </a:lnTo>
                    <a:lnTo>
                      <a:pt x="116" y="11"/>
                    </a:lnTo>
                    <a:lnTo>
                      <a:pt x="112" y="12"/>
                    </a:lnTo>
                    <a:lnTo>
                      <a:pt x="85" y="13"/>
                    </a:lnTo>
                    <a:lnTo>
                      <a:pt x="83" y="15"/>
                    </a:lnTo>
                    <a:lnTo>
                      <a:pt x="72" y="15"/>
                    </a:lnTo>
                    <a:lnTo>
                      <a:pt x="52" y="18"/>
                    </a:lnTo>
                    <a:lnTo>
                      <a:pt x="45" y="18"/>
                    </a:lnTo>
                    <a:lnTo>
                      <a:pt x="26" y="20"/>
                    </a:lnTo>
                    <a:lnTo>
                      <a:pt x="19" y="20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8" y="33"/>
                    </a:lnTo>
                    <a:lnTo>
                      <a:pt x="11" y="34"/>
                    </a:lnTo>
                    <a:lnTo>
                      <a:pt x="11" y="40"/>
                    </a:lnTo>
                    <a:lnTo>
                      <a:pt x="9" y="58"/>
                    </a:lnTo>
                    <a:lnTo>
                      <a:pt x="9" y="67"/>
                    </a:lnTo>
                    <a:lnTo>
                      <a:pt x="9" y="77"/>
                    </a:lnTo>
                    <a:lnTo>
                      <a:pt x="9" y="81"/>
                    </a:lnTo>
                    <a:lnTo>
                      <a:pt x="9" y="83"/>
                    </a:lnTo>
                    <a:lnTo>
                      <a:pt x="9" y="91"/>
                    </a:lnTo>
                    <a:lnTo>
                      <a:pt x="9" y="97"/>
                    </a:lnTo>
                    <a:lnTo>
                      <a:pt x="9" y="110"/>
                    </a:lnTo>
                    <a:lnTo>
                      <a:pt x="9" y="113"/>
                    </a:lnTo>
                    <a:lnTo>
                      <a:pt x="9" y="122"/>
                    </a:lnTo>
                    <a:lnTo>
                      <a:pt x="9" y="126"/>
                    </a:lnTo>
                    <a:lnTo>
                      <a:pt x="9" y="131"/>
                    </a:lnTo>
                    <a:lnTo>
                      <a:pt x="9" y="149"/>
                    </a:lnTo>
                    <a:lnTo>
                      <a:pt x="9" y="159"/>
                    </a:lnTo>
                    <a:lnTo>
                      <a:pt x="9" y="160"/>
                    </a:lnTo>
                    <a:lnTo>
                      <a:pt x="9" y="183"/>
                    </a:lnTo>
                    <a:lnTo>
                      <a:pt x="9" y="187"/>
                    </a:lnTo>
                    <a:lnTo>
                      <a:pt x="9" y="196"/>
                    </a:lnTo>
                    <a:lnTo>
                      <a:pt x="9" y="209"/>
                    </a:lnTo>
                    <a:lnTo>
                      <a:pt x="9" y="217"/>
                    </a:lnTo>
                    <a:lnTo>
                      <a:pt x="9" y="219"/>
                    </a:lnTo>
                    <a:lnTo>
                      <a:pt x="9" y="242"/>
                    </a:lnTo>
                    <a:lnTo>
                      <a:pt x="9" y="246"/>
                    </a:lnTo>
                    <a:lnTo>
                      <a:pt x="9" y="249"/>
                    </a:lnTo>
                    <a:lnTo>
                      <a:pt x="9" y="274"/>
                    </a:lnTo>
                    <a:lnTo>
                      <a:pt x="9" y="278"/>
                    </a:lnTo>
                    <a:lnTo>
                      <a:pt x="9" y="287"/>
                    </a:lnTo>
                    <a:lnTo>
                      <a:pt x="9" y="307"/>
                    </a:lnTo>
                    <a:lnTo>
                      <a:pt x="9" y="310"/>
                    </a:lnTo>
                    <a:lnTo>
                      <a:pt x="9" y="317"/>
                    </a:lnTo>
                    <a:lnTo>
                      <a:pt x="9" y="324"/>
                    </a:lnTo>
                    <a:lnTo>
                      <a:pt x="9" y="325"/>
                    </a:lnTo>
                    <a:lnTo>
                      <a:pt x="9" y="330"/>
                    </a:lnTo>
                    <a:lnTo>
                      <a:pt x="9" y="337"/>
                    </a:lnTo>
                    <a:lnTo>
                      <a:pt x="8" y="363"/>
                    </a:lnTo>
                    <a:lnTo>
                      <a:pt x="9" y="366"/>
                    </a:lnTo>
                    <a:lnTo>
                      <a:pt x="9" y="367"/>
                    </a:lnTo>
                    <a:lnTo>
                      <a:pt x="12" y="384"/>
                    </a:lnTo>
                    <a:lnTo>
                      <a:pt x="13" y="406"/>
                    </a:lnTo>
                    <a:lnTo>
                      <a:pt x="13" y="407"/>
                    </a:lnTo>
                    <a:lnTo>
                      <a:pt x="15" y="413"/>
                    </a:lnTo>
                    <a:lnTo>
                      <a:pt x="16" y="418"/>
                    </a:lnTo>
                    <a:lnTo>
                      <a:pt x="18" y="432"/>
                    </a:lnTo>
                    <a:lnTo>
                      <a:pt x="20" y="448"/>
                    </a:lnTo>
                  </a:path>
                </a:pathLst>
              </a:custGeom>
              <a:noFill/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 dirty="0"/>
              </a:p>
            </p:txBody>
          </p:sp>
          <p:grpSp>
            <p:nvGrpSpPr>
              <p:cNvPr id="212" name="Group 139"/>
              <p:cNvGrpSpPr>
                <a:grpSpLocks/>
              </p:cNvGrpSpPr>
              <p:nvPr/>
            </p:nvGrpSpPr>
            <p:grpSpPr bwMode="auto">
              <a:xfrm>
                <a:off x="5102088" y="4157737"/>
                <a:ext cx="1235075" cy="987425"/>
                <a:chOff x="5181600" y="4435475"/>
                <a:chExt cx="1235075" cy="987425"/>
              </a:xfrm>
              <a:solidFill>
                <a:schemeClr val="bg1">
                  <a:alpha val="80000"/>
                </a:schemeClr>
              </a:solidFill>
            </p:grpSpPr>
            <p:sp>
              <p:nvSpPr>
                <p:cNvPr id="213" name="Freeform 262"/>
                <p:cNvSpPr>
                  <a:spLocks/>
                </p:cNvSpPr>
                <p:nvPr/>
              </p:nvSpPr>
              <p:spPr bwMode="auto">
                <a:xfrm>
                  <a:off x="5181600" y="4435475"/>
                  <a:ext cx="1235075" cy="903288"/>
                </a:xfrm>
                <a:custGeom>
                  <a:avLst/>
                  <a:gdLst>
                    <a:gd name="T0" fmla="*/ 2147483647 w 783"/>
                    <a:gd name="T1" fmla="*/ 2147483647 h 614"/>
                    <a:gd name="T2" fmla="*/ 2147483647 w 783"/>
                    <a:gd name="T3" fmla="*/ 2147483647 h 614"/>
                    <a:gd name="T4" fmla="*/ 2147483647 w 783"/>
                    <a:gd name="T5" fmla="*/ 2147483647 h 614"/>
                    <a:gd name="T6" fmla="*/ 2147483647 w 783"/>
                    <a:gd name="T7" fmla="*/ 2147483647 h 614"/>
                    <a:gd name="T8" fmla="*/ 2147483647 w 783"/>
                    <a:gd name="T9" fmla="*/ 2147483647 h 614"/>
                    <a:gd name="T10" fmla="*/ 2147483647 w 783"/>
                    <a:gd name="T11" fmla="*/ 2147483647 h 614"/>
                    <a:gd name="T12" fmla="*/ 2147483647 w 783"/>
                    <a:gd name="T13" fmla="*/ 2147483647 h 614"/>
                    <a:gd name="T14" fmla="*/ 2147483647 w 783"/>
                    <a:gd name="T15" fmla="*/ 2147483647 h 614"/>
                    <a:gd name="T16" fmla="*/ 2147483647 w 783"/>
                    <a:gd name="T17" fmla="*/ 2147483647 h 614"/>
                    <a:gd name="T18" fmla="*/ 2147483647 w 783"/>
                    <a:gd name="T19" fmla="*/ 2147483647 h 614"/>
                    <a:gd name="T20" fmla="*/ 2147483647 w 783"/>
                    <a:gd name="T21" fmla="*/ 2147483647 h 614"/>
                    <a:gd name="T22" fmla="*/ 2147483647 w 783"/>
                    <a:gd name="T23" fmla="*/ 2147483647 h 614"/>
                    <a:gd name="T24" fmla="*/ 2147483647 w 783"/>
                    <a:gd name="T25" fmla="*/ 2147483647 h 614"/>
                    <a:gd name="T26" fmla="*/ 2147483647 w 783"/>
                    <a:gd name="T27" fmla="*/ 2147483647 h 614"/>
                    <a:gd name="T28" fmla="*/ 2147483647 w 783"/>
                    <a:gd name="T29" fmla="*/ 2147483647 h 614"/>
                    <a:gd name="T30" fmla="*/ 2147483647 w 783"/>
                    <a:gd name="T31" fmla="*/ 2147483647 h 614"/>
                    <a:gd name="T32" fmla="*/ 2147483647 w 783"/>
                    <a:gd name="T33" fmla="*/ 2147483647 h 614"/>
                    <a:gd name="T34" fmla="*/ 2147483647 w 783"/>
                    <a:gd name="T35" fmla="*/ 2147483647 h 614"/>
                    <a:gd name="T36" fmla="*/ 2147483647 w 783"/>
                    <a:gd name="T37" fmla="*/ 2147483647 h 614"/>
                    <a:gd name="T38" fmla="*/ 2147483647 w 783"/>
                    <a:gd name="T39" fmla="*/ 2147483647 h 614"/>
                    <a:gd name="T40" fmla="*/ 2147483647 w 783"/>
                    <a:gd name="T41" fmla="*/ 2147483647 h 614"/>
                    <a:gd name="T42" fmla="*/ 2147483647 w 783"/>
                    <a:gd name="T43" fmla="*/ 2147483647 h 614"/>
                    <a:gd name="T44" fmla="*/ 2147483647 w 783"/>
                    <a:gd name="T45" fmla="*/ 2147483647 h 614"/>
                    <a:gd name="T46" fmla="*/ 2147483647 w 783"/>
                    <a:gd name="T47" fmla="*/ 2147483647 h 614"/>
                    <a:gd name="T48" fmla="*/ 2147483647 w 783"/>
                    <a:gd name="T49" fmla="*/ 2147483647 h 614"/>
                    <a:gd name="T50" fmla="*/ 2147483647 w 783"/>
                    <a:gd name="T51" fmla="*/ 2147483647 h 614"/>
                    <a:gd name="T52" fmla="*/ 2147483647 w 783"/>
                    <a:gd name="T53" fmla="*/ 2147483647 h 614"/>
                    <a:gd name="T54" fmla="*/ 2147483647 w 783"/>
                    <a:gd name="T55" fmla="*/ 2147483647 h 614"/>
                    <a:gd name="T56" fmla="*/ 2147483647 w 783"/>
                    <a:gd name="T57" fmla="*/ 2147483647 h 614"/>
                    <a:gd name="T58" fmla="*/ 2147483647 w 783"/>
                    <a:gd name="T59" fmla="*/ 2147483647 h 614"/>
                    <a:gd name="T60" fmla="*/ 2147483647 w 783"/>
                    <a:gd name="T61" fmla="*/ 2147483647 h 614"/>
                    <a:gd name="T62" fmla="*/ 2147483647 w 783"/>
                    <a:gd name="T63" fmla="*/ 2147483647 h 614"/>
                    <a:gd name="T64" fmla="*/ 2147483647 w 783"/>
                    <a:gd name="T65" fmla="*/ 2147483647 h 614"/>
                    <a:gd name="T66" fmla="*/ 2147483647 w 783"/>
                    <a:gd name="T67" fmla="*/ 2147483647 h 614"/>
                    <a:gd name="T68" fmla="*/ 2147483647 w 783"/>
                    <a:gd name="T69" fmla="*/ 2147483647 h 614"/>
                    <a:gd name="T70" fmla="*/ 2147483647 w 783"/>
                    <a:gd name="T71" fmla="*/ 2147483647 h 614"/>
                    <a:gd name="T72" fmla="*/ 2147483647 w 783"/>
                    <a:gd name="T73" fmla="*/ 2147483647 h 614"/>
                    <a:gd name="T74" fmla="*/ 2147483647 w 783"/>
                    <a:gd name="T75" fmla="*/ 2147483647 h 614"/>
                    <a:gd name="T76" fmla="*/ 2147483647 w 783"/>
                    <a:gd name="T77" fmla="*/ 2147483647 h 614"/>
                    <a:gd name="T78" fmla="*/ 2147483647 w 783"/>
                    <a:gd name="T79" fmla="*/ 2147483647 h 614"/>
                    <a:gd name="T80" fmla="*/ 2147483647 w 783"/>
                    <a:gd name="T81" fmla="*/ 2147483647 h 614"/>
                    <a:gd name="T82" fmla="*/ 2147483647 w 783"/>
                    <a:gd name="T83" fmla="*/ 2147483647 h 614"/>
                    <a:gd name="T84" fmla="*/ 2147483647 w 783"/>
                    <a:gd name="T85" fmla="*/ 2147483647 h 614"/>
                    <a:gd name="T86" fmla="*/ 2147483647 w 783"/>
                    <a:gd name="T87" fmla="*/ 2147483647 h 614"/>
                    <a:gd name="T88" fmla="*/ 2147483647 w 783"/>
                    <a:gd name="T89" fmla="*/ 2147483647 h 614"/>
                    <a:gd name="T90" fmla="*/ 2147483647 w 783"/>
                    <a:gd name="T91" fmla="*/ 2147483647 h 614"/>
                    <a:gd name="T92" fmla="*/ 2147483647 w 783"/>
                    <a:gd name="T93" fmla="*/ 2147483647 h 614"/>
                    <a:gd name="T94" fmla="*/ 2147483647 w 783"/>
                    <a:gd name="T95" fmla="*/ 2147483647 h 614"/>
                    <a:gd name="T96" fmla="*/ 2147483647 w 783"/>
                    <a:gd name="T97" fmla="*/ 2147483647 h 614"/>
                    <a:gd name="T98" fmla="*/ 2147483647 w 783"/>
                    <a:gd name="T99" fmla="*/ 2147483647 h 614"/>
                    <a:gd name="T100" fmla="*/ 2147483647 w 783"/>
                    <a:gd name="T101" fmla="*/ 2147483647 h 614"/>
                    <a:gd name="T102" fmla="*/ 2147483647 w 783"/>
                    <a:gd name="T103" fmla="*/ 2147483647 h 614"/>
                    <a:gd name="T104" fmla="*/ 0 w 783"/>
                    <a:gd name="T105" fmla="*/ 2147483647 h 614"/>
                    <a:gd name="T106" fmla="*/ 2147483647 w 783"/>
                    <a:gd name="T107" fmla="*/ 2147483647 h 614"/>
                    <a:gd name="T108" fmla="*/ 2147483647 w 783"/>
                    <a:gd name="T109" fmla="*/ 2147483647 h 614"/>
                    <a:gd name="T110" fmla="*/ 2147483647 w 783"/>
                    <a:gd name="T111" fmla="*/ 2147483647 h 614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783"/>
                    <a:gd name="T169" fmla="*/ 0 h 614"/>
                    <a:gd name="T170" fmla="*/ 783 w 783"/>
                    <a:gd name="T171" fmla="*/ 614 h 614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783" h="614">
                      <a:moveTo>
                        <a:pt x="156" y="110"/>
                      </a:moveTo>
                      <a:lnTo>
                        <a:pt x="193" y="127"/>
                      </a:lnTo>
                      <a:lnTo>
                        <a:pt x="205" y="138"/>
                      </a:lnTo>
                      <a:lnTo>
                        <a:pt x="218" y="142"/>
                      </a:lnTo>
                      <a:lnTo>
                        <a:pt x="220" y="166"/>
                      </a:lnTo>
                      <a:lnTo>
                        <a:pt x="218" y="147"/>
                      </a:lnTo>
                      <a:lnTo>
                        <a:pt x="222" y="167"/>
                      </a:lnTo>
                      <a:lnTo>
                        <a:pt x="236" y="166"/>
                      </a:lnTo>
                      <a:lnTo>
                        <a:pt x="245" y="170"/>
                      </a:lnTo>
                      <a:lnTo>
                        <a:pt x="244" y="160"/>
                      </a:lnTo>
                      <a:lnTo>
                        <a:pt x="256" y="160"/>
                      </a:lnTo>
                      <a:lnTo>
                        <a:pt x="265" y="152"/>
                      </a:lnTo>
                      <a:lnTo>
                        <a:pt x="263" y="156"/>
                      </a:lnTo>
                      <a:lnTo>
                        <a:pt x="300" y="133"/>
                      </a:lnTo>
                      <a:lnTo>
                        <a:pt x="311" y="133"/>
                      </a:lnTo>
                      <a:lnTo>
                        <a:pt x="312" y="124"/>
                      </a:lnTo>
                      <a:lnTo>
                        <a:pt x="311" y="122"/>
                      </a:lnTo>
                      <a:lnTo>
                        <a:pt x="320" y="110"/>
                      </a:lnTo>
                      <a:lnTo>
                        <a:pt x="336" y="108"/>
                      </a:lnTo>
                      <a:lnTo>
                        <a:pt x="343" y="108"/>
                      </a:lnTo>
                      <a:lnTo>
                        <a:pt x="344" y="108"/>
                      </a:lnTo>
                      <a:lnTo>
                        <a:pt x="380" y="126"/>
                      </a:lnTo>
                      <a:lnTo>
                        <a:pt x="386" y="137"/>
                      </a:lnTo>
                      <a:lnTo>
                        <a:pt x="402" y="145"/>
                      </a:lnTo>
                      <a:lnTo>
                        <a:pt x="409" y="163"/>
                      </a:lnTo>
                      <a:lnTo>
                        <a:pt x="422" y="167"/>
                      </a:lnTo>
                      <a:lnTo>
                        <a:pt x="433" y="183"/>
                      </a:lnTo>
                      <a:lnTo>
                        <a:pt x="441" y="185"/>
                      </a:lnTo>
                      <a:lnTo>
                        <a:pt x="443" y="199"/>
                      </a:lnTo>
                      <a:lnTo>
                        <a:pt x="448" y="199"/>
                      </a:lnTo>
                      <a:lnTo>
                        <a:pt x="450" y="194"/>
                      </a:lnTo>
                      <a:lnTo>
                        <a:pt x="462" y="192"/>
                      </a:lnTo>
                      <a:lnTo>
                        <a:pt x="469" y="195"/>
                      </a:lnTo>
                      <a:lnTo>
                        <a:pt x="475" y="209"/>
                      </a:lnTo>
                      <a:lnTo>
                        <a:pt x="483" y="217"/>
                      </a:lnTo>
                      <a:lnTo>
                        <a:pt x="479" y="230"/>
                      </a:lnTo>
                      <a:lnTo>
                        <a:pt x="484" y="234"/>
                      </a:lnTo>
                      <a:lnTo>
                        <a:pt x="483" y="237"/>
                      </a:lnTo>
                      <a:lnTo>
                        <a:pt x="487" y="239"/>
                      </a:lnTo>
                      <a:lnTo>
                        <a:pt x="488" y="241"/>
                      </a:lnTo>
                      <a:lnTo>
                        <a:pt x="491" y="267"/>
                      </a:lnTo>
                      <a:lnTo>
                        <a:pt x="487" y="288"/>
                      </a:lnTo>
                      <a:lnTo>
                        <a:pt x="483" y="298"/>
                      </a:lnTo>
                      <a:lnTo>
                        <a:pt x="487" y="302"/>
                      </a:lnTo>
                      <a:lnTo>
                        <a:pt x="483" y="306"/>
                      </a:lnTo>
                      <a:lnTo>
                        <a:pt x="484" y="330"/>
                      </a:lnTo>
                      <a:lnTo>
                        <a:pt x="495" y="342"/>
                      </a:lnTo>
                      <a:lnTo>
                        <a:pt x="498" y="353"/>
                      </a:lnTo>
                      <a:lnTo>
                        <a:pt x="501" y="355"/>
                      </a:lnTo>
                      <a:lnTo>
                        <a:pt x="508" y="341"/>
                      </a:lnTo>
                      <a:lnTo>
                        <a:pt x="508" y="327"/>
                      </a:lnTo>
                      <a:lnTo>
                        <a:pt x="505" y="323"/>
                      </a:lnTo>
                      <a:lnTo>
                        <a:pt x="495" y="320"/>
                      </a:lnTo>
                      <a:lnTo>
                        <a:pt x="502" y="317"/>
                      </a:lnTo>
                      <a:lnTo>
                        <a:pt x="519" y="330"/>
                      </a:lnTo>
                      <a:lnTo>
                        <a:pt x="519" y="324"/>
                      </a:lnTo>
                      <a:lnTo>
                        <a:pt x="526" y="323"/>
                      </a:lnTo>
                      <a:lnTo>
                        <a:pt x="516" y="350"/>
                      </a:lnTo>
                      <a:lnTo>
                        <a:pt x="511" y="357"/>
                      </a:lnTo>
                      <a:lnTo>
                        <a:pt x="511" y="360"/>
                      </a:lnTo>
                      <a:lnTo>
                        <a:pt x="500" y="364"/>
                      </a:lnTo>
                      <a:lnTo>
                        <a:pt x="512" y="378"/>
                      </a:lnTo>
                      <a:lnTo>
                        <a:pt x="525" y="392"/>
                      </a:lnTo>
                      <a:lnTo>
                        <a:pt x="545" y="422"/>
                      </a:lnTo>
                      <a:lnTo>
                        <a:pt x="551" y="428"/>
                      </a:lnTo>
                      <a:lnTo>
                        <a:pt x="551" y="429"/>
                      </a:lnTo>
                      <a:lnTo>
                        <a:pt x="556" y="438"/>
                      </a:lnTo>
                      <a:lnTo>
                        <a:pt x="570" y="467"/>
                      </a:lnTo>
                      <a:lnTo>
                        <a:pt x="577" y="474"/>
                      </a:lnTo>
                      <a:lnTo>
                        <a:pt x="588" y="470"/>
                      </a:lnTo>
                      <a:lnTo>
                        <a:pt x="588" y="465"/>
                      </a:lnTo>
                      <a:lnTo>
                        <a:pt x="605" y="481"/>
                      </a:lnTo>
                      <a:lnTo>
                        <a:pt x="613" y="502"/>
                      </a:lnTo>
                      <a:lnTo>
                        <a:pt x="630" y="529"/>
                      </a:lnTo>
                      <a:lnTo>
                        <a:pt x="630" y="525"/>
                      </a:lnTo>
                      <a:lnTo>
                        <a:pt x="634" y="522"/>
                      </a:lnTo>
                      <a:lnTo>
                        <a:pt x="651" y="531"/>
                      </a:lnTo>
                      <a:lnTo>
                        <a:pt x="658" y="532"/>
                      </a:lnTo>
                      <a:lnTo>
                        <a:pt x="676" y="546"/>
                      </a:lnTo>
                      <a:lnTo>
                        <a:pt x="693" y="574"/>
                      </a:lnTo>
                      <a:lnTo>
                        <a:pt x="690" y="576"/>
                      </a:lnTo>
                      <a:lnTo>
                        <a:pt x="690" y="588"/>
                      </a:lnTo>
                      <a:lnTo>
                        <a:pt x="700" y="597"/>
                      </a:lnTo>
                      <a:lnTo>
                        <a:pt x="708" y="594"/>
                      </a:lnTo>
                      <a:lnTo>
                        <a:pt x="722" y="588"/>
                      </a:lnTo>
                      <a:lnTo>
                        <a:pt x="727" y="588"/>
                      </a:lnTo>
                      <a:lnTo>
                        <a:pt x="727" y="589"/>
                      </a:lnTo>
                      <a:lnTo>
                        <a:pt x="737" y="588"/>
                      </a:lnTo>
                      <a:lnTo>
                        <a:pt x="734" y="600"/>
                      </a:lnTo>
                      <a:lnTo>
                        <a:pt x="737" y="603"/>
                      </a:lnTo>
                      <a:lnTo>
                        <a:pt x="744" y="599"/>
                      </a:lnTo>
                      <a:lnTo>
                        <a:pt x="741" y="588"/>
                      </a:lnTo>
                      <a:lnTo>
                        <a:pt x="743" y="581"/>
                      </a:lnTo>
                      <a:lnTo>
                        <a:pt x="745" y="582"/>
                      </a:lnTo>
                      <a:lnTo>
                        <a:pt x="756" y="578"/>
                      </a:lnTo>
                      <a:lnTo>
                        <a:pt x="758" y="596"/>
                      </a:lnTo>
                      <a:lnTo>
                        <a:pt x="752" y="600"/>
                      </a:lnTo>
                      <a:lnTo>
                        <a:pt x="755" y="601"/>
                      </a:lnTo>
                      <a:lnTo>
                        <a:pt x="745" y="613"/>
                      </a:lnTo>
                      <a:lnTo>
                        <a:pt x="754" y="606"/>
                      </a:lnTo>
                      <a:lnTo>
                        <a:pt x="769" y="583"/>
                      </a:lnTo>
                      <a:lnTo>
                        <a:pt x="777" y="558"/>
                      </a:lnTo>
                      <a:lnTo>
                        <a:pt x="782" y="542"/>
                      </a:lnTo>
                      <a:lnTo>
                        <a:pt x="782" y="539"/>
                      </a:lnTo>
                      <a:lnTo>
                        <a:pt x="776" y="558"/>
                      </a:lnTo>
                      <a:lnTo>
                        <a:pt x="766" y="565"/>
                      </a:lnTo>
                      <a:lnTo>
                        <a:pt x="770" y="557"/>
                      </a:lnTo>
                      <a:lnTo>
                        <a:pt x="765" y="545"/>
                      </a:lnTo>
                      <a:lnTo>
                        <a:pt x="770" y="522"/>
                      </a:lnTo>
                      <a:lnTo>
                        <a:pt x="777" y="518"/>
                      </a:lnTo>
                      <a:lnTo>
                        <a:pt x="780" y="522"/>
                      </a:lnTo>
                      <a:lnTo>
                        <a:pt x="777" y="490"/>
                      </a:lnTo>
                      <a:lnTo>
                        <a:pt x="777" y="488"/>
                      </a:lnTo>
                      <a:lnTo>
                        <a:pt x="775" y="452"/>
                      </a:lnTo>
                      <a:lnTo>
                        <a:pt x="770" y="402"/>
                      </a:lnTo>
                      <a:lnTo>
                        <a:pt x="762" y="384"/>
                      </a:lnTo>
                      <a:lnTo>
                        <a:pt x="745" y="355"/>
                      </a:lnTo>
                      <a:lnTo>
                        <a:pt x="729" y="325"/>
                      </a:lnTo>
                      <a:lnTo>
                        <a:pt x="729" y="324"/>
                      </a:lnTo>
                      <a:lnTo>
                        <a:pt x="711" y="295"/>
                      </a:lnTo>
                      <a:lnTo>
                        <a:pt x="694" y="269"/>
                      </a:lnTo>
                      <a:lnTo>
                        <a:pt x="687" y="245"/>
                      </a:lnTo>
                      <a:lnTo>
                        <a:pt x="690" y="227"/>
                      </a:lnTo>
                      <a:lnTo>
                        <a:pt x="666" y="199"/>
                      </a:lnTo>
                      <a:lnTo>
                        <a:pt x="637" y="163"/>
                      </a:lnTo>
                      <a:lnTo>
                        <a:pt x="622" y="140"/>
                      </a:lnTo>
                      <a:lnTo>
                        <a:pt x="622" y="137"/>
                      </a:lnTo>
                      <a:lnTo>
                        <a:pt x="606" y="113"/>
                      </a:lnTo>
                      <a:lnTo>
                        <a:pt x="605" y="113"/>
                      </a:lnTo>
                      <a:lnTo>
                        <a:pt x="602" y="105"/>
                      </a:lnTo>
                      <a:lnTo>
                        <a:pt x="595" y="88"/>
                      </a:lnTo>
                      <a:lnTo>
                        <a:pt x="581" y="54"/>
                      </a:lnTo>
                      <a:lnTo>
                        <a:pt x="573" y="27"/>
                      </a:lnTo>
                      <a:lnTo>
                        <a:pt x="570" y="27"/>
                      </a:lnTo>
                      <a:lnTo>
                        <a:pt x="570" y="26"/>
                      </a:lnTo>
                      <a:lnTo>
                        <a:pt x="566" y="5"/>
                      </a:lnTo>
                      <a:lnTo>
                        <a:pt x="540" y="5"/>
                      </a:lnTo>
                      <a:lnTo>
                        <a:pt x="526" y="2"/>
                      </a:lnTo>
                      <a:lnTo>
                        <a:pt x="523" y="0"/>
                      </a:lnTo>
                      <a:lnTo>
                        <a:pt x="512" y="9"/>
                      </a:lnTo>
                      <a:lnTo>
                        <a:pt x="519" y="36"/>
                      </a:lnTo>
                      <a:lnTo>
                        <a:pt x="518" y="51"/>
                      </a:lnTo>
                      <a:lnTo>
                        <a:pt x="505" y="52"/>
                      </a:lnTo>
                      <a:lnTo>
                        <a:pt x="500" y="38"/>
                      </a:lnTo>
                      <a:lnTo>
                        <a:pt x="500" y="31"/>
                      </a:lnTo>
                      <a:lnTo>
                        <a:pt x="495" y="31"/>
                      </a:lnTo>
                      <a:lnTo>
                        <a:pt x="484" y="33"/>
                      </a:lnTo>
                      <a:lnTo>
                        <a:pt x="480" y="33"/>
                      </a:lnTo>
                      <a:lnTo>
                        <a:pt x="476" y="33"/>
                      </a:lnTo>
                      <a:lnTo>
                        <a:pt x="473" y="33"/>
                      </a:lnTo>
                      <a:lnTo>
                        <a:pt x="465" y="34"/>
                      </a:lnTo>
                      <a:lnTo>
                        <a:pt x="456" y="36"/>
                      </a:lnTo>
                      <a:lnTo>
                        <a:pt x="455" y="36"/>
                      </a:lnTo>
                      <a:lnTo>
                        <a:pt x="450" y="36"/>
                      </a:lnTo>
                      <a:lnTo>
                        <a:pt x="437" y="36"/>
                      </a:lnTo>
                      <a:lnTo>
                        <a:pt x="413" y="37"/>
                      </a:lnTo>
                      <a:lnTo>
                        <a:pt x="408" y="38"/>
                      </a:lnTo>
                      <a:lnTo>
                        <a:pt x="404" y="38"/>
                      </a:lnTo>
                      <a:lnTo>
                        <a:pt x="397" y="40"/>
                      </a:lnTo>
                      <a:lnTo>
                        <a:pt x="394" y="40"/>
                      </a:lnTo>
                      <a:lnTo>
                        <a:pt x="393" y="40"/>
                      </a:lnTo>
                      <a:lnTo>
                        <a:pt x="390" y="40"/>
                      </a:lnTo>
                      <a:lnTo>
                        <a:pt x="380" y="40"/>
                      </a:lnTo>
                      <a:lnTo>
                        <a:pt x="370" y="41"/>
                      </a:lnTo>
                      <a:lnTo>
                        <a:pt x="366" y="42"/>
                      </a:lnTo>
                      <a:lnTo>
                        <a:pt x="363" y="42"/>
                      </a:lnTo>
                      <a:lnTo>
                        <a:pt x="358" y="42"/>
                      </a:lnTo>
                      <a:lnTo>
                        <a:pt x="345" y="42"/>
                      </a:lnTo>
                      <a:lnTo>
                        <a:pt x="340" y="44"/>
                      </a:lnTo>
                      <a:lnTo>
                        <a:pt x="333" y="45"/>
                      </a:lnTo>
                      <a:lnTo>
                        <a:pt x="329" y="45"/>
                      </a:lnTo>
                      <a:lnTo>
                        <a:pt x="326" y="45"/>
                      </a:lnTo>
                      <a:lnTo>
                        <a:pt x="316" y="45"/>
                      </a:lnTo>
                      <a:lnTo>
                        <a:pt x="311" y="47"/>
                      </a:lnTo>
                      <a:lnTo>
                        <a:pt x="308" y="47"/>
                      </a:lnTo>
                      <a:lnTo>
                        <a:pt x="305" y="47"/>
                      </a:lnTo>
                      <a:lnTo>
                        <a:pt x="300" y="47"/>
                      </a:lnTo>
                      <a:lnTo>
                        <a:pt x="290" y="48"/>
                      </a:lnTo>
                      <a:lnTo>
                        <a:pt x="275" y="49"/>
                      </a:lnTo>
                      <a:lnTo>
                        <a:pt x="254" y="51"/>
                      </a:lnTo>
                      <a:lnTo>
                        <a:pt x="254" y="49"/>
                      </a:lnTo>
                      <a:lnTo>
                        <a:pt x="238" y="23"/>
                      </a:lnTo>
                      <a:lnTo>
                        <a:pt x="237" y="20"/>
                      </a:lnTo>
                      <a:lnTo>
                        <a:pt x="223" y="23"/>
                      </a:lnTo>
                      <a:lnTo>
                        <a:pt x="215" y="23"/>
                      </a:lnTo>
                      <a:lnTo>
                        <a:pt x="194" y="27"/>
                      </a:lnTo>
                      <a:lnTo>
                        <a:pt x="193" y="27"/>
                      </a:lnTo>
                      <a:lnTo>
                        <a:pt x="168" y="30"/>
                      </a:lnTo>
                      <a:lnTo>
                        <a:pt x="151" y="33"/>
                      </a:lnTo>
                      <a:lnTo>
                        <a:pt x="144" y="33"/>
                      </a:lnTo>
                      <a:lnTo>
                        <a:pt x="134" y="34"/>
                      </a:lnTo>
                      <a:lnTo>
                        <a:pt x="131" y="36"/>
                      </a:lnTo>
                      <a:lnTo>
                        <a:pt x="129" y="36"/>
                      </a:lnTo>
                      <a:lnTo>
                        <a:pt x="123" y="36"/>
                      </a:lnTo>
                      <a:lnTo>
                        <a:pt x="112" y="37"/>
                      </a:lnTo>
                      <a:lnTo>
                        <a:pt x="111" y="37"/>
                      </a:lnTo>
                      <a:lnTo>
                        <a:pt x="98" y="38"/>
                      </a:lnTo>
                      <a:lnTo>
                        <a:pt x="95" y="38"/>
                      </a:lnTo>
                      <a:lnTo>
                        <a:pt x="84" y="40"/>
                      </a:lnTo>
                      <a:lnTo>
                        <a:pt x="81" y="40"/>
                      </a:lnTo>
                      <a:lnTo>
                        <a:pt x="80" y="40"/>
                      </a:lnTo>
                      <a:lnTo>
                        <a:pt x="75" y="41"/>
                      </a:lnTo>
                      <a:lnTo>
                        <a:pt x="55" y="42"/>
                      </a:lnTo>
                      <a:lnTo>
                        <a:pt x="43" y="44"/>
                      </a:lnTo>
                      <a:lnTo>
                        <a:pt x="40" y="45"/>
                      </a:lnTo>
                      <a:lnTo>
                        <a:pt x="34" y="45"/>
                      </a:lnTo>
                      <a:lnTo>
                        <a:pt x="31" y="45"/>
                      </a:lnTo>
                      <a:lnTo>
                        <a:pt x="1" y="49"/>
                      </a:lnTo>
                      <a:lnTo>
                        <a:pt x="0" y="66"/>
                      </a:lnTo>
                      <a:lnTo>
                        <a:pt x="23" y="87"/>
                      </a:lnTo>
                      <a:lnTo>
                        <a:pt x="22" y="101"/>
                      </a:lnTo>
                      <a:lnTo>
                        <a:pt x="27" y="106"/>
                      </a:lnTo>
                      <a:lnTo>
                        <a:pt x="12" y="126"/>
                      </a:lnTo>
                      <a:lnTo>
                        <a:pt x="29" y="122"/>
                      </a:lnTo>
                      <a:lnTo>
                        <a:pt x="76" y="109"/>
                      </a:lnTo>
                      <a:lnTo>
                        <a:pt x="81" y="106"/>
                      </a:lnTo>
                      <a:lnTo>
                        <a:pt x="108" y="105"/>
                      </a:lnTo>
                      <a:lnTo>
                        <a:pt x="118" y="104"/>
                      </a:lnTo>
                      <a:lnTo>
                        <a:pt x="119" y="104"/>
                      </a:lnTo>
                      <a:lnTo>
                        <a:pt x="120" y="104"/>
                      </a:lnTo>
                      <a:lnTo>
                        <a:pt x="156" y="110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14" name="Freeform 263"/>
                <p:cNvSpPr>
                  <a:spLocks/>
                </p:cNvSpPr>
                <p:nvPr/>
              </p:nvSpPr>
              <p:spPr bwMode="auto">
                <a:xfrm>
                  <a:off x="6188075" y="5373688"/>
                  <a:ext cx="79375" cy="49212"/>
                </a:xfrm>
                <a:custGeom>
                  <a:avLst/>
                  <a:gdLst>
                    <a:gd name="T0" fmla="*/ 0 w 49"/>
                    <a:gd name="T1" fmla="*/ 2147483647 h 34"/>
                    <a:gd name="T2" fmla="*/ 2147483647 w 49"/>
                    <a:gd name="T3" fmla="*/ 2147483647 h 34"/>
                    <a:gd name="T4" fmla="*/ 2147483647 w 49"/>
                    <a:gd name="T5" fmla="*/ 2147483647 h 34"/>
                    <a:gd name="T6" fmla="*/ 2147483647 w 49"/>
                    <a:gd name="T7" fmla="*/ 2147483647 h 34"/>
                    <a:gd name="T8" fmla="*/ 2147483647 w 49"/>
                    <a:gd name="T9" fmla="*/ 2147483647 h 34"/>
                    <a:gd name="T10" fmla="*/ 2147483647 w 49"/>
                    <a:gd name="T11" fmla="*/ 2147483647 h 34"/>
                    <a:gd name="T12" fmla="*/ 2147483647 w 49"/>
                    <a:gd name="T13" fmla="*/ 0 h 34"/>
                    <a:gd name="T14" fmla="*/ 2147483647 w 49"/>
                    <a:gd name="T15" fmla="*/ 2147483647 h 34"/>
                    <a:gd name="T16" fmla="*/ 2147483647 w 49"/>
                    <a:gd name="T17" fmla="*/ 2147483647 h 34"/>
                    <a:gd name="T18" fmla="*/ 2147483647 w 49"/>
                    <a:gd name="T19" fmla="*/ 2147483647 h 34"/>
                    <a:gd name="T20" fmla="*/ 2147483647 w 49"/>
                    <a:gd name="T21" fmla="*/ 2147483647 h 34"/>
                    <a:gd name="T22" fmla="*/ 2147483647 w 49"/>
                    <a:gd name="T23" fmla="*/ 2147483647 h 34"/>
                    <a:gd name="T24" fmla="*/ 0 w 49"/>
                    <a:gd name="T25" fmla="*/ 2147483647 h 3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9"/>
                    <a:gd name="T40" fmla="*/ 0 h 34"/>
                    <a:gd name="T41" fmla="*/ 49 w 49"/>
                    <a:gd name="T42" fmla="*/ 34 h 3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9" h="34">
                      <a:moveTo>
                        <a:pt x="0" y="33"/>
                      </a:moveTo>
                      <a:lnTo>
                        <a:pt x="26" y="20"/>
                      </a:lnTo>
                      <a:lnTo>
                        <a:pt x="27" y="14"/>
                      </a:lnTo>
                      <a:lnTo>
                        <a:pt x="38" y="17"/>
                      </a:lnTo>
                      <a:lnTo>
                        <a:pt x="48" y="12"/>
                      </a:lnTo>
                      <a:lnTo>
                        <a:pt x="38" y="4"/>
                      </a:lnTo>
                      <a:lnTo>
                        <a:pt x="26" y="0"/>
                      </a:lnTo>
                      <a:lnTo>
                        <a:pt x="26" y="7"/>
                      </a:lnTo>
                      <a:lnTo>
                        <a:pt x="24" y="11"/>
                      </a:lnTo>
                      <a:lnTo>
                        <a:pt x="17" y="8"/>
                      </a:lnTo>
                      <a:lnTo>
                        <a:pt x="4" y="18"/>
                      </a:lnTo>
                      <a:lnTo>
                        <a:pt x="5" y="28"/>
                      </a:lnTo>
                      <a:lnTo>
                        <a:pt x="0" y="33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15" name="Freeform 264"/>
                <p:cNvSpPr>
                  <a:spLocks/>
                </p:cNvSpPr>
                <p:nvPr/>
              </p:nvSpPr>
              <p:spPr bwMode="auto">
                <a:xfrm>
                  <a:off x="6292850" y="5360988"/>
                  <a:ext cx="36513" cy="33337"/>
                </a:xfrm>
                <a:custGeom>
                  <a:avLst/>
                  <a:gdLst>
                    <a:gd name="T0" fmla="*/ 0 w 23"/>
                    <a:gd name="T1" fmla="*/ 2147483647 h 23"/>
                    <a:gd name="T2" fmla="*/ 2147483647 w 23"/>
                    <a:gd name="T3" fmla="*/ 2147483647 h 23"/>
                    <a:gd name="T4" fmla="*/ 2147483647 w 23"/>
                    <a:gd name="T5" fmla="*/ 0 h 23"/>
                    <a:gd name="T6" fmla="*/ 2147483647 w 23"/>
                    <a:gd name="T7" fmla="*/ 2147483647 h 23"/>
                    <a:gd name="T8" fmla="*/ 0 w 23"/>
                    <a:gd name="T9" fmla="*/ 2147483647 h 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"/>
                    <a:gd name="T16" fmla="*/ 0 h 23"/>
                    <a:gd name="T17" fmla="*/ 23 w 23"/>
                    <a:gd name="T18" fmla="*/ 23 h 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" h="23">
                      <a:moveTo>
                        <a:pt x="0" y="20"/>
                      </a:moveTo>
                      <a:lnTo>
                        <a:pt x="1" y="22"/>
                      </a:lnTo>
                      <a:lnTo>
                        <a:pt x="22" y="0"/>
                      </a:lnTo>
                      <a:lnTo>
                        <a:pt x="12" y="10"/>
                      </a:lnTo>
                      <a:lnTo>
                        <a:pt x="0" y="20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16" name="Freeform 265"/>
                <p:cNvSpPr>
                  <a:spLocks/>
                </p:cNvSpPr>
                <p:nvPr/>
              </p:nvSpPr>
              <p:spPr bwMode="auto">
                <a:xfrm>
                  <a:off x="6330950" y="5349875"/>
                  <a:ext cx="36513" cy="34925"/>
                </a:xfrm>
                <a:custGeom>
                  <a:avLst/>
                  <a:gdLst>
                    <a:gd name="T0" fmla="*/ 0 w 23"/>
                    <a:gd name="T1" fmla="*/ 2147483647 h 23"/>
                    <a:gd name="T2" fmla="*/ 2147483647 w 23"/>
                    <a:gd name="T3" fmla="*/ 0 h 23"/>
                    <a:gd name="T4" fmla="*/ 2147483647 w 23"/>
                    <a:gd name="T5" fmla="*/ 2147483647 h 23"/>
                    <a:gd name="T6" fmla="*/ 0 w 23"/>
                    <a:gd name="T7" fmla="*/ 2147483647 h 2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3"/>
                    <a:gd name="T13" fmla="*/ 0 h 23"/>
                    <a:gd name="T14" fmla="*/ 23 w 23"/>
                    <a:gd name="T15" fmla="*/ 23 h 2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3" h="23">
                      <a:moveTo>
                        <a:pt x="0" y="22"/>
                      </a:moveTo>
                      <a:lnTo>
                        <a:pt x="22" y="0"/>
                      </a:lnTo>
                      <a:lnTo>
                        <a:pt x="22" y="16"/>
                      </a:lnTo>
                      <a:lnTo>
                        <a:pt x="0" y="22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17" name="Freeform 266"/>
                <p:cNvSpPr>
                  <a:spLocks/>
                </p:cNvSpPr>
                <p:nvPr/>
              </p:nvSpPr>
              <p:spPr bwMode="auto">
                <a:xfrm>
                  <a:off x="6254750" y="5373688"/>
                  <a:ext cx="38100" cy="36512"/>
                </a:xfrm>
                <a:custGeom>
                  <a:avLst/>
                  <a:gdLst>
                    <a:gd name="T0" fmla="*/ 0 w 24"/>
                    <a:gd name="T1" fmla="*/ 0 h 24"/>
                    <a:gd name="T2" fmla="*/ 2147483647 w 24"/>
                    <a:gd name="T3" fmla="*/ 2147483647 h 24"/>
                    <a:gd name="T4" fmla="*/ 2147483647 w 24"/>
                    <a:gd name="T5" fmla="*/ 0 h 24"/>
                    <a:gd name="T6" fmla="*/ 0 w 24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24"/>
                    <a:gd name="T14" fmla="*/ 24 w 24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24">
                      <a:moveTo>
                        <a:pt x="0" y="0"/>
                      </a:moveTo>
                      <a:lnTo>
                        <a:pt x="7" y="23"/>
                      </a:lnTo>
                      <a:lnTo>
                        <a:pt x="23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18" name="Freeform 267"/>
                <p:cNvSpPr>
                  <a:spLocks/>
                </p:cNvSpPr>
                <p:nvPr/>
              </p:nvSpPr>
              <p:spPr bwMode="auto">
                <a:xfrm>
                  <a:off x="6345238" y="5340350"/>
                  <a:ext cx="36512" cy="33338"/>
                </a:xfrm>
                <a:custGeom>
                  <a:avLst/>
                  <a:gdLst>
                    <a:gd name="T0" fmla="*/ 0 w 24"/>
                    <a:gd name="T1" fmla="*/ 2147483647 h 23"/>
                    <a:gd name="T2" fmla="*/ 2147483647 w 24"/>
                    <a:gd name="T3" fmla="*/ 0 h 23"/>
                    <a:gd name="T4" fmla="*/ 2147483647 w 24"/>
                    <a:gd name="T5" fmla="*/ 0 h 23"/>
                    <a:gd name="T6" fmla="*/ 0 w 24"/>
                    <a:gd name="T7" fmla="*/ 2147483647 h 2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23"/>
                    <a:gd name="T14" fmla="*/ 24 w 24"/>
                    <a:gd name="T15" fmla="*/ 23 h 2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23">
                      <a:moveTo>
                        <a:pt x="0" y="22"/>
                      </a:moveTo>
                      <a:lnTo>
                        <a:pt x="23" y="0"/>
                      </a:lnTo>
                      <a:lnTo>
                        <a:pt x="0" y="22"/>
                      </a:lnTo>
                    </a:path>
                  </a:pathLst>
                </a:custGeom>
                <a:grpFill/>
                <a:ln w="6350" cap="rnd">
                  <a:solidFill>
                    <a:schemeClr val="tx1">
                      <a:lumMod val="50000"/>
                      <a:lumOff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</p:grpSp>
          <p:sp>
            <p:nvSpPr>
              <p:cNvPr id="219" name="Freeform 268"/>
              <p:cNvSpPr>
                <a:spLocks/>
              </p:cNvSpPr>
              <p:nvPr/>
            </p:nvSpPr>
            <p:spPr bwMode="auto">
              <a:xfrm>
                <a:off x="5305288" y="3516387"/>
                <a:ext cx="739775" cy="720725"/>
              </a:xfrm>
              <a:custGeom>
                <a:avLst/>
                <a:gdLst>
                  <a:gd name="T0" fmla="*/ 2147483647 w 469"/>
                  <a:gd name="T1" fmla="*/ 2147483647 h 489"/>
                  <a:gd name="T2" fmla="*/ 2147483647 w 469"/>
                  <a:gd name="T3" fmla="*/ 2147483647 h 489"/>
                  <a:gd name="T4" fmla="*/ 2147483647 w 469"/>
                  <a:gd name="T5" fmla="*/ 2147483647 h 489"/>
                  <a:gd name="T6" fmla="*/ 2147483647 w 469"/>
                  <a:gd name="T7" fmla="*/ 2147483647 h 489"/>
                  <a:gd name="T8" fmla="*/ 2147483647 w 469"/>
                  <a:gd name="T9" fmla="*/ 2147483647 h 489"/>
                  <a:gd name="T10" fmla="*/ 2147483647 w 469"/>
                  <a:gd name="T11" fmla="*/ 2147483647 h 489"/>
                  <a:gd name="T12" fmla="*/ 2147483647 w 469"/>
                  <a:gd name="T13" fmla="*/ 2147483647 h 489"/>
                  <a:gd name="T14" fmla="*/ 2147483647 w 469"/>
                  <a:gd name="T15" fmla="*/ 2147483647 h 489"/>
                  <a:gd name="T16" fmla="*/ 2147483647 w 469"/>
                  <a:gd name="T17" fmla="*/ 2147483647 h 489"/>
                  <a:gd name="T18" fmla="*/ 2147483647 w 469"/>
                  <a:gd name="T19" fmla="*/ 2147483647 h 489"/>
                  <a:gd name="T20" fmla="*/ 2147483647 w 469"/>
                  <a:gd name="T21" fmla="*/ 2147483647 h 489"/>
                  <a:gd name="T22" fmla="*/ 2147483647 w 469"/>
                  <a:gd name="T23" fmla="*/ 2147483647 h 489"/>
                  <a:gd name="T24" fmla="*/ 2147483647 w 469"/>
                  <a:gd name="T25" fmla="*/ 2147483647 h 489"/>
                  <a:gd name="T26" fmla="*/ 2147483647 w 469"/>
                  <a:gd name="T27" fmla="*/ 2147483647 h 489"/>
                  <a:gd name="T28" fmla="*/ 2147483647 w 469"/>
                  <a:gd name="T29" fmla="*/ 2147483647 h 489"/>
                  <a:gd name="T30" fmla="*/ 2147483647 w 469"/>
                  <a:gd name="T31" fmla="*/ 2147483647 h 489"/>
                  <a:gd name="T32" fmla="*/ 2147483647 w 469"/>
                  <a:gd name="T33" fmla="*/ 2147483647 h 489"/>
                  <a:gd name="T34" fmla="*/ 2147483647 w 469"/>
                  <a:gd name="T35" fmla="*/ 2147483647 h 489"/>
                  <a:gd name="T36" fmla="*/ 2147483647 w 469"/>
                  <a:gd name="T37" fmla="*/ 2147483647 h 489"/>
                  <a:gd name="T38" fmla="*/ 2147483647 w 469"/>
                  <a:gd name="T39" fmla="*/ 2147483647 h 489"/>
                  <a:gd name="T40" fmla="*/ 2147483647 w 469"/>
                  <a:gd name="T41" fmla="*/ 2147483647 h 489"/>
                  <a:gd name="T42" fmla="*/ 2147483647 w 469"/>
                  <a:gd name="T43" fmla="*/ 2147483647 h 489"/>
                  <a:gd name="T44" fmla="*/ 2147483647 w 469"/>
                  <a:gd name="T45" fmla="*/ 2147483647 h 489"/>
                  <a:gd name="T46" fmla="*/ 2147483647 w 469"/>
                  <a:gd name="T47" fmla="*/ 2147483647 h 489"/>
                  <a:gd name="T48" fmla="*/ 2147483647 w 469"/>
                  <a:gd name="T49" fmla="*/ 2147483647 h 489"/>
                  <a:gd name="T50" fmla="*/ 2147483647 w 469"/>
                  <a:gd name="T51" fmla="*/ 2147483647 h 489"/>
                  <a:gd name="T52" fmla="*/ 2147483647 w 469"/>
                  <a:gd name="T53" fmla="*/ 2147483647 h 489"/>
                  <a:gd name="T54" fmla="*/ 2147483647 w 469"/>
                  <a:gd name="T55" fmla="*/ 2147483647 h 489"/>
                  <a:gd name="T56" fmla="*/ 2147483647 w 469"/>
                  <a:gd name="T57" fmla="*/ 2147483647 h 489"/>
                  <a:gd name="T58" fmla="*/ 2147483647 w 469"/>
                  <a:gd name="T59" fmla="*/ 2147483647 h 489"/>
                  <a:gd name="T60" fmla="*/ 2147483647 w 469"/>
                  <a:gd name="T61" fmla="*/ 2147483647 h 489"/>
                  <a:gd name="T62" fmla="*/ 2147483647 w 469"/>
                  <a:gd name="T63" fmla="*/ 2147483647 h 489"/>
                  <a:gd name="T64" fmla="*/ 2147483647 w 469"/>
                  <a:gd name="T65" fmla="*/ 2147483647 h 489"/>
                  <a:gd name="T66" fmla="*/ 2147483647 w 469"/>
                  <a:gd name="T67" fmla="*/ 2147483647 h 489"/>
                  <a:gd name="T68" fmla="*/ 2147483647 w 469"/>
                  <a:gd name="T69" fmla="*/ 2147483647 h 489"/>
                  <a:gd name="T70" fmla="*/ 2147483647 w 469"/>
                  <a:gd name="T71" fmla="*/ 2147483647 h 489"/>
                  <a:gd name="T72" fmla="*/ 2147483647 w 469"/>
                  <a:gd name="T73" fmla="*/ 2147483647 h 489"/>
                  <a:gd name="T74" fmla="*/ 2147483647 w 469"/>
                  <a:gd name="T75" fmla="*/ 2147483647 h 489"/>
                  <a:gd name="T76" fmla="*/ 2147483647 w 469"/>
                  <a:gd name="T77" fmla="*/ 2147483647 h 489"/>
                  <a:gd name="T78" fmla="*/ 2147483647 w 469"/>
                  <a:gd name="T79" fmla="*/ 2147483647 h 489"/>
                  <a:gd name="T80" fmla="*/ 2147483647 w 469"/>
                  <a:gd name="T81" fmla="*/ 2147483647 h 489"/>
                  <a:gd name="T82" fmla="*/ 2147483647 w 469"/>
                  <a:gd name="T83" fmla="*/ 2147483647 h 489"/>
                  <a:gd name="T84" fmla="*/ 2147483647 w 469"/>
                  <a:gd name="T85" fmla="*/ 2147483647 h 489"/>
                  <a:gd name="T86" fmla="*/ 2147483647 w 469"/>
                  <a:gd name="T87" fmla="*/ 2147483647 h 489"/>
                  <a:gd name="T88" fmla="*/ 2147483647 w 469"/>
                  <a:gd name="T89" fmla="*/ 2147483647 h 489"/>
                  <a:gd name="T90" fmla="*/ 2147483647 w 469"/>
                  <a:gd name="T91" fmla="*/ 2147483647 h 489"/>
                  <a:gd name="T92" fmla="*/ 2147483647 w 469"/>
                  <a:gd name="T93" fmla="*/ 2147483647 h 489"/>
                  <a:gd name="T94" fmla="*/ 2147483647 w 469"/>
                  <a:gd name="T95" fmla="*/ 2147483647 h 489"/>
                  <a:gd name="T96" fmla="*/ 2147483647 w 469"/>
                  <a:gd name="T97" fmla="*/ 2147483647 h 489"/>
                  <a:gd name="T98" fmla="*/ 2147483647 w 469"/>
                  <a:gd name="T99" fmla="*/ 2147483647 h 489"/>
                  <a:gd name="T100" fmla="*/ 2147483647 w 469"/>
                  <a:gd name="T101" fmla="*/ 2147483647 h 489"/>
                  <a:gd name="T102" fmla="*/ 2147483647 w 469"/>
                  <a:gd name="T103" fmla="*/ 2147483647 h 489"/>
                  <a:gd name="T104" fmla="*/ 2147483647 w 469"/>
                  <a:gd name="T105" fmla="*/ 2147483647 h 489"/>
                  <a:gd name="T106" fmla="*/ 2147483647 w 469"/>
                  <a:gd name="T107" fmla="*/ 2147483647 h 489"/>
                  <a:gd name="T108" fmla="*/ 2147483647 w 469"/>
                  <a:gd name="T109" fmla="*/ 2147483647 h 489"/>
                  <a:gd name="T110" fmla="*/ 2147483647 w 469"/>
                  <a:gd name="T111" fmla="*/ 2147483647 h 48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69"/>
                  <a:gd name="T169" fmla="*/ 0 h 489"/>
                  <a:gd name="T170" fmla="*/ 469 w 469"/>
                  <a:gd name="T171" fmla="*/ 489 h 48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69" h="489">
                    <a:moveTo>
                      <a:pt x="69" y="22"/>
                    </a:moveTo>
                    <a:lnTo>
                      <a:pt x="72" y="22"/>
                    </a:lnTo>
                    <a:lnTo>
                      <a:pt x="74" y="22"/>
                    </a:lnTo>
                    <a:lnTo>
                      <a:pt x="77" y="20"/>
                    </a:lnTo>
                    <a:lnTo>
                      <a:pt x="85" y="20"/>
                    </a:lnTo>
                    <a:lnTo>
                      <a:pt x="98" y="19"/>
                    </a:lnTo>
                    <a:lnTo>
                      <a:pt x="108" y="18"/>
                    </a:lnTo>
                    <a:lnTo>
                      <a:pt x="112" y="16"/>
                    </a:lnTo>
                    <a:lnTo>
                      <a:pt x="117" y="16"/>
                    </a:lnTo>
                    <a:lnTo>
                      <a:pt x="128" y="13"/>
                    </a:lnTo>
                    <a:lnTo>
                      <a:pt x="138" y="13"/>
                    </a:lnTo>
                    <a:lnTo>
                      <a:pt x="144" y="12"/>
                    </a:lnTo>
                    <a:lnTo>
                      <a:pt x="145" y="12"/>
                    </a:lnTo>
                    <a:lnTo>
                      <a:pt x="171" y="9"/>
                    </a:lnTo>
                    <a:lnTo>
                      <a:pt x="171" y="8"/>
                    </a:lnTo>
                    <a:lnTo>
                      <a:pt x="178" y="6"/>
                    </a:lnTo>
                    <a:lnTo>
                      <a:pt x="182" y="6"/>
                    </a:lnTo>
                    <a:lnTo>
                      <a:pt x="184" y="6"/>
                    </a:lnTo>
                    <a:lnTo>
                      <a:pt x="198" y="4"/>
                    </a:lnTo>
                    <a:lnTo>
                      <a:pt x="210" y="1"/>
                    </a:lnTo>
                    <a:lnTo>
                      <a:pt x="217" y="0"/>
                    </a:lnTo>
                    <a:lnTo>
                      <a:pt x="216" y="8"/>
                    </a:lnTo>
                    <a:lnTo>
                      <a:pt x="206" y="18"/>
                    </a:lnTo>
                    <a:lnTo>
                      <a:pt x="200" y="34"/>
                    </a:lnTo>
                    <a:lnTo>
                      <a:pt x="202" y="37"/>
                    </a:lnTo>
                    <a:lnTo>
                      <a:pt x="210" y="42"/>
                    </a:lnTo>
                    <a:lnTo>
                      <a:pt x="221" y="48"/>
                    </a:lnTo>
                    <a:lnTo>
                      <a:pt x="224" y="51"/>
                    </a:lnTo>
                    <a:lnTo>
                      <a:pt x="229" y="54"/>
                    </a:lnTo>
                    <a:lnTo>
                      <a:pt x="231" y="55"/>
                    </a:lnTo>
                    <a:lnTo>
                      <a:pt x="234" y="56"/>
                    </a:lnTo>
                    <a:lnTo>
                      <a:pt x="235" y="55"/>
                    </a:lnTo>
                    <a:lnTo>
                      <a:pt x="246" y="55"/>
                    </a:lnTo>
                    <a:lnTo>
                      <a:pt x="250" y="65"/>
                    </a:lnTo>
                    <a:lnTo>
                      <a:pt x="257" y="73"/>
                    </a:lnTo>
                    <a:lnTo>
                      <a:pt x="260" y="74"/>
                    </a:lnTo>
                    <a:lnTo>
                      <a:pt x="260" y="77"/>
                    </a:lnTo>
                    <a:lnTo>
                      <a:pt x="261" y="81"/>
                    </a:lnTo>
                    <a:lnTo>
                      <a:pt x="268" y="90"/>
                    </a:lnTo>
                    <a:lnTo>
                      <a:pt x="274" y="95"/>
                    </a:lnTo>
                    <a:lnTo>
                      <a:pt x="276" y="101"/>
                    </a:lnTo>
                    <a:lnTo>
                      <a:pt x="278" y="101"/>
                    </a:lnTo>
                    <a:lnTo>
                      <a:pt x="281" y="106"/>
                    </a:lnTo>
                    <a:lnTo>
                      <a:pt x="299" y="116"/>
                    </a:lnTo>
                    <a:lnTo>
                      <a:pt x="311" y="123"/>
                    </a:lnTo>
                    <a:lnTo>
                      <a:pt x="315" y="130"/>
                    </a:lnTo>
                    <a:lnTo>
                      <a:pt x="319" y="137"/>
                    </a:lnTo>
                    <a:lnTo>
                      <a:pt x="325" y="140"/>
                    </a:lnTo>
                    <a:lnTo>
                      <a:pt x="326" y="140"/>
                    </a:lnTo>
                    <a:lnTo>
                      <a:pt x="333" y="142"/>
                    </a:lnTo>
                    <a:lnTo>
                      <a:pt x="333" y="144"/>
                    </a:lnTo>
                    <a:lnTo>
                      <a:pt x="335" y="144"/>
                    </a:lnTo>
                    <a:lnTo>
                      <a:pt x="346" y="160"/>
                    </a:lnTo>
                    <a:lnTo>
                      <a:pt x="353" y="166"/>
                    </a:lnTo>
                    <a:lnTo>
                      <a:pt x="355" y="173"/>
                    </a:lnTo>
                    <a:lnTo>
                      <a:pt x="365" y="177"/>
                    </a:lnTo>
                    <a:lnTo>
                      <a:pt x="366" y="181"/>
                    </a:lnTo>
                    <a:lnTo>
                      <a:pt x="369" y="184"/>
                    </a:lnTo>
                    <a:lnTo>
                      <a:pt x="379" y="187"/>
                    </a:lnTo>
                    <a:lnTo>
                      <a:pt x="386" y="191"/>
                    </a:lnTo>
                    <a:lnTo>
                      <a:pt x="391" y="194"/>
                    </a:lnTo>
                    <a:lnTo>
                      <a:pt x="391" y="202"/>
                    </a:lnTo>
                    <a:lnTo>
                      <a:pt x="404" y="220"/>
                    </a:lnTo>
                    <a:lnTo>
                      <a:pt x="405" y="234"/>
                    </a:lnTo>
                    <a:lnTo>
                      <a:pt x="408" y="237"/>
                    </a:lnTo>
                    <a:lnTo>
                      <a:pt x="409" y="237"/>
                    </a:lnTo>
                    <a:lnTo>
                      <a:pt x="418" y="238"/>
                    </a:lnTo>
                    <a:lnTo>
                      <a:pt x="436" y="263"/>
                    </a:lnTo>
                    <a:lnTo>
                      <a:pt x="436" y="270"/>
                    </a:lnTo>
                    <a:lnTo>
                      <a:pt x="436" y="273"/>
                    </a:lnTo>
                    <a:lnTo>
                      <a:pt x="441" y="284"/>
                    </a:lnTo>
                    <a:lnTo>
                      <a:pt x="451" y="284"/>
                    </a:lnTo>
                    <a:lnTo>
                      <a:pt x="462" y="288"/>
                    </a:lnTo>
                    <a:lnTo>
                      <a:pt x="465" y="288"/>
                    </a:lnTo>
                    <a:lnTo>
                      <a:pt x="468" y="293"/>
                    </a:lnTo>
                    <a:lnTo>
                      <a:pt x="455" y="310"/>
                    </a:lnTo>
                    <a:lnTo>
                      <a:pt x="450" y="310"/>
                    </a:lnTo>
                    <a:lnTo>
                      <a:pt x="452" y="314"/>
                    </a:lnTo>
                    <a:lnTo>
                      <a:pt x="447" y="327"/>
                    </a:lnTo>
                    <a:lnTo>
                      <a:pt x="444" y="327"/>
                    </a:lnTo>
                    <a:lnTo>
                      <a:pt x="443" y="327"/>
                    </a:lnTo>
                    <a:lnTo>
                      <a:pt x="441" y="328"/>
                    </a:lnTo>
                    <a:lnTo>
                      <a:pt x="445" y="329"/>
                    </a:lnTo>
                    <a:lnTo>
                      <a:pt x="448" y="338"/>
                    </a:lnTo>
                    <a:lnTo>
                      <a:pt x="445" y="345"/>
                    </a:lnTo>
                    <a:lnTo>
                      <a:pt x="443" y="343"/>
                    </a:lnTo>
                    <a:lnTo>
                      <a:pt x="438" y="347"/>
                    </a:lnTo>
                    <a:lnTo>
                      <a:pt x="438" y="350"/>
                    </a:lnTo>
                    <a:lnTo>
                      <a:pt x="445" y="349"/>
                    </a:lnTo>
                    <a:lnTo>
                      <a:pt x="440" y="366"/>
                    </a:lnTo>
                    <a:lnTo>
                      <a:pt x="438" y="367"/>
                    </a:lnTo>
                    <a:lnTo>
                      <a:pt x="441" y="375"/>
                    </a:lnTo>
                    <a:lnTo>
                      <a:pt x="443" y="378"/>
                    </a:lnTo>
                    <a:lnTo>
                      <a:pt x="434" y="392"/>
                    </a:lnTo>
                    <a:lnTo>
                      <a:pt x="429" y="396"/>
                    </a:lnTo>
                    <a:lnTo>
                      <a:pt x="432" y="395"/>
                    </a:lnTo>
                    <a:lnTo>
                      <a:pt x="432" y="407"/>
                    </a:lnTo>
                    <a:lnTo>
                      <a:pt x="429" y="408"/>
                    </a:lnTo>
                    <a:lnTo>
                      <a:pt x="434" y="411"/>
                    </a:lnTo>
                    <a:lnTo>
                      <a:pt x="436" y="440"/>
                    </a:lnTo>
                    <a:lnTo>
                      <a:pt x="409" y="440"/>
                    </a:lnTo>
                    <a:lnTo>
                      <a:pt x="396" y="438"/>
                    </a:lnTo>
                    <a:lnTo>
                      <a:pt x="393" y="435"/>
                    </a:lnTo>
                    <a:lnTo>
                      <a:pt x="382" y="445"/>
                    </a:lnTo>
                    <a:lnTo>
                      <a:pt x="389" y="471"/>
                    </a:lnTo>
                    <a:lnTo>
                      <a:pt x="387" y="486"/>
                    </a:lnTo>
                    <a:lnTo>
                      <a:pt x="375" y="488"/>
                    </a:lnTo>
                    <a:lnTo>
                      <a:pt x="369" y="474"/>
                    </a:lnTo>
                    <a:lnTo>
                      <a:pt x="369" y="467"/>
                    </a:lnTo>
                    <a:lnTo>
                      <a:pt x="365" y="467"/>
                    </a:lnTo>
                    <a:lnTo>
                      <a:pt x="354" y="468"/>
                    </a:lnTo>
                    <a:lnTo>
                      <a:pt x="350" y="468"/>
                    </a:lnTo>
                    <a:lnTo>
                      <a:pt x="346" y="468"/>
                    </a:lnTo>
                    <a:lnTo>
                      <a:pt x="343" y="468"/>
                    </a:lnTo>
                    <a:lnTo>
                      <a:pt x="335" y="469"/>
                    </a:lnTo>
                    <a:lnTo>
                      <a:pt x="326" y="471"/>
                    </a:lnTo>
                    <a:lnTo>
                      <a:pt x="325" y="471"/>
                    </a:lnTo>
                    <a:lnTo>
                      <a:pt x="319" y="471"/>
                    </a:lnTo>
                    <a:lnTo>
                      <a:pt x="307" y="471"/>
                    </a:lnTo>
                    <a:lnTo>
                      <a:pt x="283" y="472"/>
                    </a:lnTo>
                    <a:lnTo>
                      <a:pt x="278" y="474"/>
                    </a:lnTo>
                    <a:lnTo>
                      <a:pt x="274" y="474"/>
                    </a:lnTo>
                    <a:lnTo>
                      <a:pt x="267" y="475"/>
                    </a:lnTo>
                    <a:lnTo>
                      <a:pt x="264" y="475"/>
                    </a:lnTo>
                    <a:lnTo>
                      <a:pt x="263" y="475"/>
                    </a:lnTo>
                    <a:lnTo>
                      <a:pt x="260" y="475"/>
                    </a:lnTo>
                    <a:lnTo>
                      <a:pt x="250" y="475"/>
                    </a:lnTo>
                    <a:lnTo>
                      <a:pt x="240" y="476"/>
                    </a:lnTo>
                    <a:lnTo>
                      <a:pt x="236" y="478"/>
                    </a:lnTo>
                    <a:lnTo>
                      <a:pt x="234" y="478"/>
                    </a:lnTo>
                    <a:lnTo>
                      <a:pt x="228" y="478"/>
                    </a:lnTo>
                    <a:lnTo>
                      <a:pt x="216" y="478"/>
                    </a:lnTo>
                    <a:lnTo>
                      <a:pt x="210" y="479"/>
                    </a:lnTo>
                    <a:lnTo>
                      <a:pt x="203" y="481"/>
                    </a:lnTo>
                    <a:lnTo>
                      <a:pt x="199" y="481"/>
                    </a:lnTo>
                    <a:lnTo>
                      <a:pt x="196" y="481"/>
                    </a:lnTo>
                    <a:lnTo>
                      <a:pt x="186" y="481"/>
                    </a:lnTo>
                    <a:lnTo>
                      <a:pt x="181" y="482"/>
                    </a:lnTo>
                    <a:lnTo>
                      <a:pt x="178" y="482"/>
                    </a:lnTo>
                    <a:lnTo>
                      <a:pt x="175" y="482"/>
                    </a:lnTo>
                    <a:lnTo>
                      <a:pt x="170" y="482"/>
                    </a:lnTo>
                    <a:lnTo>
                      <a:pt x="160" y="483"/>
                    </a:lnTo>
                    <a:lnTo>
                      <a:pt x="145" y="485"/>
                    </a:lnTo>
                    <a:lnTo>
                      <a:pt x="124" y="486"/>
                    </a:lnTo>
                    <a:lnTo>
                      <a:pt x="124" y="485"/>
                    </a:lnTo>
                    <a:lnTo>
                      <a:pt x="109" y="458"/>
                    </a:lnTo>
                    <a:lnTo>
                      <a:pt x="108" y="456"/>
                    </a:lnTo>
                    <a:lnTo>
                      <a:pt x="108" y="454"/>
                    </a:lnTo>
                    <a:lnTo>
                      <a:pt x="105" y="449"/>
                    </a:lnTo>
                    <a:lnTo>
                      <a:pt x="102" y="443"/>
                    </a:lnTo>
                    <a:lnTo>
                      <a:pt x="95" y="431"/>
                    </a:lnTo>
                    <a:lnTo>
                      <a:pt x="95" y="424"/>
                    </a:lnTo>
                    <a:lnTo>
                      <a:pt x="95" y="417"/>
                    </a:lnTo>
                    <a:lnTo>
                      <a:pt x="96" y="403"/>
                    </a:lnTo>
                    <a:lnTo>
                      <a:pt x="96" y="402"/>
                    </a:lnTo>
                    <a:lnTo>
                      <a:pt x="94" y="389"/>
                    </a:lnTo>
                    <a:lnTo>
                      <a:pt x="87" y="384"/>
                    </a:lnTo>
                    <a:lnTo>
                      <a:pt x="85" y="375"/>
                    </a:lnTo>
                    <a:lnTo>
                      <a:pt x="85" y="374"/>
                    </a:lnTo>
                    <a:lnTo>
                      <a:pt x="84" y="374"/>
                    </a:lnTo>
                    <a:lnTo>
                      <a:pt x="84" y="364"/>
                    </a:lnTo>
                    <a:lnTo>
                      <a:pt x="84" y="361"/>
                    </a:lnTo>
                    <a:lnTo>
                      <a:pt x="88" y="350"/>
                    </a:lnTo>
                    <a:lnTo>
                      <a:pt x="88" y="349"/>
                    </a:lnTo>
                    <a:lnTo>
                      <a:pt x="88" y="342"/>
                    </a:lnTo>
                    <a:lnTo>
                      <a:pt x="87" y="335"/>
                    </a:lnTo>
                    <a:lnTo>
                      <a:pt x="92" y="328"/>
                    </a:lnTo>
                    <a:lnTo>
                      <a:pt x="98" y="323"/>
                    </a:lnTo>
                    <a:lnTo>
                      <a:pt x="99" y="320"/>
                    </a:lnTo>
                    <a:lnTo>
                      <a:pt x="90" y="313"/>
                    </a:lnTo>
                    <a:lnTo>
                      <a:pt x="91" y="307"/>
                    </a:lnTo>
                    <a:lnTo>
                      <a:pt x="88" y="293"/>
                    </a:lnTo>
                    <a:lnTo>
                      <a:pt x="87" y="293"/>
                    </a:lnTo>
                    <a:lnTo>
                      <a:pt x="78" y="284"/>
                    </a:lnTo>
                    <a:lnTo>
                      <a:pt x="76" y="281"/>
                    </a:lnTo>
                    <a:lnTo>
                      <a:pt x="73" y="270"/>
                    </a:lnTo>
                    <a:lnTo>
                      <a:pt x="72" y="270"/>
                    </a:lnTo>
                    <a:lnTo>
                      <a:pt x="72" y="268"/>
                    </a:lnTo>
                    <a:lnTo>
                      <a:pt x="72" y="266"/>
                    </a:lnTo>
                    <a:lnTo>
                      <a:pt x="66" y="256"/>
                    </a:lnTo>
                    <a:lnTo>
                      <a:pt x="63" y="246"/>
                    </a:lnTo>
                    <a:lnTo>
                      <a:pt x="62" y="244"/>
                    </a:lnTo>
                    <a:lnTo>
                      <a:pt x="58" y="231"/>
                    </a:lnTo>
                    <a:lnTo>
                      <a:pt x="58" y="230"/>
                    </a:lnTo>
                    <a:lnTo>
                      <a:pt x="58" y="228"/>
                    </a:lnTo>
                    <a:lnTo>
                      <a:pt x="55" y="220"/>
                    </a:lnTo>
                    <a:lnTo>
                      <a:pt x="51" y="203"/>
                    </a:lnTo>
                    <a:lnTo>
                      <a:pt x="48" y="196"/>
                    </a:lnTo>
                    <a:lnTo>
                      <a:pt x="47" y="191"/>
                    </a:lnTo>
                    <a:lnTo>
                      <a:pt x="45" y="189"/>
                    </a:lnTo>
                    <a:lnTo>
                      <a:pt x="42" y="176"/>
                    </a:lnTo>
                    <a:lnTo>
                      <a:pt x="41" y="173"/>
                    </a:lnTo>
                    <a:lnTo>
                      <a:pt x="36" y="153"/>
                    </a:lnTo>
                    <a:lnTo>
                      <a:pt x="36" y="151"/>
                    </a:lnTo>
                    <a:lnTo>
                      <a:pt x="34" y="146"/>
                    </a:lnTo>
                    <a:lnTo>
                      <a:pt x="31" y="140"/>
                    </a:lnTo>
                    <a:lnTo>
                      <a:pt x="31" y="137"/>
                    </a:lnTo>
                    <a:lnTo>
                      <a:pt x="30" y="133"/>
                    </a:lnTo>
                    <a:lnTo>
                      <a:pt x="29" y="127"/>
                    </a:lnTo>
                    <a:lnTo>
                      <a:pt x="26" y="119"/>
                    </a:lnTo>
                    <a:lnTo>
                      <a:pt x="24" y="112"/>
                    </a:lnTo>
                    <a:lnTo>
                      <a:pt x="22" y="106"/>
                    </a:lnTo>
                    <a:lnTo>
                      <a:pt x="19" y="94"/>
                    </a:lnTo>
                    <a:lnTo>
                      <a:pt x="16" y="87"/>
                    </a:lnTo>
                    <a:lnTo>
                      <a:pt x="15" y="80"/>
                    </a:lnTo>
                    <a:lnTo>
                      <a:pt x="12" y="73"/>
                    </a:lnTo>
                    <a:lnTo>
                      <a:pt x="11" y="70"/>
                    </a:lnTo>
                    <a:lnTo>
                      <a:pt x="8" y="56"/>
                    </a:lnTo>
                    <a:lnTo>
                      <a:pt x="5" y="48"/>
                    </a:lnTo>
                    <a:lnTo>
                      <a:pt x="4" y="44"/>
                    </a:lnTo>
                    <a:lnTo>
                      <a:pt x="2" y="42"/>
                    </a:lnTo>
                    <a:lnTo>
                      <a:pt x="0" y="31"/>
                    </a:lnTo>
                    <a:lnTo>
                      <a:pt x="9" y="30"/>
                    </a:lnTo>
                    <a:lnTo>
                      <a:pt x="12" y="30"/>
                    </a:lnTo>
                    <a:lnTo>
                      <a:pt x="20" y="29"/>
                    </a:lnTo>
                    <a:lnTo>
                      <a:pt x="22" y="29"/>
                    </a:lnTo>
                    <a:lnTo>
                      <a:pt x="26" y="27"/>
                    </a:lnTo>
                    <a:lnTo>
                      <a:pt x="29" y="27"/>
                    </a:lnTo>
                    <a:lnTo>
                      <a:pt x="31" y="27"/>
                    </a:lnTo>
                    <a:lnTo>
                      <a:pt x="55" y="24"/>
                    </a:lnTo>
                    <a:lnTo>
                      <a:pt x="59" y="23"/>
                    </a:lnTo>
                    <a:lnTo>
                      <a:pt x="66" y="23"/>
                    </a:lnTo>
                    <a:lnTo>
                      <a:pt x="69" y="22"/>
                    </a:lnTo>
                  </a:path>
                </a:pathLst>
              </a:custGeom>
              <a:solidFill>
                <a:schemeClr val="bg1">
                  <a:alpha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220" name="Freeform 269"/>
              <p:cNvSpPr>
                <a:spLocks/>
              </p:cNvSpPr>
              <p:nvPr/>
            </p:nvSpPr>
            <p:spPr bwMode="auto">
              <a:xfrm>
                <a:off x="4759188" y="2889326"/>
                <a:ext cx="977900" cy="481013"/>
              </a:xfrm>
              <a:custGeom>
                <a:avLst/>
                <a:gdLst>
                  <a:gd name="T0" fmla="*/ 2147483647 w 618"/>
                  <a:gd name="T1" fmla="*/ 2147483647 h 328"/>
                  <a:gd name="T2" fmla="*/ 2147483647 w 618"/>
                  <a:gd name="T3" fmla="*/ 2147483647 h 328"/>
                  <a:gd name="T4" fmla="*/ 2147483647 w 618"/>
                  <a:gd name="T5" fmla="*/ 2147483647 h 328"/>
                  <a:gd name="T6" fmla="*/ 2147483647 w 618"/>
                  <a:gd name="T7" fmla="*/ 2147483647 h 328"/>
                  <a:gd name="T8" fmla="*/ 2147483647 w 618"/>
                  <a:gd name="T9" fmla="*/ 2147483647 h 328"/>
                  <a:gd name="T10" fmla="*/ 2147483647 w 618"/>
                  <a:gd name="T11" fmla="*/ 2147483647 h 328"/>
                  <a:gd name="T12" fmla="*/ 2147483647 w 618"/>
                  <a:gd name="T13" fmla="*/ 2147483647 h 328"/>
                  <a:gd name="T14" fmla="*/ 2147483647 w 618"/>
                  <a:gd name="T15" fmla="*/ 2147483647 h 328"/>
                  <a:gd name="T16" fmla="*/ 2147483647 w 618"/>
                  <a:gd name="T17" fmla="*/ 2147483647 h 328"/>
                  <a:gd name="T18" fmla="*/ 2147483647 w 618"/>
                  <a:gd name="T19" fmla="*/ 2147483647 h 328"/>
                  <a:gd name="T20" fmla="*/ 2147483647 w 618"/>
                  <a:gd name="T21" fmla="*/ 2147483647 h 328"/>
                  <a:gd name="T22" fmla="*/ 2147483647 w 618"/>
                  <a:gd name="T23" fmla="*/ 2147483647 h 328"/>
                  <a:gd name="T24" fmla="*/ 2147483647 w 618"/>
                  <a:gd name="T25" fmla="*/ 2147483647 h 328"/>
                  <a:gd name="T26" fmla="*/ 2147483647 w 618"/>
                  <a:gd name="T27" fmla="*/ 2147483647 h 328"/>
                  <a:gd name="T28" fmla="*/ 2147483647 w 618"/>
                  <a:gd name="T29" fmla="*/ 2147483647 h 328"/>
                  <a:gd name="T30" fmla="*/ 0 w 618"/>
                  <a:gd name="T31" fmla="*/ 2147483647 h 328"/>
                  <a:gd name="T32" fmla="*/ 2147483647 w 618"/>
                  <a:gd name="T33" fmla="*/ 2147483647 h 328"/>
                  <a:gd name="T34" fmla="*/ 2147483647 w 618"/>
                  <a:gd name="T35" fmla="*/ 2147483647 h 328"/>
                  <a:gd name="T36" fmla="*/ 2147483647 w 618"/>
                  <a:gd name="T37" fmla="*/ 2147483647 h 328"/>
                  <a:gd name="T38" fmla="*/ 2147483647 w 618"/>
                  <a:gd name="T39" fmla="*/ 2147483647 h 328"/>
                  <a:gd name="T40" fmla="*/ 2147483647 w 618"/>
                  <a:gd name="T41" fmla="*/ 2147483647 h 328"/>
                  <a:gd name="T42" fmla="*/ 2147483647 w 618"/>
                  <a:gd name="T43" fmla="*/ 2147483647 h 328"/>
                  <a:gd name="T44" fmla="*/ 2147483647 w 618"/>
                  <a:gd name="T45" fmla="*/ 2147483647 h 328"/>
                  <a:gd name="T46" fmla="*/ 2147483647 w 618"/>
                  <a:gd name="T47" fmla="*/ 2147483647 h 328"/>
                  <a:gd name="T48" fmla="*/ 2147483647 w 618"/>
                  <a:gd name="T49" fmla="*/ 2147483647 h 328"/>
                  <a:gd name="T50" fmla="*/ 2147483647 w 618"/>
                  <a:gd name="T51" fmla="*/ 2147483647 h 328"/>
                  <a:gd name="T52" fmla="*/ 2147483647 w 618"/>
                  <a:gd name="T53" fmla="*/ 2147483647 h 328"/>
                  <a:gd name="T54" fmla="*/ 2147483647 w 618"/>
                  <a:gd name="T55" fmla="*/ 2147483647 h 328"/>
                  <a:gd name="T56" fmla="*/ 2147483647 w 618"/>
                  <a:gd name="T57" fmla="*/ 2147483647 h 328"/>
                  <a:gd name="T58" fmla="*/ 2147483647 w 618"/>
                  <a:gd name="T59" fmla="*/ 2147483647 h 328"/>
                  <a:gd name="T60" fmla="*/ 2147483647 w 618"/>
                  <a:gd name="T61" fmla="*/ 2147483647 h 328"/>
                  <a:gd name="T62" fmla="*/ 2147483647 w 618"/>
                  <a:gd name="T63" fmla="*/ 2147483647 h 328"/>
                  <a:gd name="T64" fmla="*/ 2147483647 w 618"/>
                  <a:gd name="T65" fmla="*/ 2147483647 h 328"/>
                  <a:gd name="T66" fmla="*/ 2147483647 w 618"/>
                  <a:gd name="T67" fmla="*/ 2147483647 h 328"/>
                  <a:gd name="T68" fmla="*/ 2147483647 w 618"/>
                  <a:gd name="T69" fmla="*/ 2147483647 h 328"/>
                  <a:gd name="T70" fmla="*/ 2147483647 w 618"/>
                  <a:gd name="T71" fmla="*/ 2147483647 h 328"/>
                  <a:gd name="T72" fmla="*/ 2147483647 w 618"/>
                  <a:gd name="T73" fmla="*/ 2147483647 h 328"/>
                  <a:gd name="T74" fmla="*/ 2147483647 w 618"/>
                  <a:gd name="T75" fmla="*/ 2147483647 h 328"/>
                  <a:gd name="T76" fmla="*/ 2147483647 w 618"/>
                  <a:gd name="T77" fmla="*/ 2147483647 h 328"/>
                  <a:gd name="T78" fmla="*/ 2147483647 w 618"/>
                  <a:gd name="T79" fmla="*/ 2147483647 h 328"/>
                  <a:gd name="T80" fmla="*/ 2147483647 w 618"/>
                  <a:gd name="T81" fmla="*/ 2147483647 h 328"/>
                  <a:gd name="T82" fmla="*/ 2147483647 w 618"/>
                  <a:gd name="T83" fmla="*/ 2147483647 h 328"/>
                  <a:gd name="T84" fmla="*/ 2147483647 w 618"/>
                  <a:gd name="T85" fmla="*/ 0 h 328"/>
                  <a:gd name="T86" fmla="*/ 2147483647 w 618"/>
                  <a:gd name="T87" fmla="*/ 2147483647 h 328"/>
                  <a:gd name="T88" fmla="*/ 2147483647 w 618"/>
                  <a:gd name="T89" fmla="*/ 2147483647 h 328"/>
                  <a:gd name="T90" fmla="*/ 2147483647 w 618"/>
                  <a:gd name="T91" fmla="*/ 2147483647 h 328"/>
                  <a:gd name="T92" fmla="*/ 2147483647 w 618"/>
                  <a:gd name="T93" fmla="*/ 2147483647 h 328"/>
                  <a:gd name="T94" fmla="*/ 2147483647 w 618"/>
                  <a:gd name="T95" fmla="*/ 2147483647 h 328"/>
                  <a:gd name="T96" fmla="*/ 2147483647 w 618"/>
                  <a:gd name="T97" fmla="*/ 2147483647 h 328"/>
                  <a:gd name="T98" fmla="*/ 2147483647 w 618"/>
                  <a:gd name="T99" fmla="*/ 2147483647 h 328"/>
                  <a:gd name="T100" fmla="*/ 2147483647 w 618"/>
                  <a:gd name="T101" fmla="*/ 2147483647 h 328"/>
                  <a:gd name="T102" fmla="*/ 2147483647 w 618"/>
                  <a:gd name="T103" fmla="*/ 2147483647 h 328"/>
                  <a:gd name="T104" fmla="*/ 2147483647 w 618"/>
                  <a:gd name="T105" fmla="*/ 2147483647 h 328"/>
                  <a:gd name="T106" fmla="*/ 2147483647 w 618"/>
                  <a:gd name="T107" fmla="*/ 2147483647 h 328"/>
                  <a:gd name="T108" fmla="*/ 2147483647 w 618"/>
                  <a:gd name="T109" fmla="*/ 2147483647 h 328"/>
                  <a:gd name="T110" fmla="*/ 2147483647 w 618"/>
                  <a:gd name="T111" fmla="*/ 2147483647 h 328"/>
                  <a:gd name="T112" fmla="*/ 2147483647 w 618"/>
                  <a:gd name="T113" fmla="*/ 2147483647 h 328"/>
                  <a:gd name="T114" fmla="*/ 2147483647 w 618"/>
                  <a:gd name="T115" fmla="*/ 2147483647 h 328"/>
                  <a:gd name="T116" fmla="*/ 2147483647 w 618"/>
                  <a:gd name="T117" fmla="*/ 2147483647 h 328"/>
                  <a:gd name="T118" fmla="*/ 2147483647 w 618"/>
                  <a:gd name="T119" fmla="*/ 2147483647 h 328"/>
                  <a:gd name="T120" fmla="*/ 2147483647 w 618"/>
                  <a:gd name="T121" fmla="*/ 2147483647 h 32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18"/>
                  <a:gd name="T184" fmla="*/ 0 h 328"/>
                  <a:gd name="T185" fmla="*/ 618 w 618"/>
                  <a:gd name="T186" fmla="*/ 328 h 32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18" h="328">
                    <a:moveTo>
                      <a:pt x="440" y="269"/>
                    </a:moveTo>
                    <a:lnTo>
                      <a:pt x="440" y="269"/>
                    </a:lnTo>
                    <a:lnTo>
                      <a:pt x="439" y="269"/>
                    </a:lnTo>
                    <a:lnTo>
                      <a:pt x="422" y="270"/>
                    </a:lnTo>
                    <a:lnTo>
                      <a:pt x="414" y="273"/>
                    </a:lnTo>
                    <a:lnTo>
                      <a:pt x="393" y="274"/>
                    </a:lnTo>
                    <a:lnTo>
                      <a:pt x="386" y="274"/>
                    </a:lnTo>
                    <a:lnTo>
                      <a:pt x="379" y="275"/>
                    </a:lnTo>
                    <a:lnTo>
                      <a:pt x="377" y="275"/>
                    </a:lnTo>
                    <a:lnTo>
                      <a:pt x="375" y="275"/>
                    </a:lnTo>
                    <a:lnTo>
                      <a:pt x="364" y="275"/>
                    </a:lnTo>
                    <a:lnTo>
                      <a:pt x="352" y="277"/>
                    </a:lnTo>
                    <a:lnTo>
                      <a:pt x="350" y="277"/>
                    </a:lnTo>
                    <a:lnTo>
                      <a:pt x="346" y="277"/>
                    </a:lnTo>
                    <a:lnTo>
                      <a:pt x="338" y="280"/>
                    </a:lnTo>
                    <a:lnTo>
                      <a:pt x="332" y="280"/>
                    </a:lnTo>
                    <a:lnTo>
                      <a:pt x="321" y="281"/>
                    </a:lnTo>
                    <a:lnTo>
                      <a:pt x="307" y="282"/>
                    </a:lnTo>
                    <a:lnTo>
                      <a:pt x="305" y="282"/>
                    </a:lnTo>
                    <a:lnTo>
                      <a:pt x="298" y="284"/>
                    </a:lnTo>
                    <a:lnTo>
                      <a:pt x="292" y="284"/>
                    </a:lnTo>
                    <a:lnTo>
                      <a:pt x="289" y="284"/>
                    </a:lnTo>
                    <a:lnTo>
                      <a:pt x="278" y="285"/>
                    </a:lnTo>
                    <a:lnTo>
                      <a:pt x="271" y="285"/>
                    </a:lnTo>
                    <a:lnTo>
                      <a:pt x="264" y="285"/>
                    </a:lnTo>
                    <a:lnTo>
                      <a:pt x="262" y="285"/>
                    </a:lnTo>
                    <a:lnTo>
                      <a:pt x="255" y="285"/>
                    </a:lnTo>
                    <a:lnTo>
                      <a:pt x="246" y="286"/>
                    </a:lnTo>
                    <a:lnTo>
                      <a:pt x="244" y="288"/>
                    </a:lnTo>
                    <a:lnTo>
                      <a:pt x="241" y="289"/>
                    </a:lnTo>
                    <a:lnTo>
                      <a:pt x="239" y="286"/>
                    </a:lnTo>
                    <a:lnTo>
                      <a:pt x="230" y="289"/>
                    </a:lnTo>
                    <a:lnTo>
                      <a:pt x="224" y="289"/>
                    </a:lnTo>
                    <a:lnTo>
                      <a:pt x="219" y="289"/>
                    </a:lnTo>
                    <a:lnTo>
                      <a:pt x="214" y="291"/>
                    </a:lnTo>
                    <a:lnTo>
                      <a:pt x="199" y="292"/>
                    </a:lnTo>
                    <a:lnTo>
                      <a:pt x="195" y="293"/>
                    </a:lnTo>
                    <a:lnTo>
                      <a:pt x="194" y="293"/>
                    </a:lnTo>
                    <a:lnTo>
                      <a:pt x="184" y="293"/>
                    </a:lnTo>
                    <a:lnTo>
                      <a:pt x="176" y="295"/>
                    </a:lnTo>
                    <a:lnTo>
                      <a:pt x="164" y="296"/>
                    </a:lnTo>
                    <a:lnTo>
                      <a:pt x="158" y="298"/>
                    </a:lnTo>
                    <a:lnTo>
                      <a:pt x="149" y="299"/>
                    </a:lnTo>
                    <a:lnTo>
                      <a:pt x="145" y="299"/>
                    </a:lnTo>
                    <a:lnTo>
                      <a:pt x="131" y="300"/>
                    </a:lnTo>
                    <a:lnTo>
                      <a:pt x="131" y="298"/>
                    </a:lnTo>
                    <a:lnTo>
                      <a:pt x="112" y="298"/>
                    </a:lnTo>
                    <a:lnTo>
                      <a:pt x="113" y="300"/>
                    </a:lnTo>
                    <a:lnTo>
                      <a:pt x="115" y="303"/>
                    </a:lnTo>
                    <a:lnTo>
                      <a:pt x="116" y="317"/>
                    </a:lnTo>
                    <a:lnTo>
                      <a:pt x="97" y="318"/>
                    </a:lnTo>
                    <a:lnTo>
                      <a:pt x="88" y="320"/>
                    </a:lnTo>
                    <a:lnTo>
                      <a:pt x="79" y="320"/>
                    </a:lnTo>
                    <a:lnTo>
                      <a:pt x="76" y="320"/>
                    </a:lnTo>
                    <a:lnTo>
                      <a:pt x="73" y="320"/>
                    </a:lnTo>
                    <a:lnTo>
                      <a:pt x="55" y="322"/>
                    </a:lnTo>
                    <a:lnTo>
                      <a:pt x="51" y="322"/>
                    </a:lnTo>
                    <a:lnTo>
                      <a:pt x="49" y="322"/>
                    </a:lnTo>
                    <a:lnTo>
                      <a:pt x="37" y="324"/>
                    </a:lnTo>
                    <a:lnTo>
                      <a:pt x="9" y="325"/>
                    </a:lnTo>
                    <a:lnTo>
                      <a:pt x="5" y="327"/>
                    </a:lnTo>
                    <a:lnTo>
                      <a:pt x="0" y="327"/>
                    </a:lnTo>
                    <a:lnTo>
                      <a:pt x="2" y="314"/>
                    </a:lnTo>
                    <a:lnTo>
                      <a:pt x="2" y="313"/>
                    </a:lnTo>
                    <a:lnTo>
                      <a:pt x="5" y="313"/>
                    </a:lnTo>
                    <a:lnTo>
                      <a:pt x="13" y="320"/>
                    </a:lnTo>
                    <a:lnTo>
                      <a:pt x="19" y="309"/>
                    </a:lnTo>
                    <a:lnTo>
                      <a:pt x="16" y="299"/>
                    </a:lnTo>
                    <a:lnTo>
                      <a:pt x="22" y="298"/>
                    </a:lnTo>
                    <a:lnTo>
                      <a:pt x="22" y="293"/>
                    </a:lnTo>
                    <a:lnTo>
                      <a:pt x="20" y="285"/>
                    </a:lnTo>
                    <a:lnTo>
                      <a:pt x="22" y="282"/>
                    </a:lnTo>
                    <a:lnTo>
                      <a:pt x="22" y="277"/>
                    </a:lnTo>
                    <a:lnTo>
                      <a:pt x="22" y="275"/>
                    </a:lnTo>
                    <a:lnTo>
                      <a:pt x="19" y="273"/>
                    </a:lnTo>
                    <a:lnTo>
                      <a:pt x="16" y="271"/>
                    </a:lnTo>
                    <a:lnTo>
                      <a:pt x="13" y="266"/>
                    </a:lnTo>
                    <a:lnTo>
                      <a:pt x="15" y="264"/>
                    </a:lnTo>
                    <a:lnTo>
                      <a:pt x="18" y="260"/>
                    </a:lnTo>
                    <a:lnTo>
                      <a:pt x="29" y="245"/>
                    </a:lnTo>
                    <a:lnTo>
                      <a:pt x="33" y="245"/>
                    </a:lnTo>
                    <a:lnTo>
                      <a:pt x="34" y="245"/>
                    </a:lnTo>
                    <a:lnTo>
                      <a:pt x="49" y="252"/>
                    </a:lnTo>
                    <a:lnTo>
                      <a:pt x="61" y="253"/>
                    </a:lnTo>
                    <a:lnTo>
                      <a:pt x="66" y="259"/>
                    </a:lnTo>
                    <a:lnTo>
                      <a:pt x="72" y="259"/>
                    </a:lnTo>
                    <a:lnTo>
                      <a:pt x="73" y="259"/>
                    </a:lnTo>
                    <a:lnTo>
                      <a:pt x="77" y="252"/>
                    </a:lnTo>
                    <a:lnTo>
                      <a:pt x="70" y="238"/>
                    </a:lnTo>
                    <a:lnTo>
                      <a:pt x="76" y="219"/>
                    </a:lnTo>
                    <a:lnTo>
                      <a:pt x="79" y="220"/>
                    </a:lnTo>
                    <a:lnTo>
                      <a:pt x="80" y="222"/>
                    </a:lnTo>
                    <a:lnTo>
                      <a:pt x="81" y="220"/>
                    </a:lnTo>
                    <a:lnTo>
                      <a:pt x="90" y="215"/>
                    </a:lnTo>
                    <a:lnTo>
                      <a:pt x="99" y="212"/>
                    </a:lnTo>
                    <a:lnTo>
                      <a:pt x="105" y="208"/>
                    </a:lnTo>
                    <a:lnTo>
                      <a:pt x="98" y="202"/>
                    </a:lnTo>
                    <a:lnTo>
                      <a:pt x="98" y="201"/>
                    </a:lnTo>
                    <a:lnTo>
                      <a:pt x="95" y="195"/>
                    </a:lnTo>
                    <a:lnTo>
                      <a:pt x="98" y="186"/>
                    </a:lnTo>
                    <a:lnTo>
                      <a:pt x="105" y="176"/>
                    </a:lnTo>
                    <a:lnTo>
                      <a:pt x="106" y="176"/>
                    </a:lnTo>
                    <a:lnTo>
                      <a:pt x="110" y="166"/>
                    </a:lnTo>
                    <a:lnTo>
                      <a:pt x="112" y="164"/>
                    </a:lnTo>
                    <a:lnTo>
                      <a:pt x="116" y="161"/>
                    </a:lnTo>
                    <a:lnTo>
                      <a:pt x="126" y="164"/>
                    </a:lnTo>
                    <a:lnTo>
                      <a:pt x="131" y="162"/>
                    </a:lnTo>
                    <a:lnTo>
                      <a:pt x="138" y="169"/>
                    </a:lnTo>
                    <a:lnTo>
                      <a:pt x="137" y="158"/>
                    </a:lnTo>
                    <a:lnTo>
                      <a:pt x="151" y="155"/>
                    </a:lnTo>
                    <a:lnTo>
                      <a:pt x="155" y="155"/>
                    </a:lnTo>
                    <a:lnTo>
                      <a:pt x="158" y="155"/>
                    </a:lnTo>
                    <a:lnTo>
                      <a:pt x="164" y="160"/>
                    </a:lnTo>
                    <a:lnTo>
                      <a:pt x="167" y="161"/>
                    </a:lnTo>
                    <a:lnTo>
                      <a:pt x="181" y="169"/>
                    </a:lnTo>
                    <a:lnTo>
                      <a:pt x="189" y="153"/>
                    </a:lnTo>
                    <a:lnTo>
                      <a:pt x="191" y="153"/>
                    </a:lnTo>
                    <a:lnTo>
                      <a:pt x="199" y="147"/>
                    </a:lnTo>
                    <a:lnTo>
                      <a:pt x="203" y="143"/>
                    </a:lnTo>
                    <a:lnTo>
                      <a:pt x="210" y="153"/>
                    </a:lnTo>
                    <a:lnTo>
                      <a:pt x="219" y="155"/>
                    </a:lnTo>
                    <a:lnTo>
                      <a:pt x="219" y="160"/>
                    </a:lnTo>
                    <a:lnTo>
                      <a:pt x="224" y="155"/>
                    </a:lnTo>
                    <a:lnTo>
                      <a:pt x="228" y="136"/>
                    </a:lnTo>
                    <a:lnTo>
                      <a:pt x="231" y="136"/>
                    </a:lnTo>
                    <a:lnTo>
                      <a:pt x="232" y="129"/>
                    </a:lnTo>
                    <a:lnTo>
                      <a:pt x="231" y="128"/>
                    </a:lnTo>
                    <a:lnTo>
                      <a:pt x="231" y="126"/>
                    </a:lnTo>
                    <a:lnTo>
                      <a:pt x="238" y="125"/>
                    </a:lnTo>
                    <a:lnTo>
                      <a:pt x="238" y="118"/>
                    </a:lnTo>
                    <a:lnTo>
                      <a:pt x="242" y="120"/>
                    </a:lnTo>
                    <a:lnTo>
                      <a:pt x="248" y="125"/>
                    </a:lnTo>
                    <a:lnTo>
                      <a:pt x="250" y="133"/>
                    </a:lnTo>
                    <a:lnTo>
                      <a:pt x="271" y="136"/>
                    </a:lnTo>
                    <a:lnTo>
                      <a:pt x="277" y="135"/>
                    </a:lnTo>
                    <a:lnTo>
                      <a:pt x="278" y="121"/>
                    </a:lnTo>
                    <a:lnTo>
                      <a:pt x="278" y="115"/>
                    </a:lnTo>
                    <a:lnTo>
                      <a:pt x="282" y="107"/>
                    </a:lnTo>
                    <a:lnTo>
                      <a:pt x="285" y="103"/>
                    </a:lnTo>
                    <a:lnTo>
                      <a:pt x="288" y="103"/>
                    </a:lnTo>
                    <a:lnTo>
                      <a:pt x="289" y="104"/>
                    </a:lnTo>
                    <a:lnTo>
                      <a:pt x="298" y="92"/>
                    </a:lnTo>
                    <a:lnTo>
                      <a:pt x="298" y="88"/>
                    </a:lnTo>
                    <a:lnTo>
                      <a:pt x="307" y="80"/>
                    </a:lnTo>
                    <a:lnTo>
                      <a:pt x="311" y="73"/>
                    </a:lnTo>
                    <a:lnTo>
                      <a:pt x="311" y="67"/>
                    </a:lnTo>
                    <a:lnTo>
                      <a:pt x="310" y="63"/>
                    </a:lnTo>
                    <a:lnTo>
                      <a:pt x="314" y="51"/>
                    </a:lnTo>
                    <a:lnTo>
                      <a:pt x="317" y="49"/>
                    </a:lnTo>
                    <a:lnTo>
                      <a:pt x="324" y="49"/>
                    </a:lnTo>
                    <a:lnTo>
                      <a:pt x="328" y="53"/>
                    </a:lnTo>
                    <a:lnTo>
                      <a:pt x="335" y="51"/>
                    </a:lnTo>
                    <a:lnTo>
                      <a:pt x="341" y="45"/>
                    </a:lnTo>
                    <a:lnTo>
                      <a:pt x="343" y="44"/>
                    </a:lnTo>
                    <a:lnTo>
                      <a:pt x="345" y="42"/>
                    </a:lnTo>
                    <a:lnTo>
                      <a:pt x="354" y="38"/>
                    </a:lnTo>
                    <a:lnTo>
                      <a:pt x="360" y="30"/>
                    </a:lnTo>
                    <a:lnTo>
                      <a:pt x="361" y="28"/>
                    </a:lnTo>
                    <a:lnTo>
                      <a:pt x="353" y="27"/>
                    </a:lnTo>
                    <a:lnTo>
                      <a:pt x="353" y="24"/>
                    </a:lnTo>
                    <a:lnTo>
                      <a:pt x="354" y="16"/>
                    </a:lnTo>
                    <a:lnTo>
                      <a:pt x="352" y="13"/>
                    </a:lnTo>
                    <a:lnTo>
                      <a:pt x="350" y="9"/>
                    </a:lnTo>
                    <a:lnTo>
                      <a:pt x="354" y="4"/>
                    </a:lnTo>
                    <a:lnTo>
                      <a:pt x="357" y="2"/>
                    </a:lnTo>
                    <a:lnTo>
                      <a:pt x="360" y="0"/>
                    </a:lnTo>
                    <a:lnTo>
                      <a:pt x="371" y="5"/>
                    </a:lnTo>
                    <a:lnTo>
                      <a:pt x="381" y="2"/>
                    </a:lnTo>
                    <a:lnTo>
                      <a:pt x="382" y="0"/>
                    </a:lnTo>
                    <a:lnTo>
                      <a:pt x="393" y="6"/>
                    </a:lnTo>
                    <a:lnTo>
                      <a:pt x="397" y="8"/>
                    </a:lnTo>
                    <a:lnTo>
                      <a:pt x="402" y="16"/>
                    </a:lnTo>
                    <a:lnTo>
                      <a:pt x="404" y="19"/>
                    </a:lnTo>
                    <a:lnTo>
                      <a:pt x="407" y="23"/>
                    </a:lnTo>
                    <a:lnTo>
                      <a:pt x="407" y="27"/>
                    </a:lnTo>
                    <a:lnTo>
                      <a:pt x="417" y="31"/>
                    </a:lnTo>
                    <a:lnTo>
                      <a:pt x="424" y="33"/>
                    </a:lnTo>
                    <a:lnTo>
                      <a:pt x="427" y="30"/>
                    </a:lnTo>
                    <a:lnTo>
                      <a:pt x="428" y="30"/>
                    </a:lnTo>
                    <a:lnTo>
                      <a:pt x="436" y="30"/>
                    </a:lnTo>
                    <a:lnTo>
                      <a:pt x="440" y="33"/>
                    </a:lnTo>
                    <a:lnTo>
                      <a:pt x="450" y="42"/>
                    </a:lnTo>
                    <a:lnTo>
                      <a:pt x="454" y="42"/>
                    </a:lnTo>
                    <a:lnTo>
                      <a:pt x="456" y="42"/>
                    </a:lnTo>
                    <a:lnTo>
                      <a:pt x="458" y="42"/>
                    </a:lnTo>
                    <a:lnTo>
                      <a:pt x="460" y="37"/>
                    </a:lnTo>
                    <a:lnTo>
                      <a:pt x="467" y="33"/>
                    </a:lnTo>
                    <a:lnTo>
                      <a:pt x="481" y="35"/>
                    </a:lnTo>
                    <a:lnTo>
                      <a:pt x="489" y="42"/>
                    </a:lnTo>
                    <a:lnTo>
                      <a:pt x="490" y="40"/>
                    </a:lnTo>
                    <a:lnTo>
                      <a:pt x="493" y="37"/>
                    </a:lnTo>
                    <a:lnTo>
                      <a:pt x="500" y="37"/>
                    </a:lnTo>
                    <a:lnTo>
                      <a:pt x="508" y="24"/>
                    </a:lnTo>
                    <a:lnTo>
                      <a:pt x="521" y="20"/>
                    </a:lnTo>
                    <a:lnTo>
                      <a:pt x="524" y="33"/>
                    </a:lnTo>
                    <a:lnTo>
                      <a:pt x="529" y="40"/>
                    </a:lnTo>
                    <a:lnTo>
                      <a:pt x="533" y="40"/>
                    </a:lnTo>
                    <a:lnTo>
                      <a:pt x="542" y="44"/>
                    </a:lnTo>
                    <a:lnTo>
                      <a:pt x="546" y="46"/>
                    </a:lnTo>
                    <a:lnTo>
                      <a:pt x="550" y="52"/>
                    </a:lnTo>
                    <a:lnTo>
                      <a:pt x="550" y="57"/>
                    </a:lnTo>
                    <a:lnTo>
                      <a:pt x="553" y="70"/>
                    </a:lnTo>
                    <a:lnTo>
                      <a:pt x="551" y="70"/>
                    </a:lnTo>
                    <a:lnTo>
                      <a:pt x="551" y="84"/>
                    </a:lnTo>
                    <a:lnTo>
                      <a:pt x="565" y="96"/>
                    </a:lnTo>
                    <a:lnTo>
                      <a:pt x="565" y="102"/>
                    </a:lnTo>
                    <a:lnTo>
                      <a:pt x="565" y="103"/>
                    </a:lnTo>
                    <a:lnTo>
                      <a:pt x="574" y="109"/>
                    </a:lnTo>
                    <a:lnTo>
                      <a:pt x="574" y="110"/>
                    </a:lnTo>
                    <a:lnTo>
                      <a:pt x="578" y="115"/>
                    </a:lnTo>
                    <a:lnTo>
                      <a:pt x="583" y="121"/>
                    </a:lnTo>
                    <a:lnTo>
                      <a:pt x="582" y="122"/>
                    </a:lnTo>
                    <a:lnTo>
                      <a:pt x="603" y="136"/>
                    </a:lnTo>
                    <a:lnTo>
                      <a:pt x="603" y="139"/>
                    </a:lnTo>
                    <a:lnTo>
                      <a:pt x="617" y="139"/>
                    </a:lnTo>
                    <a:lnTo>
                      <a:pt x="608" y="149"/>
                    </a:lnTo>
                    <a:lnTo>
                      <a:pt x="600" y="160"/>
                    </a:lnTo>
                    <a:lnTo>
                      <a:pt x="592" y="169"/>
                    </a:lnTo>
                    <a:lnTo>
                      <a:pt x="587" y="173"/>
                    </a:lnTo>
                    <a:lnTo>
                      <a:pt x="582" y="176"/>
                    </a:lnTo>
                    <a:lnTo>
                      <a:pt x="574" y="183"/>
                    </a:lnTo>
                    <a:lnTo>
                      <a:pt x="572" y="183"/>
                    </a:lnTo>
                    <a:lnTo>
                      <a:pt x="561" y="193"/>
                    </a:lnTo>
                    <a:lnTo>
                      <a:pt x="560" y="205"/>
                    </a:lnTo>
                    <a:lnTo>
                      <a:pt x="550" y="212"/>
                    </a:lnTo>
                    <a:lnTo>
                      <a:pt x="550" y="219"/>
                    </a:lnTo>
                    <a:lnTo>
                      <a:pt x="550" y="220"/>
                    </a:lnTo>
                    <a:lnTo>
                      <a:pt x="532" y="235"/>
                    </a:lnTo>
                    <a:lnTo>
                      <a:pt x="532" y="238"/>
                    </a:lnTo>
                    <a:lnTo>
                      <a:pt x="506" y="252"/>
                    </a:lnTo>
                    <a:lnTo>
                      <a:pt x="501" y="252"/>
                    </a:lnTo>
                    <a:lnTo>
                      <a:pt x="492" y="259"/>
                    </a:lnTo>
                    <a:lnTo>
                      <a:pt x="488" y="260"/>
                    </a:lnTo>
                    <a:lnTo>
                      <a:pt x="486" y="263"/>
                    </a:lnTo>
                    <a:lnTo>
                      <a:pt x="479" y="264"/>
                    </a:lnTo>
                    <a:lnTo>
                      <a:pt x="467" y="266"/>
                    </a:lnTo>
                    <a:lnTo>
                      <a:pt x="460" y="266"/>
                    </a:lnTo>
                    <a:lnTo>
                      <a:pt x="453" y="267"/>
                    </a:lnTo>
                    <a:lnTo>
                      <a:pt x="443" y="269"/>
                    </a:lnTo>
                    <a:lnTo>
                      <a:pt x="440" y="269"/>
                    </a:lnTo>
                  </a:path>
                </a:pathLst>
              </a:custGeom>
              <a:solidFill>
                <a:schemeClr val="bg1">
                  <a:alpha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221" name="Freeform 271"/>
              <p:cNvSpPr>
                <a:spLocks/>
              </p:cNvSpPr>
              <p:nvPr/>
            </p:nvSpPr>
            <p:spPr bwMode="auto">
              <a:xfrm>
                <a:off x="5481501" y="3105225"/>
                <a:ext cx="1190625" cy="495300"/>
              </a:xfrm>
              <a:custGeom>
                <a:avLst/>
                <a:gdLst>
                  <a:gd name="T0" fmla="*/ 2147483647 w 753"/>
                  <a:gd name="T1" fmla="*/ 2147483647 h 338"/>
                  <a:gd name="T2" fmla="*/ 2147483647 w 753"/>
                  <a:gd name="T3" fmla="*/ 2147483647 h 338"/>
                  <a:gd name="T4" fmla="*/ 2147483647 w 753"/>
                  <a:gd name="T5" fmla="*/ 2147483647 h 338"/>
                  <a:gd name="T6" fmla="*/ 2147483647 w 753"/>
                  <a:gd name="T7" fmla="*/ 2147483647 h 338"/>
                  <a:gd name="T8" fmla="*/ 2147483647 w 753"/>
                  <a:gd name="T9" fmla="*/ 2147483647 h 338"/>
                  <a:gd name="T10" fmla="*/ 2147483647 w 753"/>
                  <a:gd name="T11" fmla="*/ 2147483647 h 338"/>
                  <a:gd name="T12" fmla="*/ 2147483647 w 753"/>
                  <a:gd name="T13" fmla="*/ 2147483647 h 338"/>
                  <a:gd name="T14" fmla="*/ 2147483647 w 753"/>
                  <a:gd name="T15" fmla="*/ 2147483647 h 338"/>
                  <a:gd name="T16" fmla="*/ 2147483647 w 753"/>
                  <a:gd name="T17" fmla="*/ 2147483647 h 338"/>
                  <a:gd name="T18" fmla="*/ 2147483647 w 753"/>
                  <a:gd name="T19" fmla="*/ 2147483647 h 338"/>
                  <a:gd name="T20" fmla="*/ 2147483647 w 753"/>
                  <a:gd name="T21" fmla="*/ 2147483647 h 338"/>
                  <a:gd name="T22" fmla="*/ 2147483647 w 753"/>
                  <a:gd name="T23" fmla="*/ 2147483647 h 338"/>
                  <a:gd name="T24" fmla="*/ 2147483647 w 753"/>
                  <a:gd name="T25" fmla="*/ 2147483647 h 338"/>
                  <a:gd name="T26" fmla="*/ 2147483647 w 753"/>
                  <a:gd name="T27" fmla="*/ 2147483647 h 338"/>
                  <a:gd name="T28" fmla="*/ 2147483647 w 753"/>
                  <a:gd name="T29" fmla="*/ 2147483647 h 338"/>
                  <a:gd name="T30" fmla="*/ 2147483647 w 753"/>
                  <a:gd name="T31" fmla="*/ 2147483647 h 338"/>
                  <a:gd name="T32" fmla="*/ 2147483647 w 753"/>
                  <a:gd name="T33" fmla="*/ 2147483647 h 338"/>
                  <a:gd name="T34" fmla="*/ 2147483647 w 753"/>
                  <a:gd name="T35" fmla="*/ 2147483647 h 338"/>
                  <a:gd name="T36" fmla="*/ 2147483647 w 753"/>
                  <a:gd name="T37" fmla="*/ 2147483647 h 338"/>
                  <a:gd name="T38" fmla="*/ 2147483647 w 753"/>
                  <a:gd name="T39" fmla="*/ 2147483647 h 338"/>
                  <a:gd name="T40" fmla="*/ 2147483647 w 753"/>
                  <a:gd name="T41" fmla="*/ 2147483647 h 338"/>
                  <a:gd name="T42" fmla="*/ 2147483647 w 753"/>
                  <a:gd name="T43" fmla="*/ 2147483647 h 338"/>
                  <a:gd name="T44" fmla="*/ 2147483647 w 753"/>
                  <a:gd name="T45" fmla="*/ 2147483647 h 338"/>
                  <a:gd name="T46" fmla="*/ 2147483647 w 753"/>
                  <a:gd name="T47" fmla="*/ 2147483647 h 338"/>
                  <a:gd name="T48" fmla="*/ 2147483647 w 753"/>
                  <a:gd name="T49" fmla="*/ 2147483647 h 338"/>
                  <a:gd name="T50" fmla="*/ 2147483647 w 753"/>
                  <a:gd name="T51" fmla="*/ 2147483647 h 338"/>
                  <a:gd name="T52" fmla="*/ 2147483647 w 753"/>
                  <a:gd name="T53" fmla="*/ 2147483647 h 338"/>
                  <a:gd name="T54" fmla="*/ 2147483647 w 753"/>
                  <a:gd name="T55" fmla="*/ 2147483647 h 338"/>
                  <a:gd name="T56" fmla="*/ 2147483647 w 753"/>
                  <a:gd name="T57" fmla="*/ 2147483647 h 338"/>
                  <a:gd name="T58" fmla="*/ 2147483647 w 753"/>
                  <a:gd name="T59" fmla="*/ 2147483647 h 338"/>
                  <a:gd name="T60" fmla="*/ 2147483647 w 753"/>
                  <a:gd name="T61" fmla="*/ 2147483647 h 338"/>
                  <a:gd name="T62" fmla="*/ 2147483647 w 753"/>
                  <a:gd name="T63" fmla="*/ 2147483647 h 338"/>
                  <a:gd name="T64" fmla="*/ 2147483647 w 753"/>
                  <a:gd name="T65" fmla="*/ 2147483647 h 338"/>
                  <a:gd name="T66" fmla="*/ 2147483647 w 753"/>
                  <a:gd name="T67" fmla="*/ 2147483647 h 338"/>
                  <a:gd name="T68" fmla="*/ 2147483647 w 753"/>
                  <a:gd name="T69" fmla="*/ 2147483647 h 338"/>
                  <a:gd name="T70" fmla="*/ 2147483647 w 753"/>
                  <a:gd name="T71" fmla="*/ 2147483647 h 338"/>
                  <a:gd name="T72" fmla="*/ 2147483647 w 753"/>
                  <a:gd name="T73" fmla="*/ 2147483647 h 338"/>
                  <a:gd name="T74" fmla="*/ 2147483647 w 753"/>
                  <a:gd name="T75" fmla="*/ 2147483647 h 338"/>
                  <a:gd name="T76" fmla="*/ 2147483647 w 753"/>
                  <a:gd name="T77" fmla="*/ 2147483647 h 338"/>
                  <a:gd name="T78" fmla="*/ 2147483647 w 753"/>
                  <a:gd name="T79" fmla="*/ 2147483647 h 338"/>
                  <a:gd name="T80" fmla="*/ 2147483647 w 753"/>
                  <a:gd name="T81" fmla="*/ 2147483647 h 338"/>
                  <a:gd name="T82" fmla="*/ 2147483647 w 753"/>
                  <a:gd name="T83" fmla="*/ 2147483647 h 338"/>
                  <a:gd name="T84" fmla="*/ 2147483647 w 753"/>
                  <a:gd name="T85" fmla="*/ 2147483647 h 338"/>
                  <a:gd name="T86" fmla="*/ 2147483647 w 753"/>
                  <a:gd name="T87" fmla="*/ 2147483647 h 338"/>
                  <a:gd name="T88" fmla="*/ 2147483647 w 753"/>
                  <a:gd name="T89" fmla="*/ 2147483647 h 338"/>
                  <a:gd name="T90" fmla="*/ 0 w 753"/>
                  <a:gd name="T91" fmla="*/ 2147483647 h 338"/>
                  <a:gd name="T92" fmla="*/ 2147483647 w 753"/>
                  <a:gd name="T93" fmla="*/ 2147483647 h 338"/>
                  <a:gd name="T94" fmla="*/ 2147483647 w 753"/>
                  <a:gd name="T95" fmla="*/ 2147483647 h 338"/>
                  <a:gd name="T96" fmla="*/ 2147483647 w 753"/>
                  <a:gd name="T97" fmla="*/ 2147483647 h 338"/>
                  <a:gd name="T98" fmla="*/ 2147483647 w 753"/>
                  <a:gd name="T99" fmla="*/ 2147483647 h 338"/>
                  <a:gd name="T100" fmla="*/ 2147483647 w 753"/>
                  <a:gd name="T101" fmla="*/ 2147483647 h 338"/>
                  <a:gd name="T102" fmla="*/ 2147483647 w 753"/>
                  <a:gd name="T103" fmla="*/ 2147483647 h 338"/>
                  <a:gd name="T104" fmla="*/ 2147483647 w 753"/>
                  <a:gd name="T105" fmla="*/ 2147483647 h 33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53"/>
                  <a:gd name="T160" fmla="*/ 0 h 338"/>
                  <a:gd name="T161" fmla="*/ 753 w 753"/>
                  <a:gd name="T162" fmla="*/ 338 h 33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53" h="338">
                    <a:moveTo>
                      <a:pt x="146" y="155"/>
                    </a:moveTo>
                    <a:lnTo>
                      <a:pt x="150" y="151"/>
                    </a:lnTo>
                    <a:lnTo>
                      <a:pt x="160" y="146"/>
                    </a:lnTo>
                    <a:lnTo>
                      <a:pt x="163" y="143"/>
                    </a:lnTo>
                    <a:lnTo>
                      <a:pt x="170" y="146"/>
                    </a:lnTo>
                    <a:lnTo>
                      <a:pt x="171" y="147"/>
                    </a:lnTo>
                    <a:lnTo>
                      <a:pt x="175" y="147"/>
                    </a:lnTo>
                    <a:lnTo>
                      <a:pt x="178" y="144"/>
                    </a:lnTo>
                    <a:lnTo>
                      <a:pt x="180" y="144"/>
                    </a:lnTo>
                    <a:lnTo>
                      <a:pt x="185" y="128"/>
                    </a:lnTo>
                    <a:lnTo>
                      <a:pt x="186" y="125"/>
                    </a:lnTo>
                    <a:lnTo>
                      <a:pt x="189" y="121"/>
                    </a:lnTo>
                    <a:lnTo>
                      <a:pt x="199" y="118"/>
                    </a:lnTo>
                    <a:lnTo>
                      <a:pt x="200" y="111"/>
                    </a:lnTo>
                    <a:lnTo>
                      <a:pt x="202" y="98"/>
                    </a:lnTo>
                    <a:lnTo>
                      <a:pt x="202" y="89"/>
                    </a:lnTo>
                    <a:lnTo>
                      <a:pt x="206" y="89"/>
                    </a:lnTo>
                    <a:lnTo>
                      <a:pt x="218" y="87"/>
                    </a:lnTo>
                    <a:lnTo>
                      <a:pt x="221" y="87"/>
                    </a:lnTo>
                    <a:lnTo>
                      <a:pt x="229" y="86"/>
                    </a:lnTo>
                    <a:lnTo>
                      <a:pt x="232" y="84"/>
                    </a:lnTo>
                    <a:lnTo>
                      <a:pt x="254" y="82"/>
                    </a:lnTo>
                    <a:lnTo>
                      <a:pt x="267" y="80"/>
                    </a:lnTo>
                    <a:lnTo>
                      <a:pt x="270" y="80"/>
                    </a:lnTo>
                    <a:lnTo>
                      <a:pt x="271" y="80"/>
                    </a:lnTo>
                    <a:lnTo>
                      <a:pt x="272" y="80"/>
                    </a:lnTo>
                    <a:lnTo>
                      <a:pt x="274" y="80"/>
                    </a:lnTo>
                    <a:lnTo>
                      <a:pt x="278" y="79"/>
                    </a:lnTo>
                    <a:lnTo>
                      <a:pt x="283" y="77"/>
                    </a:lnTo>
                    <a:lnTo>
                      <a:pt x="292" y="77"/>
                    </a:lnTo>
                    <a:lnTo>
                      <a:pt x="296" y="76"/>
                    </a:lnTo>
                    <a:lnTo>
                      <a:pt x="301" y="76"/>
                    </a:lnTo>
                    <a:lnTo>
                      <a:pt x="306" y="75"/>
                    </a:lnTo>
                    <a:lnTo>
                      <a:pt x="318" y="73"/>
                    </a:lnTo>
                    <a:lnTo>
                      <a:pt x="333" y="72"/>
                    </a:lnTo>
                    <a:lnTo>
                      <a:pt x="340" y="71"/>
                    </a:lnTo>
                    <a:lnTo>
                      <a:pt x="342" y="71"/>
                    </a:lnTo>
                    <a:lnTo>
                      <a:pt x="344" y="69"/>
                    </a:lnTo>
                    <a:lnTo>
                      <a:pt x="354" y="68"/>
                    </a:lnTo>
                    <a:lnTo>
                      <a:pt x="368" y="65"/>
                    </a:lnTo>
                    <a:lnTo>
                      <a:pt x="375" y="64"/>
                    </a:lnTo>
                    <a:lnTo>
                      <a:pt x="380" y="64"/>
                    </a:lnTo>
                    <a:lnTo>
                      <a:pt x="385" y="62"/>
                    </a:lnTo>
                    <a:lnTo>
                      <a:pt x="397" y="61"/>
                    </a:lnTo>
                    <a:lnTo>
                      <a:pt x="407" y="58"/>
                    </a:lnTo>
                    <a:lnTo>
                      <a:pt x="409" y="58"/>
                    </a:lnTo>
                    <a:lnTo>
                      <a:pt x="416" y="57"/>
                    </a:lnTo>
                    <a:lnTo>
                      <a:pt x="443" y="51"/>
                    </a:lnTo>
                    <a:lnTo>
                      <a:pt x="444" y="51"/>
                    </a:lnTo>
                    <a:lnTo>
                      <a:pt x="445" y="51"/>
                    </a:lnTo>
                    <a:lnTo>
                      <a:pt x="447" y="51"/>
                    </a:lnTo>
                    <a:lnTo>
                      <a:pt x="450" y="50"/>
                    </a:lnTo>
                    <a:lnTo>
                      <a:pt x="451" y="50"/>
                    </a:lnTo>
                    <a:lnTo>
                      <a:pt x="459" y="48"/>
                    </a:lnTo>
                    <a:lnTo>
                      <a:pt x="470" y="47"/>
                    </a:lnTo>
                    <a:lnTo>
                      <a:pt x="473" y="45"/>
                    </a:lnTo>
                    <a:lnTo>
                      <a:pt x="477" y="44"/>
                    </a:lnTo>
                    <a:lnTo>
                      <a:pt x="480" y="44"/>
                    </a:lnTo>
                    <a:lnTo>
                      <a:pt x="484" y="43"/>
                    </a:lnTo>
                    <a:lnTo>
                      <a:pt x="491" y="41"/>
                    </a:lnTo>
                    <a:lnTo>
                      <a:pt x="494" y="41"/>
                    </a:lnTo>
                    <a:lnTo>
                      <a:pt x="509" y="38"/>
                    </a:lnTo>
                    <a:lnTo>
                      <a:pt x="512" y="37"/>
                    </a:lnTo>
                    <a:lnTo>
                      <a:pt x="516" y="37"/>
                    </a:lnTo>
                    <a:lnTo>
                      <a:pt x="520" y="36"/>
                    </a:lnTo>
                    <a:lnTo>
                      <a:pt x="526" y="34"/>
                    </a:lnTo>
                    <a:lnTo>
                      <a:pt x="529" y="34"/>
                    </a:lnTo>
                    <a:lnTo>
                      <a:pt x="533" y="33"/>
                    </a:lnTo>
                    <a:lnTo>
                      <a:pt x="548" y="30"/>
                    </a:lnTo>
                    <a:lnTo>
                      <a:pt x="551" y="30"/>
                    </a:lnTo>
                    <a:lnTo>
                      <a:pt x="571" y="25"/>
                    </a:lnTo>
                    <a:lnTo>
                      <a:pt x="576" y="25"/>
                    </a:lnTo>
                    <a:lnTo>
                      <a:pt x="583" y="23"/>
                    </a:lnTo>
                    <a:lnTo>
                      <a:pt x="585" y="23"/>
                    </a:lnTo>
                    <a:lnTo>
                      <a:pt x="588" y="22"/>
                    </a:lnTo>
                    <a:lnTo>
                      <a:pt x="603" y="18"/>
                    </a:lnTo>
                    <a:lnTo>
                      <a:pt x="606" y="18"/>
                    </a:lnTo>
                    <a:lnTo>
                      <a:pt x="617" y="15"/>
                    </a:lnTo>
                    <a:lnTo>
                      <a:pt x="635" y="11"/>
                    </a:lnTo>
                    <a:lnTo>
                      <a:pt x="638" y="11"/>
                    </a:lnTo>
                    <a:lnTo>
                      <a:pt x="639" y="11"/>
                    </a:lnTo>
                    <a:lnTo>
                      <a:pt x="649" y="8"/>
                    </a:lnTo>
                    <a:lnTo>
                      <a:pt x="652" y="8"/>
                    </a:lnTo>
                    <a:lnTo>
                      <a:pt x="655" y="6"/>
                    </a:lnTo>
                    <a:lnTo>
                      <a:pt x="657" y="6"/>
                    </a:lnTo>
                    <a:lnTo>
                      <a:pt x="659" y="6"/>
                    </a:lnTo>
                    <a:lnTo>
                      <a:pt x="670" y="4"/>
                    </a:lnTo>
                    <a:lnTo>
                      <a:pt x="679" y="1"/>
                    </a:lnTo>
                    <a:lnTo>
                      <a:pt x="691" y="0"/>
                    </a:lnTo>
                    <a:lnTo>
                      <a:pt x="693" y="4"/>
                    </a:lnTo>
                    <a:lnTo>
                      <a:pt x="706" y="32"/>
                    </a:lnTo>
                    <a:lnTo>
                      <a:pt x="747" y="90"/>
                    </a:lnTo>
                    <a:lnTo>
                      <a:pt x="752" y="132"/>
                    </a:lnTo>
                    <a:lnTo>
                      <a:pt x="732" y="142"/>
                    </a:lnTo>
                    <a:lnTo>
                      <a:pt x="714" y="161"/>
                    </a:lnTo>
                    <a:lnTo>
                      <a:pt x="695" y="186"/>
                    </a:lnTo>
                    <a:lnTo>
                      <a:pt x="679" y="218"/>
                    </a:lnTo>
                    <a:lnTo>
                      <a:pt x="671" y="214"/>
                    </a:lnTo>
                    <a:lnTo>
                      <a:pt x="659" y="214"/>
                    </a:lnTo>
                    <a:lnTo>
                      <a:pt x="630" y="226"/>
                    </a:lnTo>
                    <a:lnTo>
                      <a:pt x="620" y="235"/>
                    </a:lnTo>
                    <a:lnTo>
                      <a:pt x="599" y="256"/>
                    </a:lnTo>
                    <a:lnTo>
                      <a:pt x="585" y="275"/>
                    </a:lnTo>
                    <a:lnTo>
                      <a:pt x="583" y="279"/>
                    </a:lnTo>
                    <a:lnTo>
                      <a:pt x="574" y="317"/>
                    </a:lnTo>
                    <a:lnTo>
                      <a:pt x="573" y="324"/>
                    </a:lnTo>
                    <a:lnTo>
                      <a:pt x="558" y="323"/>
                    </a:lnTo>
                    <a:lnTo>
                      <a:pt x="537" y="328"/>
                    </a:lnTo>
                    <a:lnTo>
                      <a:pt x="523" y="337"/>
                    </a:lnTo>
                    <a:lnTo>
                      <a:pt x="520" y="334"/>
                    </a:lnTo>
                    <a:lnTo>
                      <a:pt x="513" y="330"/>
                    </a:lnTo>
                    <a:lnTo>
                      <a:pt x="511" y="328"/>
                    </a:lnTo>
                    <a:lnTo>
                      <a:pt x="488" y="311"/>
                    </a:lnTo>
                    <a:lnTo>
                      <a:pt x="473" y="302"/>
                    </a:lnTo>
                    <a:lnTo>
                      <a:pt x="468" y="298"/>
                    </a:lnTo>
                    <a:lnTo>
                      <a:pt x="447" y="282"/>
                    </a:lnTo>
                    <a:lnTo>
                      <a:pt x="440" y="277"/>
                    </a:lnTo>
                    <a:lnTo>
                      <a:pt x="429" y="268"/>
                    </a:lnTo>
                    <a:lnTo>
                      <a:pt x="427" y="268"/>
                    </a:lnTo>
                    <a:lnTo>
                      <a:pt x="427" y="267"/>
                    </a:lnTo>
                    <a:lnTo>
                      <a:pt x="412" y="257"/>
                    </a:lnTo>
                    <a:lnTo>
                      <a:pt x="405" y="253"/>
                    </a:lnTo>
                    <a:lnTo>
                      <a:pt x="404" y="253"/>
                    </a:lnTo>
                    <a:lnTo>
                      <a:pt x="400" y="253"/>
                    </a:lnTo>
                    <a:lnTo>
                      <a:pt x="389" y="256"/>
                    </a:lnTo>
                    <a:lnTo>
                      <a:pt x="383" y="256"/>
                    </a:lnTo>
                    <a:lnTo>
                      <a:pt x="378" y="257"/>
                    </a:lnTo>
                    <a:lnTo>
                      <a:pt x="354" y="260"/>
                    </a:lnTo>
                    <a:lnTo>
                      <a:pt x="348" y="261"/>
                    </a:lnTo>
                    <a:lnTo>
                      <a:pt x="337" y="263"/>
                    </a:lnTo>
                    <a:lnTo>
                      <a:pt x="329" y="265"/>
                    </a:lnTo>
                    <a:lnTo>
                      <a:pt x="308" y="267"/>
                    </a:lnTo>
                    <a:lnTo>
                      <a:pt x="307" y="256"/>
                    </a:lnTo>
                    <a:lnTo>
                      <a:pt x="301" y="249"/>
                    </a:lnTo>
                    <a:lnTo>
                      <a:pt x="300" y="247"/>
                    </a:lnTo>
                    <a:lnTo>
                      <a:pt x="297" y="245"/>
                    </a:lnTo>
                    <a:lnTo>
                      <a:pt x="294" y="242"/>
                    </a:lnTo>
                    <a:lnTo>
                      <a:pt x="286" y="243"/>
                    </a:lnTo>
                    <a:lnTo>
                      <a:pt x="281" y="236"/>
                    </a:lnTo>
                    <a:lnTo>
                      <a:pt x="282" y="236"/>
                    </a:lnTo>
                    <a:lnTo>
                      <a:pt x="272" y="236"/>
                    </a:lnTo>
                    <a:lnTo>
                      <a:pt x="263" y="238"/>
                    </a:lnTo>
                    <a:lnTo>
                      <a:pt x="256" y="239"/>
                    </a:lnTo>
                    <a:lnTo>
                      <a:pt x="253" y="239"/>
                    </a:lnTo>
                    <a:lnTo>
                      <a:pt x="242" y="240"/>
                    </a:lnTo>
                    <a:lnTo>
                      <a:pt x="220" y="243"/>
                    </a:lnTo>
                    <a:lnTo>
                      <a:pt x="218" y="243"/>
                    </a:lnTo>
                    <a:lnTo>
                      <a:pt x="209" y="243"/>
                    </a:lnTo>
                    <a:lnTo>
                      <a:pt x="200" y="245"/>
                    </a:lnTo>
                    <a:lnTo>
                      <a:pt x="192" y="246"/>
                    </a:lnTo>
                    <a:lnTo>
                      <a:pt x="186" y="246"/>
                    </a:lnTo>
                    <a:lnTo>
                      <a:pt x="180" y="247"/>
                    </a:lnTo>
                    <a:lnTo>
                      <a:pt x="178" y="247"/>
                    </a:lnTo>
                    <a:lnTo>
                      <a:pt x="177" y="247"/>
                    </a:lnTo>
                    <a:lnTo>
                      <a:pt x="167" y="250"/>
                    </a:lnTo>
                    <a:lnTo>
                      <a:pt x="156" y="254"/>
                    </a:lnTo>
                    <a:lnTo>
                      <a:pt x="149" y="259"/>
                    </a:lnTo>
                    <a:lnTo>
                      <a:pt x="142" y="260"/>
                    </a:lnTo>
                    <a:lnTo>
                      <a:pt x="139" y="261"/>
                    </a:lnTo>
                    <a:lnTo>
                      <a:pt x="134" y="268"/>
                    </a:lnTo>
                    <a:lnTo>
                      <a:pt x="126" y="270"/>
                    </a:lnTo>
                    <a:lnTo>
                      <a:pt x="123" y="271"/>
                    </a:lnTo>
                    <a:lnTo>
                      <a:pt x="114" y="275"/>
                    </a:lnTo>
                    <a:lnTo>
                      <a:pt x="113" y="277"/>
                    </a:lnTo>
                    <a:lnTo>
                      <a:pt x="106" y="279"/>
                    </a:lnTo>
                    <a:lnTo>
                      <a:pt x="99" y="281"/>
                    </a:lnTo>
                    <a:lnTo>
                      <a:pt x="87" y="284"/>
                    </a:lnTo>
                    <a:lnTo>
                      <a:pt x="73" y="286"/>
                    </a:lnTo>
                    <a:lnTo>
                      <a:pt x="72" y="286"/>
                    </a:lnTo>
                    <a:lnTo>
                      <a:pt x="67" y="286"/>
                    </a:lnTo>
                    <a:lnTo>
                      <a:pt x="60" y="288"/>
                    </a:lnTo>
                    <a:lnTo>
                      <a:pt x="60" y="289"/>
                    </a:lnTo>
                    <a:lnTo>
                      <a:pt x="34" y="292"/>
                    </a:lnTo>
                    <a:lnTo>
                      <a:pt x="33" y="292"/>
                    </a:lnTo>
                    <a:lnTo>
                      <a:pt x="27" y="293"/>
                    </a:lnTo>
                    <a:lnTo>
                      <a:pt x="18" y="293"/>
                    </a:lnTo>
                    <a:lnTo>
                      <a:pt x="6" y="296"/>
                    </a:lnTo>
                    <a:lnTo>
                      <a:pt x="1" y="296"/>
                    </a:lnTo>
                    <a:lnTo>
                      <a:pt x="1" y="295"/>
                    </a:lnTo>
                    <a:lnTo>
                      <a:pt x="0" y="282"/>
                    </a:lnTo>
                    <a:lnTo>
                      <a:pt x="0" y="272"/>
                    </a:lnTo>
                    <a:lnTo>
                      <a:pt x="4" y="267"/>
                    </a:lnTo>
                    <a:lnTo>
                      <a:pt x="16" y="265"/>
                    </a:lnTo>
                    <a:lnTo>
                      <a:pt x="22" y="260"/>
                    </a:lnTo>
                    <a:lnTo>
                      <a:pt x="22" y="250"/>
                    </a:lnTo>
                    <a:lnTo>
                      <a:pt x="22" y="245"/>
                    </a:lnTo>
                    <a:lnTo>
                      <a:pt x="24" y="240"/>
                    </a:lnTo>
                    <a:lnTo>
                      <a:pt x="31" y="233"/>
                    </a:lnTo>
                    <a:lnTo>
                      <a:pt x="41" y="226"/>
                    </a:lnTo>
                    <a:lnTo>
                      <a:pt x="49" y="225"/>
                    </a:lnTo>
                    <a:lnTo>
                      <a:pt x="51" y="225"/>
                    </a:lnTo>
                    <a:lnTo>
                      <a:pt x="63" y="224"/>
                    </a:lnTo>
                    <a:lnTo>
                      <a:pt x="83" y="207"/>
                    </a:lnTo>
                    <a:lnTo>
                      <a:pt x="81" y="204"/>
                    </a:lnTo>
                    <a:lnTo>
                      <a:pt x="92" y="197"/>
                    </a:lnTo>
                    <a:lnTo>
                      <a:pt x="102" y="194"/>
                    </a:lnTo>
                    <a:lnTo>
                      <a:pt x="105" y="192"/>
                    </a:lnTo>
                    <a:lnTo>
                      <a:pt x="109" y="182"/>
                    </a:lnTo>
                    <a:lnTo>
                      <a:pt x="109" y="181"/>
                    </a:lnTo>
                    <a:lnTo>
                      <a:pt x="109" y="175"/>
                    </a:lnTo>
                    <a:lnTo>
                      <a:pt x="119" y="168"/>
                    </a:lnTo>
                    <a:lnTo>
                      <a:pt x="130" y="158"/>
                    </a:lnTo>
                    <a:lnTo>
                      <a:pt x="132" y="161"/>
                    </a:lnTo>
                    <a:lnTo>
                      <a:pt x="131" y="165"/>
                    </a:lnTo>
                    <a:lnTo>
                      <a:pt x="142" y="167"/>
                    </a:lnTo>
                    <a:lnTo>
                      <a:pt x="142" y="165"/>
                    </a:lnTo>
                    <a:lnTo>
                      <a:pt x="144" y="162"/>
                    </a:lnTo>
                    <a:lnTo>
                      <a:pt x="146" y="155"/>
                    </a:lnTo>
                  </a:path>
                </a:pathLst>
              </a:custGeom>
              <a:solidFill>
                <a:schemeClr val="tx2"/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222" name="Freeform 272" descr="70%"/>
              <p:cNvSpPr>
                <a:spLocks/>
              </p:cNvSpPr>
              <p:nvPr/>
            </p:nvSpPr>
            <p:spPr bwMode="auto">
              <a:xfrm>
                <a:off x="5621201" y="3452887"/>
                <a:ext cx="688975" cy="488950"/>
              </a:xfrm>
              <a:custGeom>
                <a:avLst/>
                <a:gdLst>
                  <a:gd name="T0" fmla="*/ 200686532 w 435"/>
                  <a:gd name="T1" fmla="*/ 336189912 h 332"/>
                  <a:gd name="T2" fmla="*/ 288487313 w 435"/>
                  <a:gd name="T3" fmla="*/ 388245487 h 332"/>
                  <a:gd name="T4" fmla="*/ 316081150 w 435"/>
                  <a:gd name="T5" fmla="*/ 407765189 h 332"/>
                  <a:gd name="T6" fmla="*/ 336150115 w 435"/>
                  <a:gd name="T7" fmla="*/ 416441102 h 332"/>
                  <a:gd name="T8" fmla="*/ 388830554 w 435"/>
                  <a:gd name="T9" fmla="*/ 488017760 h 332"/>
                  <a:gd name="T10" fmla="*/ 423950946 w 435"/>
                  <a:gd name="T11" fmla="*/ 511876154 h 332"/>
                  <a:gd name="T12" fmla="*/ 479138620 w 435"/>
                  <a:gd name="T13" fmla="*/ 531395856 h 332"/>
                  <a:gd name="T14" fmla="*/ 514258913 w 435"/>
                  <a:gd name="T15" fmla="*/ 618154994 h 332"/>
                  <a:gd name="T16" fmla="*/ 544363152 w 435"/>
                  <a:gd name="T17" fmla="*/ 629000255 h 332"/>
                  <a:gd name="T18" fmla="*/ 581990680 w 435"/>
                  <a:gd name="T19" fmla="*/ 709251353 h 332"/>
                  <a:gd name="T20" fmla="*/ 649722447 w 435"/>
                  <a:gd name="T21" fmla="*/ 743955008 h 332"/>
                  <a:gd name="T22" fmla="*/ 677317868 w 435"/>
                  <a:gd name="T23" fmla="*/ 715759393 h 332"/>
                  <a:gd name="T24" fmla="*/ 654740084 w 435"/>
                  <a:gd name="T25" fmla="*/ 661534563 h 332"/>
                  <a:gd name="T26" fmla="*/ 735014360 w 435"/>
                  <a:gd name="T27" fmla="*/ 642013389 h 332"/>
                  <a:gd name="T28" fmla="*/ 740031997 w 435"/>
                  <a:gd name="T29" fmla="*/ 618154994 h 332"/>
                  <a:gd name="T30" fmla="*/ 752574507 w 435"/>
                  <a:gd name="T31" fmla="*/ 618154994 h 332"/>
                  <a:gd name="T32" fmla="*/ 822815092 w 435"/>
                  <a:gd name="T33" fmla="*/ 574775425 h 332"/>
                  <a:gd name="T34" fmla="*/ 898073513 w 435"/>
                  <a:gd name="T35" fmla="*/ 488017760 h 332"/>
                  <a:gd name="T36" fmla="*/ 955770006 w 435"/>
                  <a:gd name="T37" fmla="*/ 427286363 h 332"/>
                  <a:gd name="T38" fmla="*/ 993399117 w 435"/>
                  <a:gd name="T39" fmla="*/ 310162170 h 332"/>
                  <a:gd name="T40" fmla="*/ 1081199849 w 435"/>
                  <a:gd name="T41" fmla="*/ 221235158 h 332"/>
                  <a:gd name="T42" fmla="*/ 1048588375 w 435"/>
                  <a:gd name="T43" fmla="*/ 203883331 h 332"/>
                  <a:gd name="T44" fmla="*/ 940718678 w 435"/>
                  <a:gd name="T45" fmla="*/ 136645321 h 332"/>
                  <a:gd name="T46" fmla="*/ 842884255 w 435"/>
                  <a:gd name="T47" fmla="*/ 67237987 h 332"/>
                  <a:gd name="T48" fmla="*/ 840375437 w 435"/>
                  <a:gd name="T49" fmla="*/ 65068640 h 332"/>
                  <a:gd name="T50" fmla="*/ 780169927 w 435"/>
                  <a:gd name="T51" fmla="*/ 34703667 h 332"/>
                  <a:gd name="T52" fmla="*/ 727489488 w 435"/>
                  <a:gd name="T53" fmla="*/ 41210234 h 332"/>
                  <a:gd name="T54" fmla="*/ 642197575 w 435"/>
                  <a:gd name="T55" fmla="*/ 52055506 h 332"/>
                  <a:gd name="T56" fmla="*/ 544363152 w 435"/>
                  <a:gd name="T57" fmla="*/ 65068640 h 332"/>
                  <a:gd name="T58" fmla="*/ 526803006 w 435"/>
                  <a:gd name="T59" fmla="*/ 23858401 h 332"/>
                  <a:gd name="T60" fmla="*/ 491682713 w 435"/>
                  <a:gd name="T61" fmla="*/ 13013140 h 332"/>
                  <a:gd name="T62" fmla="*/ 459071239 w 435"/>
                  <a:gd name="T63" fmla="*/ 0 h 332"/>
                  <a:gd name="T64" fmla="*/ 408899519 w 435"/>
                  <a:gd name="T65" fmla="*/ 4337222 h 332"/>
                  <a:gd name="T66" fmla="*/ 321098787 w 435"/>
                  <a:gd name="T67" fmla="*/ 13013140 h 332"/>
                  <a:gd name="T68" fmla="*/ 255875839 w 435"/>
                  <a:gd name="T69" fmla="*/ 19521180 h 332"/>
                  <a:gd name="T70" fmla="*/ 220755546 w 435"/>
                  <a:gd name="T71" fmla="*/ 23858401 h 332"/>
                  <a:gd name="T72" fmla="*/ 165566239 w 435"/>
                  <a:gd name="T73" fmla="*/ 39040887 h 332"/>
                  <a:gd name="T74" fmla="*/ 122921074 w 435"/>
                  <a:gd name="T75" fmla="*/ 52055506 h 332"/>
                  <a:gd name="T76" fmla="*/ 82783120 w 435"/>
                  <a:gd name="T77" fmla="*/ 73744554 h 332"/>
                  <a:gd name="T78" fmla="*/ 40137942 w 435"/>
                  <a:gd name="T79" fmla="*/ 97602972 h 332"/>
                  <a:gd name="T80" fmla="*/ 0 w 435"/>
                  <a:gd name="T81" fmla="*/ 173516850 h 332"/>
                  <a:gd name="T82" fmla="*/ 50171633 w 435"/>
                  <a:gd name="T83" fmla="*/ 203883331 h 332"/>
                  <a:gd name="T84" fmla="*/ 75258248 w 435"/>
                  <a:gd name="T85" fmla="*/ 219065812 h 332"/>
                  <a:gd name="T86" fmla="*/ 112885800 w 435"/>
                  <a:gd name="T87" fmla="*/ 219065812 h 332"/>
                  <a:gd name="T88" fmla="*/ 148006093 w 435"/>
                  <a:gd name="T89" fmla="*/ 260276034 h 332"/>
                  <a:gd name="T90" fmla="*/ 168075058 w 435"/>
                  <a:gd name="T91" fmla="*/ 299316910 h 33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35"/>
                  <a:gd name="T139" fmla="*/ 0 h 332"/>
                  <a:gd name="T140" fmla="*/ 435 w 435"/>
                  <a:gd name="T141" fmla="*/ 332 h 33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35" h="332">
                    <a:moveTo>
                      <a:pt x="76" y="144"/>
                    </a:moveTo>
                    <a:lnTo>
                      <a:pt x="77" y="144"/>
                    </a:lnTo>
                    <a:lnTo>
                      <a:pt x="80" y="149"/>
                    </a:lnTo>
                    <a:lnTo>
                      <a:pt x="98" y="159"/>
                    </a:lnTo>
                    <a:lnTo>
                      <a:pt x="110" y="166"/>
                    </a:lnTo>
                    <a:lnTo>
                      <a:pt x="115" y="173"/>
                    </a:lnTo>
                    <a:lnTo>
                      <a:pt x="119" y="180"/>
                    </a:lnTo>
                    <a:lnTo>
                      <a:pt x="124" y="182"/>
                    </a:lnTo>
                    <a:lnTo>
                      <a:pt x="126" y="182"/>
                    </a:lnTo>
                    <a:lnTo>
                      <a:pt x="133" y="185"/>
                    </a:lnTo>
                    <a:lnTo>
                      <a:pt x="133" y="186"/>
                    </a:lnTo>
                    <a:lnTo>
                      <a:pt x="134" y="186"/>
                    </a:lnTo>
                    <a:lnTo>
                      <a:pt x="145" y="203"/>
                    </a:lnTo>
                    <a:lnTo>
                      <a:pt x="152" y="209"/>
                    </a:lnTo>
                    <a:lnTo>
                      <a:pt x="155" y="216"/>
                    </a:lnTo>
                    <a:lnTo>
                      <a:pt x="165" y="220"/>
                    </a:lnTo>
                    <a:lnTo>
                      <a:pt x="166" y="224"/>
                    </a:lnTo>
                    <a:lnTo>
                      <a:pt x="169" y="227"/>
                    </a:lnTo>
                    <a:lnTo>
                      <a:pt x="178" y="229"/>
                    </a:lnTo>
                    <a:lnTo>
                      <a:pt x="185" y="234"/>
                    </a:lnTo>
                    <a:lnTo>
                      <a:pt x="191" y="236"/>
                    </a:lnTo>
                    <a:lnTo>
                      <a:pt x="191" y="245"/>
                    </a:lnTo>
                    <a:lnTo>
                      <a:pt x="203" y="263"/>
                    </a:lnTo>
                    <a:lnTo>
                      <a:pt x="205" y="276"/>
                    </a:lnTo>
                    <a:lnTo>
                      <a:pt x="207" y="279"/>
                    </a:lnTo>
                    <a:lnTo>
                      <a:pt x="209" y="279"/>
                    </a:lnTo>
                    <a:lnTo>
                      <a:pt x="217" y="281"/>
                    </a:lnTo>
                    <a:lnTo>
                      <a:pt x="235" y="306"/>
                    </a:lnTo>
                    <a:lnTo>
                      <a:pt x="235" y="312"/>
                    </a:lnTo>
                    <a:lnTo>
                      <a:pt x="235" y="315"/>
                    </a:lnTo>
                    <a:lnTo>
                      <a:pt x="241" y="326"/>
                    </a:lnTo>
                    <a:lnTo>
                      <a:pt x="250" y="326"/>
                    </a:lnTo>
                    <a:lnTo>
                      <a:pt x="262" y="331"/>
                    </a:lnTo>
                    <a:lnTo>
                      <a:pt x="262" y="326"/>
                    </a:lnTo>
                    <a:lnTo>
                      <a:pt x="273" y="318"/>
                    </a:lnTo>
                    <a:lnTo>
                      <a:pt x="278" y="308"/>
                    </a:lnTo>
                    <a:lnTo>
                      <a:pt x="270" y="304"/>
                    </a:lnTo>
                    <a:lnTo>
                      <a:pt x="264" y="293"/>
                    </a:lnTo>
                    <a:lnTo>
                      <a:pt x="281" y="304"/>
                    </a:lnTo>
                    <a:lnTo>
                      <a:pt x="292" y="297"/>
                    </a:lnTo>
                    <a:lnTo>
                      <a:pt x="296" y="286"/>
                    </a:lnTo>
                    <a:lnTo>
                      <a:pt x="287" y="275"/>
                    </a:lnTo>
                    <a:lnTo>
                      <a:pt x="293" y="275"/>
                    </a:lnTo>
                    <a:lnTo>
                      <a:pt x="298" y="276"/>
                    </a:lnTo>
                    <a:lnTo>
                      <a:pt x="300" y="274"/>
                    </a:lnTo>
                    <a:lnTo>
                      <a:pt x="302" y="274"/>
                    </a:lnTo>
                    <a:lnTo>
                      <a:pt x="303" y="276"/>
                    </a:lnTo>
                    <a:lnTo>
                      <a:pt x="306" y="272"/>
                    </a:lnTo>
                    <a:lnTo>
                      <a:pt x="318" y="261"/>
                    </a:lnTo>
                    <a:lnTo>
                      <a:pt x="331" y="256"/>
                    </a:lnTo>
                    <a:lnTo>
                      <a:pt x="338" y="239"/>
                    </a:lnTo>
                    <a:lnTo>
                      <a:pt x="350" y="232"/>
                    </a:lnTo>
                    <a:lnTo>
                      <a:pt x="361" y="216"/>
                    </a:lnTo>
                    <a:lnTo>
                      <a:pt x="360" y="207"/>
                    </a:lnTo>
                    <a:lnTo>
                      <a:pt x="378" y="203"/>
                    </a:lnTo>
                    <a:lnTo>
                      <a:pt x="384" y="191"/>
                    </a:lnTo>
                    <a:lnTo>
                      <a:pt x="386" y="189"/>
                    </a:lnTo>
                    <a:lnTo>
                      <a:pt x="391" y="162"/>
                    </a:lnTo>
                    <a:lnTo>
                      <a:pt x="399" y="137"/>
                    </a:lnTo>
                    <a:lnTo>
                      <a:pt x="413" y="114"/>
                    </a:lnTo>
                    <a:lnTo>
                      <a:pt x="417" y="110"/>
                    </a:lnTo>
                    <a:lnTo>
                      <a:pt x="434" y="99"/>
                    </a:lnTo>
                    <a:lnTo>
                      <a:pt x="431" y="96"/>
                    </a:lnTo>
                    <a:lnTo>
                      <a:pt x="424" y="92"/>
                    </a:lnTo>
                    <a:lnTo>
                      <a:pt x="421" y="91"/>
                    </a:lnTo>
                    <a:lnTo>
                      <a:pt x="399" y="74"/>
                    </a:lnTo>
                    <a:lnTo>
                      <a:pt x="384" y="65"/>
                    </a:lnTo>
                    <a:lnTo>
                      <a:pt x="378" y="60"/>
                    </a:lnTo>
                    <a:lnTo>
                      <a:pt x="357" y="45"/>
                    </a:lnTo>
                    <a:lnTo>
                      <a:pt x="350" y="40"/>
                    </a:lnTo>
                    <a:lnTo>
                      <a:pt x="339" y="31"/>
                    </a:lnTo>
                    <a:lnTo>
                      <a:pt x="338" y="31"/>
                    </a:lnTo>
                    <a:lnTo>
                      <a:pt x="338" y="30"/>
                    </a:lnTo>
                    <a:lnTo>
                      <a:pt x="323" y="20"/>
                    </a:lnTo>
                    <a:lnTo>
                      <a:pt x="316" y="16"/>
                    </a:lnTo>
                    <a:lnTo>
                      <a:pt x="314" y="16"/>
                    </a:lnTo>
                    <a:lnTo>
                      <a:pt x="310" y="16"/>
                    </a:lnTo>
                    <a:lnTo>
                      <a:pt x="299" y="19"/>
                    </a:lnTo>
                    <a:lnTo>
                      <a:pt x="293" y="19"/>
                    </a:lnTo>
                    <a:lnTo>
                      <a:pt x="288" y="20"/>
                    </a:lnTo>
                    <a:lnTo>
                      <a:pt x="264" y="23"/>
                    </a:lnTo>
                    <a:lnTo>
                      <a:pt x="259" y="24"/>
                    </a:lnTo>
                    <a:lnTo>
                      <a:pt x="248" y="26"/>
                    </a:lnTo>
                    <a:lnTo>
                      <a:pt x="239" y="29"/>
                    </a:lnTo>
                    <a:lnTo>
                      <a:pt x="219" y="30"/>
                    </a:lnTo>
                    <a:lnTo>
                      <a:pt x="217" y="19"/>
                    </a:lnTo>
                    <a:lnTo>
                      <a:pt x="212" y="12"/>
                    </a:lnTo>
                    <a:lnTo>
                      <a:pt x="210" y="11"/>
                    </a:lnTo>
                    <a:lnTo>
                      <a:pt x="207" y="8"/>
                    </a:lnTo>
                    <a:lnTo>
                      <a:pt x="205" y="5"/>
                    </a:lnTo>
                    <a:lnTo>
                      <a:pt x="196" y="6"/>
                    </a:lnTo>
                    <a:lnTo>
                      <a:pt x="191" y="0"/>
                    </a:lnTo>
                    <a:lnTo>
                      <a:pt x="192" y="0"/>
                    </a:lnTo>
                    <a:lnTo>
                      <a:pt x="183" y="0"/>
                    </a:lnTo>
                    <a:lnTo>
                      <a:pt x="173" y="1"/>
                    </a:lnTo>
                    <a:lnTo>
                      <a:pt x="166" y="2"/>
                    </a:lnTo>
                    <a:lnTo>
                      <a:pt x="163" y="2"/>
                    </a:lnTo>
                    <a:lnTo>
                      <a:pt x="152" y="4"/>
                    </a:lnTo>
                    <a:lnTo>
                      <a:pt x="130" y="6"/>
                    </a:lnTo>
                    <a:lnTo>
                      <a:pt x="128" y="6"/>
                    </a:lnTo>
                    <a:lnTo>
                      <a:pt x="119" y="6"/>
                    </a:lnTo>
                    <a:lnTo>
                      <a:pt x="110" y="8"/>
                    </a:lnTo>
                    <a:lnTo>
                      <a:pt x="102" y="9"/>
                    </a:lnTo>
                    <a:lnTo>
                      <a:pt x="97" y="9"/>
                    </a:lnTo>
                    <a:lnTo>
                      <a:pt x="90" y="11"/>
                    </a:lnTo>
                    <a:lnTo>
                      <a:pt x="88" y="11"/>
                    </a:lnTo>
                    <a:lnTo>
                      <a:pt x="87" y="11"/>
                    </a:lnTo>
                    <a:lnTo>
                      <a:pt x="77" y="13"/>
                    </a:lnTo>
                    <a:lnTo>
                      <a:pt x="66" y="18"/>
                    </a:lnTo>
                    <a:lnTo>
                      <a:pt x="59" y="22"/>
                    </a:lnTo>
                    <a:lnTo>
                      <a:pt x="52" y="23"/>
                    </a:lnTo>
                    <a:lnTo>
                      <a:pt x="49" y="24"/>
                    </a:lnTo>
                    <a:lnTo>
                      <a:pt x="44" y="31"/>
                    </a:lnTo>
                    <a:lnTo>
                      <a:pt x="36" y="33"/>
                    </a:lnTo>
                    <a:lnTo>
                      <a:pt x="33" y="34"/>
                    </a:lnTo>
                    <a:lnTo>
                      <a:pt x="24" y="38"/>
                    </a:lnTo>
                    <a:lnTo>
                      <a:pt x="23" y="40"/>
                    </a:lnTo>
                    <a:lnTo>
                      <a:pt x="16" y="42"/>
                    </a:lnTo>
                    <a:lnTo>
                      <a:pt x="15" y="51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1" y="80"/>
                    </a:lnTo>
                    <a:lnTo>
                      <a:pt x="9" y="85"/>
                    </a:lnTo>
                    <a:lnTo>
                      <a:pt x="20" y="91"/>
                    </a:lnTo>
                    <a:lnTo>
                      <a:pt x="23" y="94"/>
                    </a:lnTo>
                    <a:lnTo>
                      <a:pt x="29" y="96"/>
                    </a:lnTo>
                    <a:lnTo>
                      <a:pt x="30" y="98"/>
                    </a:lnTo>
                    <a:lnTo>
                      <a:pt x="33" y="99"/>
                    </a:lnTo>
                    <a:lnTo>
                      <a:pt x="34" y="98"/>
                    </a:lnTo>
                    <a:lnTo>
                      <a:pt x="45" y="98"/>
                    </a:lnTo>
                    <a:lnTo>
                      <a:pt x="49" y="108"/>
                    </a:lnTo>
                    <a:lnTo>
                      <a:pt x="56" y="116"/>
                    </a:lnTo>
                    <a:lnTo>
                      <a:pt x="59" y="117"/>
                    </a:lnTo>
                    <a:lnTo>
                      <a:pt x="59" y="120"/>
                    </a:lnTo>
                    <a:lnTo>
                      <a:pt x="61" y="124"/>
                    </a:lnTo>
                    <a:lnTo>
                      <a:pt x="67" y="132"/>
                    </a:lnTo>
                    <a:lnTo>
                      <a:pt x="73" y="138"/>
                    </a:lnTo>
                    <a:lnTo>
                      <a:pt x="76" y="144"/>
                    </a:ln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grpSp>
            <p:nvGrpSpPr>
              <p:cNvPr id="223" name="Group 273"/>
              <p:cNvGrpSpPr>
                <a:grpSpLocks/>
              </p:cNvGrpSpPr>
              <p:nvPr/>
            </p:nvGrpSpPr>
            <p:grpSpPr bwMode="auto">
              <a:xfrm>
                <a:off x="1666738" y="4384750"/>
                <a:ext cx="885825" cy="579438"/>
                <a:chOff x="1710" y="3401"/>
                <a:chExt cx="498" cy="349"/>
              </a:xfrm>
              <a:solidFill>
                <a:schemeClr val="tx2"/>
              </a:solidFill>
            </p:grpSpPr>
            <p:sp>
              <p:nvSpPr>
                <p:cNvPr id="224" name="Freeform 274"/>
                <p:cNvSpPr>
                  <a:spLocks/>
                </p:cNvSpPr>
                <p:nvPr/>
              </p:nvSpPr>
              <p:spPr bwMode="auto">
                <a:xfrm>
                  <a:off x="2101" y="3607"/>
                  <a:ext cx="107" cy="143"/>
                </a:xfrm>
                <a:custGeom>
                  <a:avLst/>
                  <a:gdLst>
                    <a:gd name="T0" fmla="*/ 19 w 120"/>
                    <a:gd name="T1" fmla="*/ 91 h 160"/>
                    <a:gd name="T2" fmla="*/ 36 w 120"/>
                    <a:gd name="T3" fmla="*/ 69 h 160"/>
                    <a:gd name="T4" fmla="*/ 68 w 120"/>
                    <a:gd name="T5" fmla="*/ 55 h 160"/>
                    <a:gd name="T6" fmla="*/ 59 w 120"/>
                    <a:gd name="T7" fmla="*/ 41 h 160"/>
                    <a:gd name="T8" fmla="*/ 59 w 120"/>
                    <a:gd name="T9" fmla="*/ 37 h 160"/>
                    <a:gd name="T10" fmla="*/ 49 w 120"/>
                    <a:gd name="T11" fmla="*/ 37 h 160"/>
                    <a:gd name="T12" fmla="*/ 45 w 120"/>
                    <a:gd name="T13" fmla="*/ 27 h 160"/>
                    <a:gd name="T14" fmla="*/ 40 w 120"/>
                    <a:gd name="T15" fmla="*/ 19 h 160"/>
                    <a:gd name="T16" fmla="*/ 19 w 120"/>
                    <a:gd name="T17" fmla="*/ 4 h 160"/>
                    <a:gd name="T18" fmla="*/ 9 w 120"/>
                    <a:gd name="T19" fmla="*/ 0 h 160"/>
                    <a:gd name="T20" fmla="*/ 4 w 120"/>
                    <a:gd name="T21" fmla="*/ 4 h 160"/>
                    <a:gd name="T22" fmla="*/ 0 w 120"/>
                    <a:gd name="T23" fmla="*/ 37 h 160"/>
                    <a:gd name="T24" fmla="*/ 0 w 120"/>
                    <a:gd name="T25" fmla="*/ 59 h 160"/>
                    <a:gd name="T26" fmla="*/ 0 w 120"/>
                    <a:gd name="T27" fmla="*/ 69 h 160"/>
                    <a:gd name="T28" fmla="*/ 0 w 120"/>
                    <a:gd name="T29" fmla="*/ 78 h 160"/>
                    <a:gd name="T30" fmla="*/ 9 w 120"/>
                    <a:gd name="T31" fmla="*/ 82 h 160"/>
                    <a:gd name="T32" fmla="*/ 13 w 120"/>
                    <a:gd name="T33" fmla="*/ 91 h 160"/>
                    <a:gd name="T34" fmla="*/ 19 w 120"/>
                    <a:gd name="T35" fmla="*/ 91 h 16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20"/>
                    <a:gd name="T55" fmla="*/ 0 h 160"/>
                    <a:gd name="T56" fmla="*/ 120 w 120"/>
                    <a:gd name="T57" fmla="*/ 160 h 16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20" h="160">
                      <a:moveTo>
                        <a:pt x="32" y="160"/>
                      </a:moveTo>
                      <a:lnTo>
                        <a:pt x="64" y="120"/>
                      </a:lnTo>
                      <a:lnTo>
                        <a:pt x="120" y="96"/>
                      </a:lnTo>
                      <a:lnTo>
                        <a:pt x="104" y="72"/>
                      </a:lnTo>
                      <a:lnTo>
                        <a:pt x="104" y="64"/>
                      </a:lnTo>
                      <a:lnTo>
                        <a:pt x="88" y="64"/>
                      </a:lnTo>
                      <a:lnTo>
                        <a:pt x="80" y="48"/>
                      </a:lnTo>
                      <a:lnTo>
                        <a:pt x="72" y="32"/>
                      </a:lnTo>
                      <a:lnTo>
                        <a:pt x="32" y="8"/>
                      </a:lnTo>
                      <a:lnTo>
                        <a:pt x="16" y="0"/>
                      </a:lnTo>
                      <a:lnTo>
                        <a:pt x="8" y="8"/>
                      </a:lnTo>
                      <a:lnTo>
                        <a:pt x="0" y="64"/>
                      </a:lnTo>
                      <a:lnTo>
                        <a:pt x="0" y="104"/>
                      </a:lnTo>
                      <a:lnTo>
                        <a:pt x="0" y="120"/>
                      </a:lnTo>
                      <a:lnTo>
                        <a:pt x="0" y="136"/>
                      </a:lnTo>
                      <a:lnTo>
                        <a:pt x="16" y="144"/>
                      </a:lnTo>
                      <a:lnTo>
                        <a:pt x="24" y="160"/>
                      </a:lnTo>
                      <a:lnTo>
                        <a:pt x="32" y="16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7BA5B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25" name="Freeform 275"/>
                <p:cNvSpPr>
                  <a:spLocks/>
                </p:cNvSpPr>
                <p:nvPr/>
              </p:nvSpPr>
              <p:spPr bwMode="auto">
                <a:xfrm>
                  <a:off x="2037" y="3529"/>
                  <a:ext cx="57" cy="43"/>
                </a:xfrm>
                <a:custGeom>
                  <a:avLst/>
                  <a:gdLst>
                    <a:gd name="T0" fmla="*/ 13 w 64"/>
                    <a:gd name="T1" fmla="*/ 10 h 48"/>
                    <a:gd name="T2" fmla="*/ 0 w 64"/>
                    <a:gd name="T3" fmla="*/ 0 h 48"/>
                    <a:gd name="T4" fmla="*/ 0 w 64"/>
                    <a:gd name="T5" fmla="*/ 14 h 48"/>
                    <a:gd name="T6" fmla="*/ 9 w 64"/>
                    <a:gd name="T7" fmla="*/ 19 h 48"/>
                    <a:gd name="T8" fmla="*/ 9 w 64"/>
                    <a:gd name="T9" fmla="*/ 23 h 48"/>
                    <a:gd name="T10" fmla="*/ 18 w 64"/>
                    <a:gd name="T11" fmla="*/ 28 h 48"/>
                    <a:gd name="T12" fmla="*/ 36 w 64"/>
                    <a:gd name="T13" fmla="*/ 23 h 48"/>
                    <a:gd name="T14" fmla="*/ 36 w 64"/>
                    <a:gd name="T15" fmla="*/ 14 h 48"/>
                    <a:gd name="T16" fmla="*/ 32 w 64"/>
                    <a:gd name="T17" fmla="*/ 14 h 48"/>
                    <a:gd name="T18" fmla="*/ 23 w 64"/>
                    <a:gd name="T19" fmla="*/ 10 h 48"/>
                    <a:gd name="T20" fmla="*/ 13 w 64"/>
                    <a:gd name="T21" fmla="*/ 10 h 4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4"/>
                    <a:gd name="T34" fmla="*/ 0 h 48"/>
                    <a:gd name="T35" fmla="*/ 64 w 64"/>
                    <a:gd name="T36" fmla="*/ 48 h 4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4" h="48">
                      <a:moveTo>
                        <a:pt x="24" y="16"/>
                      </a:moveTo>
                      <a:lnTo>
                        <a:pt x="0" y="0"/>
                      </a:lnTo>
                      <a:lnTo>
                        <a:pt x="0" y="24"/>
                      </a:lnTo>
                      <a:lnTo>
                        <a:pt x="16" y="32"/>
                      </a:lnTo>
                      <a:lnTo>
                        <a:pt x="16" y="40"/>
                      </a:lnTo>
                      <a:lnTo>
                        <a:pt x="32" y="48"/>
                      </a:lnTo>
                      <a:lnTo>
                        <a:pt x="64" y="40"/>
                      </a:lnTo>
                      <a:lnTo>
                        <a:pt x="64" y="24"/>
                      </a:lnTo>
                      <a:lnTo>
                        <a:pt x="56" y="24"/>
                      </a:lnTo>
                      <a:lnTo>
                        <a:pt x="40" y="16"/>
                      </a:lnTo>
                      <a:lnTo>
                        <a:pt x="24" y="16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7BA5B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26" name="Freeform 276"/>
                <p:cNvSpPr>
                  <a:spLocks/>
                </p:cNvSpPr>
                <p:nvPr/>
              </p:nvSpPr>
              <p:spPr bwMode="auto">
                <a:xfrm>
                  <a:off x="2023" y="3579"/>
                  <a:ext cx="21" cy="1"/>
                </a:xfrm>
                <a:custGeom>
                  <a:avLst/>
                  <a:gdLst>
                    <a:gd name="T0" fmla="*/ 12 w 24"/>
                    <a:gd name="T1" fmla="*/ 0 h 1"/>
                    <a:gd name="T2" fmla="*/ 0 w 24"/>
                    <a:gd name="T3" fmla="*/ 0 h 1"/>
                    <a:gd name="T4" fmla="*/ 12 w 24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1"/>
                    <a:gd name="T11" fmla="*/ 24 w 24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1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7BA5B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27" name="Freeform 277"/>
                <p:cNvSpPr>
                  <a:spLocks/>
                </p:cNvSpPr>
                <p:nvPr/>
              </p:nvSpPr>
              <p:spPr bwMode="auto">
                <a:xfrm>
                  <a:off x="1973" y="3515"/>
                  <a:ext cx="57" cy="14"/>
                </a:xfrm>
                <a:custGeom>
                  <a:avLst/>
                  <a:gdLst>
                    <a:gd name="T0" fmla="*/ 36 w 64"/>
                    <a:gd name="T1" fmla="*/ 0 h 16"/>
                    <a:gd name="T2" fmla="*/ 4 w 64"/>
                    <a:gd name="T3" fmla="*/ 0 h 16"/>
                    <a:gd name="T4" fmla="*/ 0 w 64"/>
                    <a:gd name="T5" fmla="*/ 4 h 16"/>
                    <a:gd name="T6" fmla="*/ 4 w 64"/>
                    <a:gd name="T7" fmla="*/ 8 h 16"/>
                    <a:gd name="T8" fmla="*/ 36 w 64"/>
                    <a:gd name="T9" fmla="*/ 4 h 16"/>
                    <a:gd name="T10" fmla="*/ 32 w 64"/>
                    <a:gd name="T11" fmla="*/ 0 h 1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4"/>
                    <a:gd name="T19" fmla="*/ 0 h 16"/>
                    <a:gd name="T20" fmla="*/ 64 w 64"/>
                    <a:gd name="T21" fmla="*/ 16 h 1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4" h="16">
                      <a:moveTo>
                        <a:pt x="64" y="0"/>
                      </a:move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16"/>
                      </a:lnTo>
                      <a:lnTo>
                        <a:pt x="64" y="8"/>
                      </a:lnTo>
                      <a:lnTo>
                        <a:pt x="56" y="0"/>
                      </a:lnTo>
                    </a:path>
                  </a:pathLst>
                </a:custGeom>
                <a:grpFill/>
                <a:ln w="6350">
                  <a:solidFill>
                    <a:srgbClr val="7BA5B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28" name="Freeform 278"/>
                <p:cNvSpPr>
                  <a:spLocks/>
                </p:cNvSpPr>
                <p:nvPr/>
              </p:nvSpPr>
              <p:spPr bwMode="auto">
                <a:xfrm>
                  <a:off x="1880" y="3465"/>
                  <a:ext cx="64" cy="36"/>
                </a:xfrm>
                <a:custGeom>
                  <a:avLst/>
                  <a:gdLst>
                    <a:gd name="T0" fmla="*/ 4 w 72"/>
                    <a:gd name="T1" fmla="*/ 5 h 40"/>
                    <a:gd name="T2" fmla="*/ 9 w 72"/>
                    <a:gd name="T3" fmla="*/ 14 h 40"/>
                    <a:gd name="T4" fmla="*/ 22 w 72"/>
                    <a:gd name="T5" fmla="*/ 19 h 40"/>
                    <a:gd name="T6" fmla="*/ 27 w 72"/>
                    <a:gd name="T7" fmla="*/ 23 h 40"/>
                    <a:gd name="T8" fmla="*/ 36 w 72"/>
                    <a:gd name="T9" fmla="*/ 23 h 40"/>
                    <a:gd name="T10" fmla="*/ 40 w 72"/>
                    <a:gd name="T11" fmla="*/ 23 h 40"/>
                    <a:gd name="T12" fmla="*/ 36 w 72"/>
                    <a:gd name="T13" fmla="*/ 14 h 40"/>
                    <a:gd name="T14" fmla="*/ 27 w 72"/>
                    <a:gd name="T15" fmla="*/ 10 h 40"/>
                    <a:gd name="T16" fmla="*/ 22 w 72"/>
                    <a:gd name="T17" fmla="*/ 0 h 40"/>
                    <a:gd name="T18" fmla="*/ 13 w 72"/>
                    <a:gd name="T19" fmla="*/ 0 h 40"/>
                    <a:gd name="T20" fmla="*/ 0 w 72"/>
                    <a:gd name="T21" fmla="*/ 0 h 40"/>
                    <a:gd name="T22" fmla="*/ 4 w 72"/>
                    <a:gd name="T23" fmla="*/ 5 h 4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72"/>
                    <a:gd name="T37" fmla="*/ 0 h 40"/>
                    <a:gd name="T38" fmla="*/ 72 w 72"/>
                    <a:gd name="T39" fmla="*/ 40 h 4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72" h="40">
                      <a:moveTo>
                        <a:pt x="8" y="8"/>
                      </a:moveTo>
                      <a:lnTo>
                        <a:pt x="16" y="24"/>
                      </a:lnTo>
                      <a:lnTo>
                        <a:pt x="40" y="32"/>
                      </a:lnTo>
                      <a:lnTo>
                        <a:pt x="48" y="40"/>
                      </a:lnTo>
                      <a:lnTo>
                        <a:pt x="64" y="40"/>
                      </a:lnTo>
                      <a:lnTo>
                        <a:pt x="72" y="40"/>
                      </a:lnTo>
                      <a:lnTo>
                        <a:pt x="64" y="24"/>
                      </a:lnTo>
                      <a:lnTo>
                        <a:pt x="48" y="16"/>
                      </a:lnTo>
                      <a:lnTo>
                        <a:pt x="40" y="0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7BA5B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29" name="Freeform 279"/>
                <p:cNvSpPr>
                  <a:spLocks/>
                </p:cNvSpPr>
                <p:nvPr/>
              </p:nvSpPr>
              <p:spPr bwMode="auto">
                <a:xfrm>
                  <a:off x="2001" y="3543"/>
                  <a:ext cx="22" cy="15"/>
                </a:xfrm>
                <a:custGeom>
                  <a:avLst/>
                  <a:gdLst>
                    <a:gd name="T0" fmla="*/ 0 w 24"/>
                    <a:gd name="T1" fmla="*/ 0 h 16"/>
                    <a:gd name="T2" fmla="*/ 16 w 24"/>
                    <a:gd name="T3" fmla="*/ 8 h 16"/>
                    <a:gd name="T4" fmla="*/ 6 w 24"/>
                    <a:gd name="T5" fmla="*/ 11 h 16"/>
                    <a:gd name="T6" fmla="*/ 0 w 24"/>
                    <a:gd name="T7" fmla="*/ 0 h 1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16"/>
                    <a:gd name="T14" fmla="*/ 24 w 24"/>
                    <a:gd name="T15" fmla="*/ 16 h 1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16">
                      <a:moveTo>
                        <a:pt x="0" y="0"/>
                      </a:moveTo>
                      <a:lnTo>
                        <a:pt x="24" y="8"/>
                      </a:lnTo>
                      <a:lnTo>
                        <a:pt x="8" y="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7BA5B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30" name="Freeform 280"/>
                <p:cNvSpPr>
                  <a:spLocks/>
                </p:cNvSpPr>
                <p:nvPr/>
              </p:nvSpPr>
              <p:spPr bwMode="auto">
                <a:xfrm>
                  <a:off x="1752" y="3401"/>
                  <a:ext cx="50" cy="36"/>
                </a:xfrm>
                <a:custGeom>
                  <a:avLst/>
                  <a:gdLst>
                    <a:gd name="T0" fmla="*/ 27 w 56"/>
                    <a:gd name="T1" fmla="*/ 19 h 40"/>
                    <a:gd name="T2" fmla="*/ 27 w 56"/>
                    <a:gd name="T3" fmla="*/ 10 h 40"/>
                    <a:gd name="T4" fmla="*/ 32 w 56"/>
                    <a:gd name="T5" fmla="*/ 5 h 40"/>
                    <a:gd name="T6" fmla="*/ 27 w 56"/>
                    <a:gd name="T7" fmla="*/ 0 h 40"/>
                    <a:gd name="T8" fmla="*/ 4 w 56"/>
                    <a:gd name="T9" fmla="*/ 0 h 40"/>
                    <a:gd name="T10" fmla="*/ 0 w 56"/>
                    <a:gd name="T11" fmla="*/ 5 h 40"/>
                    <a:gd name="T12" fmla="*/ 4 w 56"/>
                    <a:gd name="T13" fmla="*/ 19 h 40"/>
                    <a:gd name="T14" fmla="*/ 13 w 56"/>
                    <a:gd name="T15" fmla="*/ 23 h 40"/>
                    <a:gd name="T16" fmla="*/ 27 w 56"/>
                    <a:gd name="T17" fmla="*/ 19 h 4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56"/>
                    <a:gd name="T28" fmla="*/ 0 h 40"/>
                    <a:gd name="T29" fmla="*/ 56 w 56"/>
                    <a:gd name="T30" fmla="*/ 40 h 4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56" h="40">
                      <a:moveTo>
                        <a:pt x="48" y="32"/>
                      </a:moveTo>
                      <a:lnTo>
                        <a:pt x="48" y="16"/>
                      </a:lnTo>
                      <a:lnTo>
                        <a:pt x="56" y="8"/>
                      </a:lnTo>
                      <a:lnTo>
                        <a:pt x="48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8" y="32"/>
                      </a:lnTo>
                      <a:lnTo>
                        <a:pt x="24" y="40"/>
                      </a:lnTo>
                      <a:lnTo>
                        <a:pt x="48" y="32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7BA5B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  <p:sp>
              <p:nvSpPr>
                <p:cNvPr id="231" name="Freeform 281"/>
                <p:cNvSpPr>
                  <a:spLocks/>
                </p:cNvSpPr>
                <p:nvPr/>
              </p:nvSpPr>
              <p:spPr bwMode="auto">
                <a:xfrm>
                  <a:off x="1710" y="3422"/>
                  <a:ext cx="28" cy="22"/>
                </a:xfrm>
                <a:custGeom>
                  <a:avLst/>
                  <a:gdLst>
                    <a:gd name="T0" fmla="*/ 16 w 32"/>
                    <a:gd name="T1" fmla="*/ 6 h 24"/>
                    <a:gd name="T2" fmla="*/ 8 w 32"/>
                    <a:gd name="T3" fmla="*/ 0 h 24"/>
                    <a:gd name="T4" fmla="*/ 0 w 32"/>
                    <a:gd name="T5" fmla="*/ 11 h 24"/>
                    <a:gd name="T6" fmla="*/ 0 w 32"/>
                    <a:gd name="T7" fmla="*/ 16 h 24"/>
                    <a:gd name="T8" fmla="*/ 8 w 32"/>
                    <a:gd name="T9" fmla="*/ 16 h 24"/>
                    <a:gd name="T10" fmla="*/ 16 w 32"/>
                    <a:gd name="T11" fmla="*/ 11 h 24"/>
                    <a:gd name="T12" fmla="*/ 16 w 32"/>
                    <a:gd name="T13" fmla="*/ 6 h 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24"/>
                    <a:gd name="T23" fmla="*/ 32 w 32"/>
                    <a:gd name="T24" fmla="*/ 24 h 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24">
                      <a:moveTo>
                        <a:pt x="32" y="8"/>
                      </a:moveTo>
                      <a:lnTo>
                        <a:pt x="16" y="0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16" y="24"/>
                      </a:lnTo>
                      <a:lnTo>
                        <a:pt x="32" y="16"/>
                      </a:lnTo>
                      <a:lnTo>
                        <a:pt x="32" y="8"/>
                      </a:lnTo>
                      <a:close/>
                    </a:path>
                  </a:pathLst>
                </a:custGeom>
                <a:grpFill/>
                <a:ln w="6350">
                  <a:solidFill>
                    <a:srgbClr val="7BA5B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2000" dirty="0"/>
                </a:p>
              </p:txBody>
            </p:sp>
          </p:grpSp>
          <p:sp>
            <p:nvSpPr>
              <p:cNvPr id="234" name="Freeform 237"/>
              <p:cNvSpPr>
                <a:spLocks/>
              </p:cNvSpPr>
              <p:nvPr/>
            </p:nvSpPr>
            <p:spPr bwMode="auto">
              <a:xfrm>
                <a:off x="4155938" y="3949775"/>
                <a:ext cx="768350" cy="633412"/>
              </a:xfrm>
              <a:custGeom>
                <a:avLst/>
                <a:gdLst>
                  <a:gd name="T0" fmla="*/ 2147483647 w 487"/>
                  <a:gd name="T1" fmla="*/ 2147483647 h 430"/>
                  <a:gd name="T2" fmla="*/ 2147483647 w 487"/>
                  <a:gd name="T3" fmla="*/ 2147483647 h 430"/>
                  <a:gd name="T4" fmla="*/ 2147483647 w 487"/>
                  <a:gd name="T5" fmla="*/ 2147483647 h 430"/>
                  <a:gd name="T6" fmla="*/ 2147483647 w 487"/>
                  <a:gd name="T7" fmla="*/ 2147483647 h 430"/>
                  <a:gd name="T8" fmla="*/ 2147483647 w 487"/>
                  <a:gd name="T9" fmla="*/ 2147483647 h 430"/>
                  <a:gd name="T10" fmla="*/ 2147483647 w 487"/>
                  <a:gd name="T11" fmla="*/ 2147483647 h 430"/>
                  <a:gd name="T12" fmla="*/ 2147483647 w 487"/>
                  <a:gd name="T13" fmla="*/ 2147483647 h 430"/>
                  <a:gd name="T14" fmla="*/ 2147483647 w 487"/>
                  <a:gd name="T15" fmla="*/ 2147483647 h 430"/>
                  <a:gd name="T16" fmla="*/ 2147483647 w 487"/>
                  <a:gd name="T17" fmla="*/ 2147483647 h 430"/>
                  <a:gd name="T18" fmla="*/ 2147483647 w 487"/>
                  <a:gd name="T19" fmla="*/ 2147483647 h 430"/>
                  <a:gd name="T20" fmla="*/ 2147483647 w 487"/>
                  <a:gd name="T21" fmla="*/ 2147483647 h 430"/>
                  <a:gd name="T22" fmla="*/ 2147483647 w 487"/>
                  <a:gd name="T23" fmla="*/ 2147483647 h 430"/>
                  <a:gd name="T24" fmla="*/ 2147483647 w 487"/>
                  <a:gd name="T25" fmla="*/ 2147483647 h 430"/>
                  <a:gd name="T26" fmla="*/ 2147483647 w 487"/>
                  <a:gd name="T27" fmla="*/ 2147483647 h 430"/>
                  <a:gd name="T28" fmla="*/ 2147483647 w 487"/>
                  <a:gd name="T29" fmla="*/ 2147483647 h 430"/>
                  <a:gd name="T30" fmla="*/ 2147483647 w 487"/>
                  <a:gd name="T31" fmla="*/ 2147483647 h 430"/>
                  <a:gd name="T32" fmla="*/ 2147483647 w 487"/>
                  <a:gd name="T33" fmla="*/ 2147483647 h 430"/>
                  <a:gd name="T34" fmla="*/ 2147483647 w 487"/>
                  <a:gd name="T35" fmla="*/ 2147483647 h 430"/>
                  <a:gd name="T36" fmla="*/ 2147483647 w 487"/>
                  <a:gd name="T37" fmla="*/ 2147483647 h 430"/>
                  <a:gd name="T38" fmla="*/ 2147483647 w 487"/>
                  <a:gd name="T39" fmla="*/ 2147483647 h 430"/>
                  <a:gd name="T40" fmla="*/ 2147483647 w 487"/>
                  <a:gd name="T41" fmla="*/ 2147483647 h 430"/>
                  <a:gd name="T42" fmla="*/ 2147483647 w 487"/>
                  <a:gd name="T43" fmla="*/ 2147483647 h 430"/>
                  <a:gd name="T44" fmla="*/ 2147483647 w 487"/>
                  <a:gd name="T45" fmla="*/ 2147483647 h 430"/>
                  <a:gd name="T46" fmla="*/ 2147483647 w 487"/>
                  <a:gd name="T47" fmla="*/ 2147483647 h 430"/>
                  <a:gd name="T48" fmla="*/ 2147483647 w 487"/>
                  <a:gd name="T49" fmla="*/ 2147483647 h 430"/>
                  <a:gd name="T50" fmla="*/ 2147483647 w 487"/>
                  <a:gd name="T51" fmla="*/ 2147483647 h 430"/>
                  <a:gd name="T52" fmla="*/ 2147483647 w 487"/>
                  <a:gd name="T53" fmla="*/ 2147483647 h 430"/>
                  <a:gd name="T54" fmla="*/ 2147483647 w 487"/>
                  <a:gd name="T55" fmla="*/ 2147483647 h 430"/>
                  <a:gd name="T56" fmla="*/ 2147483647 w 487"/>
                  <a:gd name="T57" fmla="*/ 2147483647 h 430"/>
                  <a:gd name="T58" fmla="*/ 2147483647 w 487"/>
                  <a:gd name="T59" fmla="*/ 2147483647 h 430"/>
                  <a:gd name="T60" fmla="*/ 2147483647 w 487"/>
                  <a:gd name="T61" fmla="*/ 2147483647 h 430"/>
                  <a:gd name="T62" fmla="*/ 2147483647 w 487"/>
                  <a:gd name="T63" fmla="*/ 2147483647 h 430"/>
                  <a:gd name="T64" fmla="*/ 2147483647 w 487"/>
                  <a:gd name="T65" fmla="*/ 2147483647 h 430"/>
                  <a:gd name="T66" fmla="*/ 2147483647 w 487"/>
                  <a:gd name="T67" fmla="*/ 2147483647 h 430"/>
                  <a:gd name="T68" fmla="*/ 2147483647 w 487"/>
                  <a:gd name="T69" fmla="*/ 2147483647 h 430"/>
                  <a:gd name="T70" fmla="*/ 0 w 487"/>
                  <a:gd name="T71" fmla="*/ 2147483647 h 430"/>
                  <a:gd name="T72" fmla="*/ 0 w 487"/>
                  <a:gd name="T73" fmla="*/ 2147483647 h 430"/>
                  <a:gd name="T74" fmla="*/ 2147483647 w 487"/>
                  <a:gd name="T75" fmla="*/ 2147483647 h 430"/>
                  <a:gd name="T76" fmla="*/ 2147483647 w 487"/>
                  <a:gd name="T77" fmla="*/ 2147483647 h 430"/>
                  <a:gd name="T78" fmla="*/ 2147483647 w 487"/>
                  <a:gd name="T79" fmla="*/ 2147483647 h 430"/>
                  <a:gd name="T80" fmla="*/ 2147483647 w 487"/>
                  <a:gd name="T81" fmla="*/ 2147483647 h 430"/>
                  <a:gd name="T82" fmla="*/ 2147483647 w 487"/>
                  <a:gd name="T83" fmla="*/ 2147483647 h 430"/>
                  <a:gd name="T84" fmla="*/ 2147483647 w 487"/>
                  <a:gd name="T85" fmla="*/ 2147483647 h 430"/>
                  <a:gd name="T86" fmla="*/ 2147483647 w 487"/>
                  <a:gd name="T87" fmla="*/ 0 h 430"/>
                  <a:gd name="T88" fmla="*/ 2147483647 w 487"/>
                  <a:gd name="T89" fmla="*/ 2147483647 h 430"/>
                  <a:gd name="T90" fmla="*/ 2147483647 w 487"/>
                  <a:gd name="T91" fmla="*/ 2147483647 h 430"/>
                  <a:gd name="T92" fmla="*/ 2147483647 w 487"/>
                  <a:gd name="T93" fmla="*/ 2147483647 h 430"/>
                  <a:gd name="T94" fmla="*/ 2147483647 w 487"/>
                  <a:gd name="T95" fmla="*/ 2147483647 h 430"/>
                  <a:gd name="T96" fmla="*/ 2147483647 w 487"/>
                  <a:gd name="T97" fmla="*/ 2147483647 h 430"/>
                  <a:gd name="T98" fmla="*/ 2147483647 w 487"/>
                  <a:gd name="T99" fmla="*/ 2147483647 h 430"/>
                  <a:gd name="T100" fmla="*/ 2147483647 w 487"/>
                  <a:gd name="T101" fmla="*/ 2147483647 h 430"/>
                  <a:gd name="T102" fmla="*/ 2147483647 w 487"/>
                  <a:gd name="T103" fmla="*/ 2147483647 h 43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87"/>
                  <a:gd name="T157" fmla="*/ 0 h 430"/>
                  <a:gd name="T158" fmla="*/ 487 w 487"/>
                  <a:gd name="T159" fmla="*/ 430 h 43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87" h="430">
                    <a:moveTo>
                      <a:pt x="272" y="217"/>
                    </a:moveTo>
                    <a:lnTo>
                      <a:pt x="281" y="217"/>
                    </a:lnTo>
                    <a:lnTo>
                      <a:pt x="287" y="217"/>
                    </a:lnTo>
                    <a:lnTo>
                      <a:pt x="302" y="216"/>
                    </a:lnTo>
                    <a:lnTo>
                      <a:pt x="309" y="215"/>
                    </a:lnTo>
                    <a:lnTo>
                      <a:pt x="315" y="215"/>
                    </a:lnTo>
                    <a:lnTo>
                      <a:pt x="327" y="215"/>
                    </a:lnTo>
                    <a:lnTo>
                      <a:pt x="329" y="213"/>
                    </a:lnTo>
                    <a:lnTo>
                      <a:pt x="333" y="213"/>
                    </a:lnTo>
                    <a:lnTo>
                      <a:pt x="344" y="212"/>
                    </a:lnTo>
                    <a:lnTo>
                      <a:pt x="347" y="212"/>
                    </a:lnTo>
                    <a:lnTo>
                      <a:pt x="355" y="212"/>
                    </a:lnTo>
                    <a:lnTo>
                      <a:pt x="367" y="211"/>
                    </a:lnTo>
                    <a:lnTo>
                      <a:pt x="394" y="208"/>
                    </a:lnTo>
                    <a:lnTo>
                      <a:pt x="401" y="208"/>
                    </a:lnTo>
                    <a:lnTo>
                      <a:pt x="404" y="208"/>
                    </a:lnTo>
                    <a:lnTo>
                      <a:pt x="402" y="216"/>
                    </a:lnTo>
                    <a:lnTo>
                      <a:pt x="397" y="236"/>
                    </a:lnTo>
                    <a:lnTo>
                      <a:pt x="395" y="245"/>
                    </a:lnTo>
                    <a:lnTo>
                      <a:pt x="405" y="262"/>
                    </a:lnTo>
                    <a:lnTo>
                      <a:pt x="406" y="262"/>
                    </a:lnTo>
                    <a:lnTo>
                      <a:pt x="412" y="267"/>
                    </a:lnTo>
                    <a:lnTo>
                      <a:pt x="420" y="288"/>
                    </a:lnTo>
                    <a:lnTo>
                      <a:pt x="430" y="295"/>
                    </a:lnTo>
                    <a:lnTo>
                      <a:pt x="420" y="299"/>
                    </a:lnTo>
                    <a:lnTo>
                      <a:pt x="411" y="313"/>
                    </a:lnTo>
                    <a:lnTo>
                      <a:pt x="401" y="316"/>
                    </a:lnTo>
                    <a:lnTo>
                      <a:pt x="411" y="323"/>
                    </a:lnTo>
                    <a:lnTo>
                      <a:pt x="416" y="330"/>
                    </a:lnTo>
                    <a:lnTo>
                      <a:pt x="423" y="330"/>
                    </a:lnTo>
                    <a:lnTo>
                      <a:pt x="429" y="315"/>
                    </a:lnTo>
                    <a:lnTo>
                      <a:pt x="434" y="312"/>
                    </a:lnTo>
                    <a:lnTo>
                      <a:pt x="445" y="308"/>
                    </a:lnTo>
                    <a:lnTo>
                      <a:pt x="462" y="295"/>
                    </a:lnTo>
                    <a:lnTo>
                      <a:pt x="462" y="319"/>
                    </a:lnTo>
                    <a:lnTo>
                      <a:pt x="458" y="322"/>
                    </a:lnTo>
                    <a:lnTo>
                      <a:pt x="458" y="327"/>
                    </a:lnTo>
                    <a:lnTo>
                      <a:pt x="444" y="341"/>
                    </a:lnTo>
                    <a:lnTo>
                      <a:pt x="442" y="351"/>
                    </a:lnTo>
                    <a:lnTo>
                      <a:pt x="437" y="345"/>
                    </a:lnTo>
                    <a:lnTo>
                      <a:pt x="437" y="355"/>
                    </a:lnTo>
                    <a:lnTo>
                      <a:pt x="424" y="351"/>
                    </a:lnTo>
                    <a:lnTo>
                      <a:pt x="437" y="355"/>
                    </a:lnTo>
                    <a:lnTo>
                      <a:pt x="424" y="356"/>
                    </a:lnTo>
                    <a:lnTo>
                      <a:pt x="436" y="369"/>
                    </a:lnTo>
                    <a:lnTo>
                      <a:pt x="429" y="369"/>
                    </a:lnTo>
                    <a:lnTo>
                      <a:pt x="438" y="381"/>
                    </a:lnTo>
                    <a:lnTo>
                      <a:pt x="451" y="381"/>
                    </a:lnTo>
                    <a:lnTo>
                      <a:pt x="465" y="388"/>
                    </a:lnTo>
                    <a:lnTo>
                      <a:pt x="470" y="385"/>
                    </a:lnTo>
                    <a:lnTo>
                      <a:pt x="480" y="394"/>
                    </a:lnTo>
                    <a:lnTo>
                      <a:pt x="486" y="395"/>
                    </a:lnTo>
                    <a:lnTo>
                      <a:pt x="484" y="413"/>
                    </a:lnTo>
                    <a:lnTo>
                      <a:pt x="477" y="413"/>
                    </a:lnTo>
                    <a:lnTo>
                      <a:pt x="476" y="423"/>
                    </a:lnTo>
                    <a:lnTo>
                      <a:pt x="476" y="422"/>
                    </a:lnTo>
                    <a:lnTo>
                      <a:pt x="466" y="412"/>
                    </a:lnTo>
                    <a:lnTo>
                      <a:pt x="455" y="427"/>
                    </a:lnTo>
                    <a:lnTo>
                      <a:pt x="454" y="426"/>
                    </a:lnTo>
                    <a:lnTo>
                      <a:pt x="455" y="423"/>
                    </a:lnTo>
                    <a:lnTo>
                      <a:pt x="454" y="413"/>
                    </a:lnTo>
                    <a:lnTo>
                      <a:pt x="451" y="413"/>
                    </a:lnTo>
                    <a:lnTo>
                      <a:pt x="441" y="399"/>
                    </a:lnTo>
                    <a:lnTo>
                      <a:pt x="417" y="392"/>
                    </a:lnTo>
                    <a:lnTo>
                      <a:pt x="402" y="395"/>
                    </a:lnTo>
                    <a:lnTo>
                      <a:pt x="387" y="410"/>
                    </a:lnTo>
                    <a:lnTo>
                      <a:pt x="372" y="420"/>
                    </a:lnTo>
                    <a:lnTo>
                      <a:pt x="361" y="423"/>
                    </a:lnTo>
                    <a:lnTo>
                      <a:pt x="369" y="420"/>
                    </a:lnTo>
                    <a:lnTo>
                      <a:pt x="373" y="416"/>
                    </a:lnTo>
                    <a:lnTo>
                      <a:pt x="365" y="402"/>
                    </a:lnTo>
                    <a:lnTo>
                      <a:pt x="358" y="402"/>
                    </a:lnTo>
                    <a:lnTo>
                      <a:pt x="355" y="409"/>
                    </a:lnTo>
                    <a:lnTo>
                      <a:pt x="348" y="406"/>
                    </a:lnTo>
                    <a:lnTo>
                      <a:pt x="331" y="419"/>
                    </a:lnTo>
                    <a:lnTo>
                      <a:pt x="320" y="429"/>
                    </a:lnTo>
                    <a:lnTo>
                      <a:pt x="317" y="429"/>
                    </a:lnTo>
                    <a:lnTo>
                      <a:pt x="308" y="417"/>
                    </a:lnTo>
                    <a:lnTo>
                      <a:pt x="291" y="419"/>
                    </a:lnTo>
                    <a:lnTo>
                      <a:pt x="265" y="401"/>
                    </a:lnTo>
                    <a:lnTo>
                      <a:pt x="272" y="402"/>
                    </a:lnTo>
                    <a:lnTo>
                      <a:pt x="277" y="395"/>
                    </a:lnTo>
                    <a:lnTo>
                      <a:pt x="274" y="384"/>
                    </a:lnTo>
                    <a:lnTo>
                      <a:pt x="251" y="379"/>
                    </a:lnTo>
                    <a:lnTo>
                      <a:pt x="247" y="381"/>
                    </a:lnTo>
                    <a:lnTo>
                      <a:pt x="245" y="369"/>
                    </a:lnTo>
                    <a:lnTo>
                      <a:pt x="238" y="370"/>
                    </a:lnTo>
                    <a:lnTo>
                      <a:pt x="238" y="358"/>
                    </a:lnTo>
                    <a:lnTo>
                      <a:pt x="226" y="356"/>
                    </a:lnTo>
                    <a:lnTo>
                      <a:pt x="215" y="362"/>
                    </a:lnTo>
                    <a:lnTo>
                      <a:pt x="216" y="359"/>
                    </a:lnTo>
                    <a:lnTo>
                      <a:pt x="215" y="358"/>
                    </a:lnTo>
                    <a:lnTo>
                      <a:pt x="215" y="349"/>
                    </a:lnTo>
                    <a:lnTo>
                      <a:pt x="205" y="349"/>
                    </a:lnTo>
                    <a:lnTo>
                      <a:pt x="202" y="355"/>
                    </a:lnTo>
                    <a:lnTo>
                      <a:pt x="188" y="360"/>
                    </a:lnTo>
                    <a:lnTo>
                      <a:pt x="204" y="373"/>
                    </a:lnTo>
                    <a:lnTo>
                      <a:pt x="219" y="372"/>
                    </a:lnTo>
                    <a:lnTo>
                      <a:pt x="227" y="376"/>
                    </a:lnTo>
                    <a:lnTo>
                      <a:pt x="227" y="385"/>
                    </a:lnTo>
                    <a:lnTo>
                      <a:pt x="216" y="385"/>
                    </a:lnTo>
                    <a:lnTo>
                      <a:pt x="199" y="377"/>
                    </a:lnTo>
                    <a:lnTo>
                      <a:pt x="191" y="377"/>
                    </a:lnTo>
                    <a:lnTo>
                      <a:pt x="181" y="383"/>
                    </a:lnTo>
                    <a:lnTo>
                      <a:pt x="147" y="381"/>
                    </a:lnTo>
                    <a:lnTo>
                      <a:pt x="113" y="367"/>
                    </a:lnTo>
                    <a:lnTo>
                      <a:pt x="86" y="362"/>
                    </a:lnTo>
                    <a:lnTo>
                      <a:pt x="40" y="369"/>
                    </a:lnTo>
                    <a:lnTo>
                      <a:pt x="33" y="379"/>
                    </a:lnTo>
                    <a:lnTo>
                      <a:pt x="29" y="369"/>
                    </a:lnTo>
                    <a:lnTo>
                      <a:pt x="26" y="356"/>
                    </a:lnTo>
                    <a:lnTo>
                      <a:pt x="30" y="355"/>
                    </a:lnTo>
                    <a:lnTo>
                      <a:pt x="37" y="340"/>
                    </a:lnTo>
                    <a:lnTo>
                      <a:pt x="40" y="335"/>
                    </a:lnTo>
                    <a:lnTo>
                      <a:pt x="41" y="334"/>
                    </a:lnTo>
                    <a:lnTo>
                      <a:pt x="43" y="326"/>
                    </a:lnTo>
                    <a:lnTo>
                      <a:pt x="43" y="313"/>
                    </a:lnTo>
                    <a:lnTo>
                      <a:pt x="37" y="305"/>
                    </a:lnTo>
                    <a:lnTo>
                      <a:pt x="37" y="297"/>
                    </a:lnTo>
                    <a:lnTo>
                      <a:pt x="37" y="295"/>
                    </a:lnTo>
                    <a:lnTo>
                      <a:pt x="40" y="286"/>
                    </a:lnTo>
                    <a:lnTo>
                      <a:pt x="48" y="258"/>
                    </a:lnTo>
                    <a:lnTo>
                      <a:pt x="52" y="244"/>
                    </a:lnTo>
                    <a:lnTo>
                      <a:pt x="49" y="230"/>
                    </a:lnTo>
                    <a:lnTo>
                      <a:pt x="52" y="211"/>
                    </a:lnTo>
                    <a:lnTo>
                      <a:pt x="47" y="211"/>
                    </a:lnTo>
                    <a:lnTo>
                      <a:pt x="33" y="177"/>
                    </a:lnTo>
                    <a:lnTo>
                      <a:pt x="34" y="176"/>
                    </a:lnTo>
                    <a:lnTo>
                      <a:pt x="23" y="167"/>
                    </a:lnTo>
                    <a:lnTo>
                      <a:pt x="23" y="149"/>
                    </a:lnTo>
                    <a:lnTo>
                      <a:pt x="19" y="138"/>
                    </a:lnTo>
                    <a:lnTo>
                      <a:pt x="6" y="127"/>
                    </a:lnTo>
                    <a:lnTo>
                      <a:pt x="6" y="124"/>
                    </a:lnTo>
                    <a:lnTo>
                      <a:pt x="5" y="124"/>
                    </a:lnTo>
                    <a:lnTo>
                      <a:pt x="4" y="122"/>
                    </a:lnTo>
                    <a:lnTo>
                      <a:pt x="2" y="101"/>
                    </a:lnTo>
                    <a:lnTo>
                      <a:pt x="2" y="95"/>
                    </a:lnTo>
                    <a:lnTo>
                      <a:pt x="2" y="81"/>
                    </a:lnTo>
                    <a:lnTo>
                      <a:pt x="2" y="80"/>
                    </a:lnTo>
                    <a:lnTo>
                      <a:pt x="1" y="68"/>
                    </a:lnTo>
                    <a:lnTo>
                      <a:pt x="1" y="54"/>
                    </a:lnTo>
                    <a:lnTo>
                      <a:pt x="0" y="47"/>
                    </a:lnTo>
                    <a:lnTo>
                      <a:pt x="0" y="43"/>
                    </a:lnTo>
                    <a:lnTo>
                      <a:pt x="0" y="41"/>
                    </a:lnTo>
                    <a:lnTo>
                      <a:pt x="0" y="26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9" y="11"/>
                    </a:lnTo>
                    <a:lnTo>
                      <a:pt x="20" y="11"/>
                    </a:lnTo>
                    <a:lnTo>
                      <a:pt x="31" y="11"/>
                    </a:lnTo>
                    <a:lnTo>
                      <a:pt x="33" y="11"/>
                    </a:lnTo>
                    <a:lnTo>
                      <a:pt x="45" y="9"/>
                    </a:lnTo>
                    <a:lnTo>
                      <a:pt x="47" y="9"/>
                    </a:lnTo>
                    <a:lnTo>
                      <a:pt x="48" y="9"/>
                    </a:lnTo>
                    <a:lnTo>
                      <a:pt x="62" y="9"/>
                    </a:lnTo>
                    <a:lnTo>
                      <a:pt x="69" y="9"/>
                    </a:lnTo>
                    <a:lnTo>
                      <a:pt x="72" y="9"/>
                    </a:lnTo>
                    <a:lnTo>
                      <a:pt x="73" y="9"/>
                    </a:lnTo>
                    <a:lnTo>
                      <a:pt x="76" y="9"/>
                    </a:lnTo>
                    <a:lnTo>
                      <a:pt x="93" y="8"/>
                    </a:lnTo>
                    <a:lnTo>
                      <a:pt x="109" y="6"/>
                    </a:lnTo>
                    <a:lnTo>
                      <a:pt x="116" y="6"/>
                    </a:lnTo>
                    <a:lnTo>
                      <a:pt x="137" y="6"/>
                    </a:lnTo>
                    <a:lnTo>
                      <a:pt x="166" y="4"/>
                    </a:lnTo>
                    <a:lnTo>
                      <a:pt x="176" y="4"/>
                    </a:lnTo>
                    <a:lnTo>
                      <a:pt x="219" y="1"/>
                    </a:lnTo>
                    <a:lnTo>
                      <a:pt x="220" y="1"/>
                    </a:lnTo>
                    <a:lnTo>
                      <a:pt x="231" y="1"/>
                    </a:lnTo>
                    <a:lnTo>
                      <a:pt x="233" y="1"/>
                    </a:lnTo>
                    <a:lnTo>
                      <a:pt x="236" y="1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54" y="0"/>
                    </a:lnTo>
                    <a:lnTo>
                      <a:pt x="258" y="0"/>
                    </a:lnTo>
                    <a:lnTo>
                      <a:pt x="263" y="44"/>
                    </a:lnTo>
                    <a:lnTo>
                      <a:pt x="274" y="40"/>
                    </a:lnTo>
                    <a:lnTo>
                      <a:pt x="272" y="45"/>
                    </a:lnTo>
                    <a:lnTo>
                      <a:pt x="269" y="47"/>
                    </a:lnTo>
                    <a:lnTo>
                      <a:pt x="276" y="55"/>
                    </a:lnTo>
                    <a:lnTo>
                      <a:pt x="265" y="54"/>
                    </a:lnTo>
                    <a:lnTo>
                      <a:pt x="276" y="58"/>
                    </a:lnTo>
                    <a:lnTo>
                      <a:pt x="279" y="87"/>
                    </a:lnTo>
                    <a:lnTo>
                      <a:pt x="267" y="86"/>
                    </a:lnTo>
                    <a:lnTo>
                      <a:pt x="267" y="95"/>
                    </a:lnTo>
                    <a:lnTo>
                      <a:pt x="273" y="94"/>
                    </a:lnTo>
                    <a:lnTo>
                      <a:pt x="274" y="94"/>
                    </a:lnTo>
                    <a:lnTo>
                      <a:pt x="276" y="94"/>
                    </a:lnTo>
                    <a:lnTo>
                      <a:pt x="276" y="95"/>
                    </a:lnTo>
                    <a:lnTo>
                      <a:pt x="267" y="101"/>
                    </a:lnTo>
                    <a:lnTo>
                      <a:pt x="272" y="108"/>
                    </a:lnTo>
                    <a:lnTo>
                      <a:pt x="259" y="123"/>
                    </a:lnTo>
                    <a:lnTo>
                      <a:pt x="258" y="123"/>
                    </a:lnTo>
                    <a:lnTo>
                      <a:pt x="258" y="137"/>
                    </a:lnTo>
                    <a:lnTo>
                      <a:pt x="252" y="137"/>
                    </a:lnTo>
                    <a:lnTo>
                      <a:pt x="249" y="137"/>
                    </a:lnTo>
                    <a:lnTo>
                      <a:pt x="248" y="138"/>
                    </a:lnTo>
                    <a:lnTo>
                      <a:pt x="247" y="138"/>
                    </a:lnTo>
                    <a:lnTo>
                      <a:pt x="236" y="149"/>
                    </a:lnTo>
                    <a:lnTo>
                      <a:pt x="238" y="180"/>
                    </a:lnTo>
                    <a:lnTo>
                      <a:pt x="231" y="199"/>
                    </a:lnTo>
                    <a:lnTo>
                      <a:pt x="229" y="206"/>
                    </a:lnTo>
                    <a:lnTo>
                      <a:pt x="231" y="219"/>
                    </a:lnTo>
                    <a:lnTo>
                      <a:pt x="229" y="220"/>
                    </a:lnTo>
                    <a:lnTo>
                      <a:pt x="252" y="219"/>
                    </a:lnTo>
                    <a:lnTo>
                      <a:pt x="265" y="219"/>
                    </a:lnTo>
                    <a:lnTo>
                      <a:pt x="272" y="217"/>
                    </a:lnTo>
                  </a:path>
                </a:pathLst>
              </a:custGeom>
              <a:noFill/>
              <a:ln w="6350" cap="rnd">
                <a:solidFill>
                  <a:schemeClr val="tx1">
                    <a:lumMod val="50000"/>
                    <a:lumOff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2000" dirty="0"/>
              </a:p>
            </p:txBody>
          </p:sp>
          <p:sp>
            <p:nvSpPr>
              <p:cNvPr id="281" name="Freeform 236" descr="70%"/>
              <p:cNvSpPr>
                <a:spLocks/>
              </p:cNvSpPr>
              <p:nvPr/>
            </p:nvSpPr>
            <p:spPr bwMode="auto">
              <a:xfrm>
                <a:off x="2842554" y="1880468"/>
                <a:ext cx="950804" cy="569912"/>
              </a:xfrm>
              <a:custGeom>
                <a:avLst/>
                <a:gdLst>
                  <a:gd name="T0" fmla="*/ 2147483647 w 601"/>
                  <a:gd name="T1" fmla="*/ 2147483647 h 388"/>
                  <a:gd name="T2" fmla="*/ 2147483647 w 601"/>
                  <a:gd name="T3" fmla="*/ 2147483647 h 388"/>
                  <a:gd name="T4" fmla="*/ 2147483647 w 601"/>
                  <a:gd name="T5" fmla="*/ 2147483647 h 388"/>
                  <a:gd name="T6" fmla="*/ 2147483647 w 601"/>
                  <a:gd name="T7" fmla="*/ 2147483647 h 388"/>
                  <a:gd name="T8" fmla="*/ 2147483647 w 601"/>
                  <a:gd name="T9" fmla="*/ 2147483647 h 388"/>
                  <a:gd name="T10" fmla="*/ 2147483647 w 601"/>
                  <a:gd name="T11" fmla="*/ 2147483647 h 388"/>
                  <a:gd name="T12" fmla="*/ 2147483647 w 601"/>
                  <a:gd name="T13" fmla="*/ 2147483647 h 388"/>
                  <a:gd name="T14" fmla="*/ 2147483647 w 601"/>
                  <a:gd name="T15" fmla="*/ 2147483647 h 388"/>
                  <a:gd name="T16" fmla="*/ 2147483647 w 601"/>
                  <a:gd name="T17" fmla="*/ 2147483647 h 388"/>
                  <a:gd name="T18" fmla="*/ 2147483647 w 601"/>
                  <a:gd name="T19" fmla="*/ 2147483647 h 388"/>
                  <a:gd name="T20" fmla="*/ 2147483647 w 601"/>
                  <a:gd name="T21" fmla="*/ 2147483647 h 388"/>
                  <a:gd name="T22" fmla="*/ 2147483647 w 601"/>
                  <a:gd name="T23" fmla="*/ 2147483647 h 388"/>
                  <a:gd name="T24" fmla="*/ 2147483647 w 601"/>
                  <a:gd name="T25" fmla="*/ 2147483647 h 388"/>
                  <a:gd name="T26" fmla="*/ 2147483647 w 601"/>
                  <a:gd name="T27" fmla="*/ 2147483647 h 388"/>
                  <a:gd name="T28" fmla="*/ 2147483647 w 601"/>
                  <a:gd name="T29" fmla="*/ 2147483647 h 388"/>
                  <a:gd name="T30" fmla="*/ 2147483647 w 601"/>
                  <a:gd name="T31" fmla="*/ 2147483647 h 388"/>
                  <a:gd name="T32" fmla="*/ 2147483647 w 601"/>
                  <a:gd name="T33" fmla="*/ 2147483647 h 388"/>
                  <a:gd name="T34" fmla="*/ 2147483647 w 601"/>
                  <a:gd name="T35" fmla="*/ 2147483647 h 388"/>
                  <a:gd name="T36" fmla="*/ 2147483647 w 601"/>
                  <a:gd name="T37" fmla="*/ 2147483647 h 388"/>
                  <a:gd name="T38" fmla="*/ 2147483647 w 601"/>
                  <a:gd name="T39" fmla="*/ 2147483647 h 388"/>
                  <a:gd name="T40" fmla="*/ 2147483647 w 601"/>
                  <a:gd name="T41" fmla="*/ 2147483647 h 388"/>
                  <a:gd name="T42" fmla="*/ 2147483647 w 601"/>
                  <a:gd name="T43" fmla="*/ 2147483647 h 388"/>
                  <a:gd name="T44" fmla="*/ 2147483647 w 601"/>
                  <a:gd name="T45" fmla="*/ 2147483647 h 388"/>
                  <a:gd name="T46" fmla="*/ 2147483647 w 601"/>
                  <a:gd name="T47" fmla="*/ 2147483647 h 388"/>
                  <a:gd name="T48" fmla="*/ 2147483647 w 601"/>
                  <a:gd name="T49" fmla="*/ 0 h 388"/>
                  <a:gd name="T50" fmla="*/ 2147483647 w 601"/>
                  <a:gd name="T51" fmla="*/ 2147483647 h 388"/>
                  <a:gd name="T52" fmla="*/ 2147483647 w 601"/>
                  <a:gd name="T53" fmla="*/ 2147483647 h 388"/>
                  <a:gd name="T54" fmla="*/ 2147483647 w 601"/>
                  <a:gd name="T55" fmla="*/ 2147483647 h 388"/>
                  <a:gd name="T56" fmla="*/ 2147483647 w 601"/>
                  <a:gd name="T57" fmla="*/ 2147483647 h 388"/>
                  <a:gd name="T58" fmla="*/ 2147483647 w 601"/>
                  <a:gd name="T59" fmla="*/ 2147483647 h 388"/>
                  <a:gd name="T60" fmla="*/ 2147483647 w 601"/>
                  <a:gd name="T61" fmla="*/ 2147483647 h 388"/>
                  <a:gd name="T62" fmla="*/ 2147483647 w 601"/>
                  <a:gd name="T63" fmla="*/ 2147483647 h 388"/>
                  <a:gd name="T64" fmla="*/ 2147483647 w 601"/>
                  <a:gd name="T65" fmla="*/ 2147483647 h 388"/>
                  <a:gd name="T66" fmla="*/ 2147483647 w 601"/>
                  <a:gd name="T67" fmla="*/ 2147483647 h 388"/>
                  <a:gd name="T68" fmla="*/ 2147483647 w 601"/>
                  <a:gd name="T69" fmla="*/ 2147483647 h 388"/>
                  <a:gd name="T70" fmla="*/ 2147483647 w 601"/>
                  <a:gd name="T71" fmla="*/ 2147483647 h 388"/>
                  <a:gd name="T72" fmla="*/ 2147483647 w 601"/>
                  <a:gd name="T73" fmla="*/ 2147483647 h 388"/>
                  <a:gd name="T74" fmla="*/ 2147483647 w 601"/>
                  <a:gd name="T75" fmla="*/ 2147483647 h 388"/>
                  <a:gd name="T76" fmla="*/ 2147483647 w 601"/>
                  <a:gd name="T77" fmla="*/ 2147483647 h 388"/>
                  <a:gd name="T78" fmla="*/ 2147483647 w 601"/>
                  <a:gd name="T79" fmla="*/ 2147483647 h 388"/>
                  <a:gd name="T80" fmla="*/ 2147483647 w 601"/>
                  <a:gd name="T81" fmla="*/ 2147483647 h 388"/>
                  <a:gd name="T82" fmla="*/ 2147483647 w 601"/>
                  <a:gd name="T83" fmla="*/ 2147483647 h 388"/>
                  <a:gd name="T84" fmla="*/ 2147483647 w 601"/>
                  <a:gd name="T85" fmla="*/ 2147483647 h 3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01"/>
                  <a:gd name="T130" fmla="*/ 0 h 388"/>
                  <a:gd name="T131" fmla="*/ 601 w 601"/>
                  <a:gd name="T132" fmla="*/ 388 h 3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01" h="388">
                    <a:moveTo>
                      <a:pt x="543" y="353"/>
                    </a:moveTo>
                    <a:lnTo>
                      <a:pt x="545" y="356"/>
                    </a:lnTo>
                    <a:lnTo>
                      <a:pt x="554" y="357"/>
                    </a:lnTo>
                    <a:lnTo>
                      <a:pt x="570" y="363"/>
                    </a:lnTo>
                    <a:lnTo>
                      <a:pt x="579" y="373"/>
                    </a:lnTo>
                    <a:lnTo>
                      <a:pt x="584" y="382"/>
                    </a:lnTo>
                    <a:lnTo>
                      <a:pt x="593" y="385"/>
                    </a:lnTo>
                    <a:lnTo>
                      <a:pt x="600" y="387"/>
                    </a:lnTo>
                    <a:lnTo>
                      <a:pt x="597" y="385"/>
                    </a:lnTo>
                    <a:lnTo>
                      <a:pt x="595" y="378"/>
                    </a:lnTo>
                    <a:lnTo>
                      <a:pt x="595" y="375"/>
                    </a:lnTo>
                    <a:lnTo>
                      <a:pt x="584" y="363"/>
                    </a:lnTo>
                    <a:lnTo>
                      <a:pt x="591" y="341"/>
                    </a:lnTo>
                    <a:lnTo>
                      <a:pt x="594" y="335"/>
                    </a:lnTo>
                    <a:lnTo>
                      <a:pt x="594" y="325"/>
                    </a:lnTo>
                    <a:lnTo>
                      <a:pt x="597" y="321"/>
                    </a:lnTo>
                    <a:lnTo>
                      <a:pt x="598" y="317"/>
                    </a:lnTo>
                    <a:lnTo>
                      <a:pt x="594" y="306"/>
                    </a:lnTo>
                    <a:lnTo>
                      <a:pt x="590" y="303"/>
                    </a:lnTo>
                    <a:lnTo>
                      <a:pt x="591" y="289"/>
                    </a:lnTo>
                    <a:lnTo>
                      <a:pt x="586" y="277"/>
                    </a:lnTo>
                    <a:lnTo>
                      <a:pt x="593" y="277"/>
                    </a:lnTo>
                    <a:lnTo>
                      <a:pt x="597" y="277"/>
                    </a:lnTo>
                    <a:lnTo>
                      <a:pt x="597" y="263"/>
                    </a:lnTo>
                    <a:lnTo>
                      <a:pt x="597" y="249"/>
                    </a:lnTo>
                    <a:lnTo>
                      <a:pt x="597" y="238"/>
                    </a:lnTo>
                    <a:lnTo>
                      <a:pt x="595" y="223"/>
                    </a:lnTo>
                    <a:lnTo>
                      <a:pt x="595" y="209"/>
                    </a:lnTo>
                    <a:lnTo>
                      <a:pt x="595" y="201"/>
                    </a:lnTo>
                    <a:lnTo>
                      <a:pt x="595" y="165"/>
                    </a:lnTo>
                    <a:lnTo>
                      <a:pt x="595" y="155"/>
                    </a:lnTo>
                    <a:lnTo>
                      <a:pt x="595" y="135"/>
                    </a:lnTo>
                    <a:lnTo>
                      <a:pt x="595" y="117"/>
                    </a:lnTo>
                    <a:lnTo>
                      <a:pt x="594" y="86"/>
                    </a:lnTo>
                    <a:lnTo>
                      <a:pt x="593" y="79"/>
                    </a:lnTo>
                    <a:lnTo>
                      <a:pt x="590" y="74"/>
                    </a:lnTo>
                    <a:lnTo>
                      <a:pt x="580" y="70"/>
                    </a:lnTo>
                    <a:lnTo>
                      <a:pt x="563" y="51"/>
                    </a:lnTo>
                    <a:lnTo>
                      <a:pt x="563" y="48"/>
                    </a:lnTo>
                    <a:lnTo>
                      <a:pt x="579" y="34"/>
                    </a:lnTo>
                    <a:lnTo>
                      <a:pt x="584" y="13"/>
                    </a:lnTo>
                    <a:lnTo>
                      <a:pt x="570" y="13"/>
                    </a:lnTo>
                    <a:lnTo>
                      <a:pt x="551" y="15"/>
                    </a:lnTo>
                    <a:lnTo>
                      <a:pt x="534" y="15"/>
                    </a:lnTo>
                    <a:lnTo>
                      <a:pt x="533" y="15"/>
                    </a:lnTo>
                    <a:lnTo>
                      <a:pt x="514" y="15"/>
                    </a:lnTo>
                    <a:lnTo>
                      <a:pt x="478" y="15"/>
                    </a:lnTo>
                    <a:lnTo>
                      <a:pt x="476" y="15"/>
                    </a:lnTo>
                    <a:lnTo>
                      <a:pt x="475" y="15"/>
                    </a:lnTo>
                    <a:lnTo>
                      <a:pt x="457" y="15"/>
                    </a:lnTo>
                    <a:lnTo>
                      <a:pt x="447" y="15"/>
                    </a:lnTo>
                    <a:lnTo>
                      <a:pt x="421" y="13"/>
                    </a:lnTo>
                    <a:lnTo>
                      <a:pt x="418" y="13"/>
                    </a:lnTo>
                    <a:lnTo>
                      <a:pt x="400" y="13"/>
                    </a:lnTo>
                    <a:lnTo>
                      <a:pt x="381" y="13"/>
                    </a:lnTo>
                    <a:lnTo>
                      <a:pt x="353" y="13"/>
                    </a:lnTo>
                    <a:lnTo>
                      <a:pt x="346" y="13"/>
                    </a:lnTo>
                    <a:lnTo>
                      <a:pt x="333" y="13"/>
                    </a:lnTo>
                    <a:lnTo>
                      <a:pt x="324" y="13"/>
                    </a:lnTo>
                    <a:lnTo>
                      <a:pt x="324" y="12"/>
                    </a:lnTo>
                    <a:lnTo>
                      <a:pt x="288" y="11"/>
                    </a:lnTo>
                    <a:lnTo>
                      <a:pt x="286" y="11"/>
                    </a:lnTo>
                    <a:lnTo>
                      <a:pt x="285" y="11"/>
                    </a:lnTo>
                    <a:lnTo>
                      <a:pt x="239" y="11"/>
                    </a:lnTo>
                    <a:lnTo>
                      <a:pt x="230" y="9"/>
                    </a:lnTo>
                    <a:lnTo>
                      <a:pt x="173" y="8"/>
                    </a:lnTo>
                    <a:lnTo>
                      <a:pt x="163" y="8"/>
                    </a:lnTo>
                    <a:lnTo>
                      <a:pt x="135" y="5"/>
                    </a:lnTo>
                    <a:lnTo>
                      <a:pt x="102" y="4"/>
                    </a:lnTo>
                    <a:lnTo>
                      <a:pt x="98" y="4"/>
                    </a:lnTo>
                    <a:lnTo>
                      <a:pt x="49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18" y="20"/>
                    </a:lnTo>
                    <a:lnTo>
                      <a:pt x="13" y="74"/>
                    </a:lnTo>
                    <a:lnTo>
                      <a:pt x="13" y="79"/>
                    </a:lnTo>
                    <a:lnTo>
                      <a:pt x="12" y="101"/>
                    </a:lnTo>
                    <a:lnTo>
                      <a:pt x="13" y="102"/>
                    </a:lnTo>
                    <a:lnTo>
                      <a:pt x="11" y="102"/>
                    </a:lnTo>
                    <a:lnTo>
                      <a:pt x="9" y="129"/>
                    </a:lnTo>
                    <a:lnTo>
                      <a:pt x="9" y="148"/>
                    </a:lnTo>
                    <a:lnTo>
                      <a:pt x="8" y="155"/>
                    </a:lnTo>
                    <a:lnTo>
                      <a:pt x="6" y="183"/>
                    </a:lnTo>
                    <a:lnTo>
                      <a:pt x="6" y="191"/>
                    </a:lnTo>
                    <a:lnTo>
                      <a:pt x="6" y="194"/>
                    </a:lnTo>
                    <a:lnTo>
                      <a:pt x="5" y="209"/>
                    </a:lnTo>
                    <a:lnTo>
                      <a:pt x="4" y="226"/>
                    </a:lnTo>
                    <a:lnTo>
                      <a:pt x="4" y="237"/>
                    </a:lnTo>
                    <a:lnTo>
                      <a:pt x="2" y="249"/>
                    </a:lnTo>
                    <a:lnTo>
                      <a:pt x="1" y="263"/>
                    </a:lnTo>
                    <a:lnTo>
                      <a:pt x="1" y="264"/>
                    </a:lnTo>
                    <a:lnTo>
                      <a:pt x="1" y="266"/>
                    </a:lnTo>
                    <a:lnTo>
                      <a:pt x="1" y="277"/>
                    </a:lnTo>
                    <a:lnTo>
                      <a:pt x="0" y="305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19"/>
                    </a:lnTo>
                    <a:lnTo>
                      <a:pt x="42" y="320"/>
                    </a:lnTo>
                    <a:lnTo>
                      <a:pt x="62" y="320"/>
                    </a:lnTo>
                    <a:lnTo>
                      <a:pt x="65" y="321"/>
                    </a:lnTo>
                    <a:lnTo>
                      <a:pt x="81" y="323"/>
                    </a:lnTo>
                    <a:lnTo>
                      <a:pt x="91" y="323"/>
                    </a:lnTo>
                    <a:lnTo>
                      <a:pt x="94" y="323"/>
                    </a:lnTo>
                    <a:lnTo>
                      <a:pt x="98" y="323"/>
                    </a:lnTo>
                    <a:lnTo>
                      <a:pt x="123" y="324"/>
                    </a:lnTo>
                    <a:lnTo>
                      <a:pt x="141" y="325"/>
                    </a:lnTo>
                    <a:lnTo>
                      <a:pt x="153" y="325"/>
                    </a:lnTo>
                    <a:lnTo>
                      <a:pt x="180" y="327"/>
                    </a:lnTo>
                    <a:lnTo>
                      <a:pt x="185" y="327"/>
                    </a:lnTo>
                    <a:lnTo>
                      <a:pt x="221" y="328"/>
                    </a:lnTo>
                    <a:lnTo>
                      <a:pt x="252" y="330"/>
                    </a:lnTo>
                    <a:lnTo>
                      <a:pt x="278" y="330"/>
                    </a:lnTo>
                    <a:lnTo>
                      <a:pt x="302" y="330"/>
                    </a:lnTo>
                    <a:lnTo>
                      <a:pt x="354" y="331"/>
                    </a:lnTo>
                    <a:lnTo>
                      <a:pt x="376" y="331"/>
                    </a:lnTo>
                    <a:lnTo>
                      <a:pt x="436" y="332"/>
                    </a:lnTo>
                    <a:lnTo>
                      <a:pt x="446" y="342"/>
                    </a:lnTo>
                    <a:lnTo>
                      <a:pt x="451" y="345"/>
                    </a:lnTo>
                    <a:lnTo>
                      <a:pt x="455" y="346"/>
                    </a:lnTo>
                    <a:lnTo>
                      <a:pt x="464" y="349"/>
                    </a:lnTo>
                    <a:lnTo>
                      <a:pt x="476" y="357"/>
                    </a:lnTo>
                    <a:lnTo>
                      <a:pt x="486" y="346"/>
                    </a:lnTo>
                    <a:lnTo>
                      <a:pt x="504" y="349"/>
                    </a:lnTo>
                    <a:lnTo>
                      <a:pt x="507" y="349"/>
                    </a:lnTo>
                    <a:lnTo>
                      <a:pt x="515" y="346"/>
                    </a:lnTo>
                    <a:lnTo>
                      <a:pt x="516" y="348"/>
                    </a:lnTo>
                    <a:lnTo>
                      <a:pt x="536" y="346"/>
                    </a:lnTo>
                    <a:lnTo>
                      <a:pt x="543" y="353"/>
                    </a:lnTo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3175" cap="rnd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 b="1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309" name="Group 308"/>
            <p:cNvGrpSpPr/>
            <p:nvPr/>
          </p:nvGrpSpPr>
          <p:grpSpPr>
            <a:xfrm>
              <a:off x="2431607" y="2271181"/>
              <a:ext cx="5494613" cy="3462904"/>
              <a:chOff x="174488" y="1291472"/>
              <a:chExt cx="8803985" cy="4546362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310" name="Group 309"/>
              <p:cNvGrpSpPr/>
              <p:nvPr/>
            </p:nvGrpSpPr>
            <p:grpSpPr>
              <a:xfrm>
                <a:off x="174488" y="1291472"/>
                <a:ext cx="8803985" cy="4546362"/>
                <a:chOff x="254000" y="1708910"/>
                <a:chExt cx="8803985" cy="4546362"/>
              </a:xfrm>
            </p:grpSpPr>
            <p:sp>
              <p:nvSpPr>
                <p:cNvPr id="315" name="Rectangle 291"/>
                <p:cNvSpPr>
                  <a:spLocks noChangeArrowheads="1"/>
                </p:cNvSpPr>
                <p:nvPr/>
              </p:nvSpPr>
              <p:spPr bwMode="auto">
                <a:xfrm>
                  <a:off x="522474" y="1708910"/>
                  <a:ext cx="1022957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WA</a:t>
                  </a:r>
                  <a:r>
                    <a:rPr kumimoji="1" lang="en-US" sz="600" b="1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15% x 2020* 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16" name="Rectangle 292"/>
                <p:cNvSpPr>
                  <a:spLocks noChangeArrowheads="1"/>
                </p:cNvSpPr>
                <p:nvPr/>
              </p:nvSpPr>
              <p:spPr bwMode="auto">
                <a:xfrm>
                  <a:off x="363568" y="2056159"/>
                  <a:ext cx="869065" cy="3563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/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OR: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25%x 2025* </a:t>
                  </a:r>
                </a:p>
                <a:p>
                  <a:pPr algn="ctr" eaLnBrk="0" hangingPunct="0"/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(large utilities)</a:t>
                  </a:r>
                </a:p>
              </p:txBody>
            </p:sp>
            <p:sp>
              <p:nvSpPr>
                <p:cNvPr id="317" name="Rectangle 293"/>
                <p:cNvSpPr>
                  <a:spLocks noChangeArrowheads="1"/>
                </p:cNvSpPr>
                <p:nvPr/>
              </p:nvSpPr>
              <p:spPr bwMode="auto">
                <a:xfrm>
                  <a:off x="254856" y="3285470"/>
                  <a:ext cx="838200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 eaLnBrk="0" hangingPunct="0"/>
                  <a:r>
                    <a:rPr kumimoji="1" lang="en-US" sz="600" b="1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CA: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50% </a:t>
                  </a:r>
                </a:p>
                <a:p>
                  <a:pPr algn="ctr" eaLnBrk="0" hangingPunct="0"/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x 2030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18" name="Rectangle 294"/>
                <p:cNvSpPr>
                  <a:spLocks noChangeArrowheads="1"/>
                </p:cNvSpPr>
                <p:nvPr/>
              </p:nvSpPr>
              <p:spPr bwMode="auto">
                <a:xfrm>
                  <a:off x="1873790" y="1881618"/>
                  <a:ext cx="869950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/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MT: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15% x 2015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19" name="Rectangle 295"/>
                <p:cNvSpPr>
                  <a:spLocks noChangeArrowheads="1"/>
                </p:cNvSpPr>
                <p:nvPr/>
              </p:nvSpPr>
              <p:spPr bwMode="auto">
                <a:xfrm>
                  <a:off x="572583" y="2879451"/>
                  <a:ext cx="880473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/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NV: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25% x</a:t>
                  </a:r>
                </a:p>
                <a:p>
                  <a:pPr algn="ctr" eaLnBrk="0" hangingPunct="0"/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2025*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20" name="Rectangle 296"/>
                <p:cNvSpPr>
                  <a:spLocks noChangeArrowheads="1"/>
                </p:cNvSpPr>
                <p:nvPr/>
              </p:nvSpPr>
              <p:spPr bwMode="auto">
                <a:xfrm>
                  <a:off x="1429202" y="2932035"/>
                  <a:ext cx="768351" cy="4751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/>
                  <a:r>
                    <a:rPr kumimoji="1" lang="en-US" sz="6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UT:</a:t>
                  </a:r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20% x 2025*</a:t>
                  </a:r>
                  <a:r>
                    <a:rPr lang="en-US" sz="600" dirty="0"/>
                    <a:t>†</a:t>
                  </a:r>
                </a:p>
                <a:p>
                  <a:pPr algn="ctr" eaLnBrk="0" hangingPunct="0"/>
                  <a:endParaRPr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  <a:p>
                  <a:pPr algn="ctr" eaLnBrk="0" hangingPunct="0"/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21" name="Rectangle 297"/>
                <p:cNvSpPr>
                  <a:spLocks noChangeArrowheads="1"/>
                </p:cNvSpPr>
                <p:nvPr/>
              </p:nvSpPr>
              <p:spPr bwMode="auto">
                <a:xfrm>
                  <a:off x="1245057" y="3709805"/>
                  <a:ext cx="774699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/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AZ: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15% x 2025*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22" name="Rectangle 298"/>
                <p:cNvSpPr>
                  <a:spLocks noChangeArrowheads="1"/>
                </p:cNvSpPr>
                <p:nvPr/>
              </p:nvSpPr>
              <p:spPr bwMode="auto">
                <a:xfrm>
                  <a:off x="2956853" y="1879671"/>
                  <a:ext cx="839698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ND: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10% x 2015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23" name="Rectangle 299"/>
                <p:cNvSpPr>
                  <a:spLocks noChangeArrowheads="1"/>
                </p:cNvSpPr>
                <p:nvPr/>
              </p:nvSpPr>
              <p:spPr bwMode="auto">
                <a:xfrm>
                  <a:off x="2066926" y="3806643"/>
                  <a:ext cx="985840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/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NM: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20%x 2020 (IOUs)</a:t>
                  </a:r>
                </a:p>
              </p:txBody>
            </p:sp>
            <p:sp>
              <p:nvSpPr>
                <p:cNvPr id="324" name="Rectangle 300"/>
                <p:cNvSpPr>
                  <a:spLocks noChangeArrowheads="1"/>
                </p:cNvSpPr>
                <p:nvPr/>
              </p:nvSpPr>
              <p:spPr bwMode="auto">
                <a:xfrm>
                  <a:off x="2133600" y="2730500"/>
                  <a:ext cx="736600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/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25" name="Rectangle 301"/>
                <p:cNvSpPr>
                  <a:spLocks noChangeArrowheads="1"/>
                </p:cNvSpPr>
                <p:nvPr/>
              </p:nvSpPr>
              <p:spPr bwMode="auto">
                <a:xfrm>
                  <a:off x="1453056" y="4610470"/>
                  <a:ext cx="912769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HI</a:t>
                  </a:r>
                  <a:r>
                    <a:rPr kumimoji="1" lang="en-US" sz="6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100% x 2045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26" name="Rectangle 302"/>
                <p:cNvSpPr>
                  <a:spLocks noChangeArrowheads="1"/>
                </p:cNvSpPr>
                <p:nvPr/>
              </p:nvSpPr>
              <p:spPr bwMode="auto">
                <a:xfrm>
                  <a:off x="2189121" y="3013537"/>
                  <a:ext cx="968375" cy="3563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/>
                  <a:r>
                    <a:rPr kumimoji="1" lang="en-US" sz="600" b="1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CO: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30% by 2020 (IOUs)</a:t>
                  </a:r>
                  <a:r>
                    <a:rPr lang="en-US" sz="600" dirty="0"/>
                    <a:t> </a:t>
                  </a:r>
                  <a:r>
                    <a:rPr lang="en-US" sz="600" dirty="0" smtClean="0"/>
                    <a:t>*†</a:t>
                  </a:r>
                  <a:endParaRPr lang="en-US" sz="600" dirty="0"/>
                </a:p>
                <a:p>
                  <a:pPr algn="ctr" eaLnBrk="0" hangingPunct="0"/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27" name="Rectangle 303"/>
                <p:cNvSpPr>
                  <a:spLocks noChangeArrowheads="1"/>
                </p:cNvSpPr>
                <p:nvPr/>
              </p:nvSpPr>
              <p:spPr bwMode="auto">
                <a:xfrm>
                  <a:off x="3460537" y="3615513"/>
                  <a:ext cx="698498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OK:</a:t>
                  </a:r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15% x 2015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28" name="Rectangle 304"/>
                <p:cNvSpPr>
                  <a:spLocks noChangeArrowheads="1"/>
                </p:cNvSpPr>
                <p:nvPr/>
              </p:nvSpPr>
              <p:spPr bwMode="auto">
                <a:xfrm>
                  <a:off x="3722143" y="1897368"/>
                  <a:ext cx="990648" cy="5939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b="1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MN: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26.5</a:t>
                  </a:r>
                  <a:r>
                    <a:rPr kumimoji="1" lang="en-US" sz="6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% </a:t>
                  </a:r>
                </a:p>
                <a:p>
                  <a:pPr algn="ctr" eaLnBrk="0" hangingPunct="0">
                    <a:defRPr/>
                  </a:pPr>
                  <a:r>
                    <a:rPr kumimoji="1" lang="en-US" sz="6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x 2025 (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IOUs)</a:t>
                  </a:r>
                </a:p>
                <a:p>
                  <a:pPr algn="ctr" eaLnBrk="0" hangingPunct="0">
                    <a:defRPr/>
                  </a:pP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31.5</a:t>
                  </a:r>
                  <a:r>
                    <a:rPr kumimoji="1" lang="en-US" sz="6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%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x </a:t>
                  </a:r>
                  <a:r>
                    <a:rPr kumimoji="1" lang="en-US" sz="6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2020 (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Xcel)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  <a:p>
                  <a:pPr algn="ctr" eaLnBrk="0" hangingPunct="0">
                    <a:defRPr/>
                  </a:pPr>
                  <a:endParaRPr kumimoji="1" lang="en-US" sz="600" dirty="0" smtClean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29" name="Rectangle 307"/>
                <p:cNvSpPr>
                  <a:spLocks noChangeArrowheads="1"/>
                </p:cNvSpPr>
                <p:nvPr/>
              </p:nvSpPr>
              <p:spPr bwMode="auto">
                <a:xfrm>
                  <a:off x="5115785" y="2351723"/>
                  <a:ext cx="798514" cy="3563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MI: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10% x 2015*</a:t>
                  </a:r>
                  <a:r>
                    <a:rPr lang="en-US" sz="600" dirty="0"/>
                    <a:t>†</a:t>
                  </a:r>
                </a:p>
                <a:p>
                  <a:pPr algn="ctr" eaLnBrk="0" hangingPunct="0">
                    <a:defRPr/>
                  </a:pP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30" name="Rectangle 308"/>
                <p:cNvSpPr>
                  <a:spLocks noChangeArrowheads="1"/>
                </p:cNvSpPr>
                <p:nvPr/>
              </p:nvSpPr>
              <p:spPr bwMode="auto">
                <a:xfrm>
                  <a:off x="4484849" y="2282156"/>
                  <a:ext cx="611041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WI: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10% 2015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31" name="Rectangle 310"/>
                <p:cNvSpPr>
                  <a:spLocks noChangeArrowheads="1"/>
                </p:cNvSpPr>
                <p:nvPr/>
              </p:nvSpPr>
              <p:spPr bwMode="auto">
                <a:xfrm>
                  <a:off x="4164063" y="3164137"/>
                  <a:ext cx="746126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b="1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MO: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15% x 2021</a:t>
                  </a:r>
                  <a:r>
                    <a:rPr kumimoji="1" lang="en-US" sz="600" b="1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32" name="Rectangle 311"/>
                <p:cNvSpPr>
                  <a:spLocks noChangeArrowheads="1"/>
                </p:cNvSpPr>
                <p:nvPr/>
              </p:nvSpPr>
              <p:spPr bwMode="auto">
                <a:xfrm>
                  <a:off x="3986658" y="2673119"/>
                  <a:ext cx="643866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IA</a:t>
                  </a:r>
                  <a:r>
                    <a:rPr kumimoji="1" lang="en-US" sz="600" b="1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105 MW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33" name="Rectangle 312"/>
                <p:cNvSpPr>
                  <a:spLocks noChangeArrowheads="1"/>
                </p:cNvSpPr>
                <p:nvPr/>
              </p:nvSpPr>
              <p:spPr bwMode="auto">
                <a:xfrm>
                  <a:off x="5160802" y="2848855"/>
                  <a:ext cx="388902" cy="4751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IN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:</a:t>
                  </a:r>
                  <a:r>
                    <a:rPr kumimoji="1" lang="en-US" sz="600" b="1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10% x 2025</a:t>
                  </a:r>
                  <a:r>
                    <a:rPr lang="en-US" sz="600" dirty="0"/>
                    <a:t>†</a:t>
                  </a:r>
                </a:p>
                <a:p>
                  <a:pPr algn="ctr" eaLnBrk="0" hangingPunct="0">
                    <a:defRPr/>
                  </a:pP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34" name="Rectangle 313"/>
                <p:cNvSpPr>
                  <a:spLocks noChangeArrowheads="1"/>
                </p:cNvSpPr>
                <p:nvPr/>
              </p:nvSpPr>
              <p:spPr bwMode="auto">
                <a:xfrm>
                  <a:off x="4706220" y="2888559"/>
                  <a:ext cx="441446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IL: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25% x 2026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35" name="Rectangle 314"/>
                <p:cNvSpPr>
                  <a:spLocks noChangeArrowheads="1"/>
                </p:cNvSpPr>
                <p:nvPr/>
              </p:nvSpPr>
              <p:spPr bwMode="auto">
                <a:xfrm>
                  <a:off x="5765800" y="5029200"/>
                  <a:ext cx="761999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36" name="Rectangle 315"/>
                <p:cNvSpPr>
                  <a:spLocks noChangeArrowheads="1"/>
                </p:cNvSpPr>
                <p:nvPr/>
              </p:nvSpPr>
              <p:spPr bwMode="auto">
                <a:xfrm>
                  <a:off x="5106987" y="3505200"/>
                  <a:ext cx="574675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37" name="Rectangle 316"/>
                <p:cNvSpPr>
                  <a:spLocks noChangeArrowheads="1"/>
                </p:cNvSpPr>
                <p:nvPr/>
              </p:nvSpPr>
              <p:spPr bwMode="auto">
                <a:xfrm>
                  <a:off x="5549708" y="2779806"/>
                  <a:ext cx="599622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OH: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12.5% x 2026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38" name="Rectangle 317"/>
                <p:cNvSpPr>
                  <a:spLocks noChangeArrowheads="1"/>
                </p:cNvSpPr>
                <p:nvPr/>
              </p:nvSpPr>
              <p:spPr bwMode="auto">
                <a:xfrm>
                  <a:off x="5359400" y="4343400"/>
                  <a:ext cx="838200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39" name="Rectangle 319"/>
                <p:cNvSpPr>
                  <a:spLocks noChangeArrowheads="1"/>
                </p:cNvSpPr>
                <p:nvPr/>
              </p:nvSpPr>
              <p:spPr bwMode="auto">
                <a:xfrm>
                  <a:off x="5979464" y="3365777"/>
                  <a:ext cx="1328266" cy="2375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NC</a:t>
                  </a:r>
                  <a:r>
                    <a:rPr kumimoji="1" lang="en-US" sz="600" b="1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12.5% x 2021 (IOUs)</a:t>
                  </a:r>
                </a:p>
              </p:txBody>
            </p:sp>
            <p:sp>
              <p:nvSpPr>
                <p:cNvPr id="340" name="Rectangle 321"/>
                <p:cNvSpPr>
                  <a:spLocks noChangeArrowheads="1"/>
                </p:cNvSpPr>
                <p:nvPr/>
              </p:nvSpPr>
              <p:spPr bwMode="auto">
                <a:xfrm>
                  <a:off x="7368885" y="1940800"/>
                  <a:ext cx="1689100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spcAft>
                      <a:spcPts val="400"/>
                    </a:spcAft>
                    <a:defRPr/>
                  </a:pPr>
                  <a:endParaRPr kumimoji="1" lang="en-US" sz="600" dirty="0" smtClean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41" name="Rectangle 322"/>
                <p:cNvSpPr>
                  <a:spLocks noChangeArrowheads="1"/>
                </p:cNvSpPr>
                <p:nvPr/>
              </p:nvSpPr>
              <p:spPr bwMode="auto">
                <a:xfrm>
                  <a:off x="6091079" y="3065658"/>
                  <a:ext cx="673300" cy="3563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VA:</a:t>
                  </a:r>
                  <a:r>
                    <a:rPr kumimoji="1" lang="en-US" sz="6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15% x 2025</a:t>
                  </a:r>
                  <a:r>
                    <a:rPr lang="en-US" sz="600" dirty="0"/>
                    <a:t>†</a:t>
                  </a:r>
                </a:p>
                <a:p>
                  <a:pPr algn="ctr" eaLnBrk="0" hangingPunct="0">
                    <a:defRPr/>
                  </a:pP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42" name="Rectangle 291"/>
                <p:cNvSpPr>
                  <a:spLocks noChangeArrowheads="1"/>
                </p:cNvSpPr>
                <p:nvPr/>
              </p:nvSpPr>
              <p:spPr bwMode="auto">
                <a:xfrm>
                  <a:off x="3124200" y="3027364"/>
                  <a:ext cx="609600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43" name="Rectangle 292"/>
                <p:cNvSpPr>
                  <a:spLocks noChangeArrowheads="1"/>
                </p:cNvSpPr>
                <p:nvPr/>
              </p:nvSpPr>
              <p:spPr bwMode="auto">
                <a:xfrm>
                  <a:off x="2956044" y="3197795"/>
                  <a:ext cx="1397000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r>
                    <a:rPr kumimoji="1" lang="en-US" sz="6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KS: </a:t>
                  </a:r>
                  <a:r>
                    <a:rPr kumimoji="1" lang="en-US" sz="600" dirty="0" smtClean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20% x 2020</a:t>
                  </a: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45" name="Rectangle 293"/>
                <p:cNvSpPr>
                  <a:spLocks noChangeArrowheads="1"/>
                </p:cNvSpPr>
                <p:nvPr/>
              </p:nvSpPr>
              <p:spPr bwMode="auto">
                <a:xfrm>
                  <a:off x="254000" y="4635500"/>
                  <a:ext cx="733425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 eaLnBrk="0" hangingPunct="0"/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46" name="Rectangle 332"/>
                <p:cNvSpPr>
                  <a:spLocks noChangeArrowheads="1"/>
                </p:cNvSpPr>
                <p:nvPr/>
              </p:nvSpPr>
              <p:spPr bwMode="auto">
                <a:xfrm>
                  <a:off x="5799137" y="6136481"/>
                  <a:ext cx="3192462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endParaRPr kumimoji="1" lang="en-US" sz="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47" name="Rectangle 294"/>
                <p:cNvSpPr>
                  <a:spLocks noChangeArrowheads="1"/>
                </p:cNvSpPr>
                <p:nvPr/>
              </p:nvSpPr>
              <p:spPr bwMode="auto">
                <a:xfrm>
                  <a:off x="4405220" y="5181600"/>
                  <a:ext cx="1766979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0" tIns="0" rIns="0" bIns="0">
                  <a:spAutoFit/>
                </a:bodyPr>
                <a:lstStyle/>
                <a:p>
                  <a:pPr eaLnBrk="0" hangingPunct="0">
                    <a:defRPr/>
                  </a:pP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348" name="Rectangle 305"/>
                <p:cNvSpPr>
                  <a:spLocks noChangeArrowheads="1"/>
                </p:cNvSpPr>
                <p:nvPr/>
              </p:nvSpPr>
              <p:spPr bwMode="auto">
                <a:xfrm>
                  <a:off x="4191000" y="4572000"/>
                  <a:ext cx="838200" cy="1187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algn="ctr" eaLnBrk="0" hangingPunct="0">
                    <a:defRPr/>
                  </a:pPr>
                  <a:endPara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p:grpSp>
          <p:sp>
            <p:nvSpPr>
              <p:cNvPr id="311" name="TextBox 310"/>
              <p:cNvSpPr txBox="1"/>
              <p:nvPr/>
            </p:nvSpPr>
            <p:spPr>
              <a:xfrm>
                <a:off x="2819595" y="3600976"/>
                <a:ext cx="1442880" cy="356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TX: </a:t>
                </a:r>
                <a:r>
                  <a:rPr lang="en-US" sz="600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5,880 MW x 2015*</a:t>
                </a:r>
                <a:endParaRPr lang="en-US" sz="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12" name="TextBox 311"/>
              <p:cNvSpPr txBox="1"/>
              <p:nvPr/>
            </p:nvSpPr>
            <p:spPr>
              <a:xfrm>
                <a:off x="2820791" y="1787708"/>
                <a:ext cx="1018240" cy="475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SD: 10% x 2015</a:t>
                </a:r>
                <a:endParaRPr lang="en-US" sz="600" b="1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endParaRPr lang="en-US" sz="600" dirty="0"/>
              </a:p>
            </p:txBody>
          </p:sp>
          <p:sp>
            <p:nvSpPr>
              <p:cNvPr id="313" name="Rectangle 319"/>
              <p:cNvSpPr>
                <a:spLocks noChangeArrowheads="1"/>
              </p:cNvSpPr>
              <p:nvPr/>
            </p:nvSpPr>
            <p:spPr bwMode="auto">
              <a:xfrm>
                <a:off x="5797704" y="3275019"/>
                <a:ext cx="850899" cy="118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</a:t>
                </a:r>
                <a:r>
                  <a:rPr kumimoji="1" lang="en-US" sz="600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C</a:t>
                </a:r>
                <a:r>
                  <a:rPr kumimoji="1" lang="en-US" sz="6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  <a:r>
                  <a:rPr kumimoji="1" lang="en-US" sz="6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:r>
                  <a:rPr kumimoji="1" lang="en-US" sz="600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2% 2021</a:t>
                </a:r>
                <a:endParaRPr kumimoji="1" lang="en-US" sz="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314" name="Rectangle 302"/>
              <p:cNvSpPr>
                <a:spLocks noChangeArrowheads="1"/>
              </p:cNvSpPr>
              <p:nvPr/>
            </p:nvSpPr>
            <p:spPr bwMode="auto">
              <a:xfrm>
                <a:off x="6001250" y="1915918"/>
                <a:ext cx="1066799" cy="118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600" b="1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NY: </a:t>
                </a:r>
                <a:r>
                  <a:rPr lang="en-US" sz="600" dirty="0" smtClean="0">
                    <a:latin typeface="Helvetica" panose="020B0604020202020204" pitchFamily="34" charset="0"/>
                    <a:cs typeface="Helvetica" panose="020B0604020202020204" pitchFamily="34" charset="0"/>
                  </a:rPr>
                  <a:t>29% x 2015</a:t>
                </a:r>
                <a:endParaRPr kumimoji="1" lang="en-US" sz="6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7439373" y="4742591"/>
            <a:ext cx="1285792" cy="521122"/>
            <a:chOff x="7011537" y="4079439"/>
            <a:chExt cx="1459612" cy="591570"/>
          </a:xfrm>
        </p:grpSpPr>
        <p:sp>
          <p:nvSpPr>
            <p:cNvPr id="362" name="Text Box 279"/>
            <p:cNvSpPr txBox="1">
              <a:spLocks noChangeArrowheads="1"/>
            </p:cNvSpPr>
            <p:nvPr/>
          </p:nvSpPr>
          <p:spPr bwMode="auto">
            <a:xfrm>
              <a:off x="7305765" y="4133271"/>
              <a:ext cx="116538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Renewable </a:t>
              </a:r>
              <a:r>
                <a:rPr lang="en-US" sz="700" dirty="0">
                  <a:latin typeface="Helvetica" panose="020B0604020202020204" pitchFamily="34" charset="0"/>
                  <a:cs typeface="Helvetica" panose="020B0604020202020204" pitchFamily="34" charset="0"/>
                </a:rPr>
                <a:t>portfolio standard</a:t>
              </a:r>
            </a:p>
          </p:txBody>
        </p:sp>
        <p:sp>
          <p:nvSpPr>
            <p:cNvPr id="363" name="Text Box 279"/>
            <p:cNvSpPr txBox="1">
              <a:spLocks noChangeArrowheads="1"/>
            </p:cNvSpPr>
            <p:nvPr/>
          </p:nvSpPr>
          <p:spPr bwMode="auto">
            <a:xfrm>
              <a:off x="7305765" y="4496241"/>
              <a:ext cx="99546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Renewable</a:t>
              </a:r>
              <a:r>
                <a:rPr lang="en-US" sz="700" dirty="0" smtClean="0">
                  <a:latin typeface="Tahoma" pitchFamily="34" charset="0"/>
                </a:rPr>
                <a:t> </a:t>
              </a:r>
              <a:r>
                <a:rPr lang="en-US" sz="700" dirty="0">
                  <a:latin typeface="Tahoma" pitchFamily="34" charset="0"/>
                </a:rPr>
                <a:t>portfolio goal</a:t>
              </a:r>
            </a:p>
          </p:txBody>
        </p:sp>
        <p:sp>
          <p:nvSpPr>
            <p:cNvPr id="364" name="Rectangle 284"/>
            <p:cNvSpPr>
              <a:spLocks noChangeArrowheads="1"/>
            </p:cNvSpPr>
            <p:nvPr/>
          </p:nvSpPr>
          <p:spPr bwMode="auto">
            <a:xfrm>
              <a:off x="7011537" y="4079439"/>
              <a:ext cx="228600" cy="228600"/>
            </a:xfrm>
            <a:prstGeom prst="rect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65" name="Rectangle 285" descr="25%"/>
            <p:cNvSpPr>
              <a:spLocks noChangeArrowheads="1"/>
            </p:cNvSpPr>
            <p:nvPr/>
          </p:nvSpPr>
          <p:spPr bwMode="auto">
            <a:xfrm>
              <a:off x="7011537" y="4442409"/>
              <a:ext cx="228600" cy="228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367" name="TextBox 366"/>
          <p:cNvSpPr txBox="1"/>
          <p:nvPr/>
        </p:nvSpPr>
        <p:spPr>
          <a:xfrm>
            <a:off x="5657052" y="2332639"/>
            <a:ext cx="3063746" cy="338554"/>
          </a:xfrm>
          <a:prstGeom prst="rect">
            <a:avLst/>
          </a:prstGeom>
          <a:solidFill>
            <a:srgbClr val="E2EBEE">
              <a:alpha val="29020"/>
            </a:srgbClr>
          </a:solidFill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29 States + Washington DC have a Renewable Portfolio </a:t>
            </a:r>
            <a:r>
              <a:rPr lang="en-US" sz="800" b="1" dirty="0"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n-US" sz="8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tandard </a:t>
            </a:r>
            <a:r>
              <a:rPr lang="en-US" sz="8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(8 states have renewable portfolio goals)</a:t>
            </a:r>
            <a:endParaRPr lang="en-US" sz="8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5" name="Content Placeholder 11"/>
          <p:cNvSpPr>
            <a:spLocks noGrp="1"/>
          </p:cNvSpPr>
          <p:nvPr>
            <p:ph idx="1"/>
          </p:nvPr>
        </p:nvSpPr>
        <p:spPr>
          <a:xfrm>
            <a:off x="343702" y="1000584"/>
            <a:ext cx="8466923" cy="1157263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CAISO </a:t>
            </a:r>
            <a:r>
              <a:rPr lang="en-US" sz="1600" b="1" dirty="0">
                <a:solidFill>
                  <a:schemeClr val="accent2"/>
                </a:solidFill>
              </a:rPr>
              <a:t>opening markets to </a:t>
            </a:r>
            <a:r>
              <a:rPr lang="en-US" sz="1600" b="1" dirty="0" smtClean="0">
                <a:solidFill>
                  <a:schemeClr val="accent2"/>
                </a:solidFill>
              </a:rPr>
              <a:t>DERs (50% by 2030)</a:t>
            </a:r>
          </a:p>
          <a:p>
            <a:r>
              <a:rPr lang="en-US" sz="1600" b="1" dirty="0">
                <a:solidFill>
                  <a:schemeClr val="accent2"/>
                </a:solidFill>
              </a:rPr>
              <a:t>NY Reforming the Energy Vision </a:t>
            </a:r>
            <a:r>
              <a:rPr lang="en-US" sz="1600" b="1" dirty="0" smtClean="0">
                <a:solidFill>
                  <a:schemeClr val="accent2"/>
                </a:solidFill>
              </a:rPr>
              <a:t>to </a:t>
            </a:r>
            <a:r>
              <a:rPr lang="en-US" sz="1600" b="1" dirty="0">
                <a:solidFill>
                  <a:schemeClr val="accent2"/>
                </a:solidFill>
              </a:rPr>
              <a:t>increase renewables &amp; </a:t>
            </a:r>
            <a:r>
              <a:rPr lang="en-US" sz="1600" b="1" dirty="0" smtClean="0">
                <a:solidFill>
                  <a:schemeClr val="accent2"/>
                </a:solidFill>
              </a:rPr>
              <a:t>DERs (50% by 2030)</a:t>
            </a:r>
            <a:endParaRPr lang="en-US" sz="1600" dirty="0"/>
          </a:p>
          <a:p>
            <a:r>
              <a:rPr lang="en-US" sz="1600" b="1" dirty="0" smtClean="0">
                <a:solidFill>
                  <a:schemeClr val="accent2"/>
                </a:solidFill>
              </a:rPr>
              <a:t>Hawaii to use only </a:t>
            </a:r>
            <a:r>
              <a:rPr lang="en-US" sz="1600" b="1" dirty="0">
                <a:solidFill>
                  <a:schemeClr val="accent2"/>
                </a:solidFill>
              </a:rPr>
              <a:t>renewable power within the next 30 </a:t>
            </a:r>
            <a:r>
              <a:rPr lang="en-US" sz="1600" b="1" dirty="0" smtClean="0">
                <a:solidFill>
                  <a:schemeClr val="accent2"/>
                </a:solidFill>
              </a:rPr>
              <a:t>years (100% by 2045)</a:t>
            </a:r>
            <a:endParaRPr lang="en-US" sz="1600" b="1" dirty="0">
              <a:solidFill>
                <a:schemeClr val="accent2"/>
              </a:solidFill>
            </a:endParaRPr>
          </a:p>
          <a:p>
            <a:r>
              <a:rPr lang="en-US" sz="1600" b="1" dirty="0" smtClean="0">
                <a:solidFill>
                  <a:schemeClr val="accent2"/>
                </a:solidFill>
              </a:rPr>
              <a:t>Vermont to use mainly energy from green </a:t>
            </a:r>
            <a:r>
              <a:rPr lang="en-US" sz="1600" b="1" dirty="0">
                <a:solidFill>
                  <a:schemeClr val="accent2"/>
                </a:solidFill>
              </a:rPr>
              <a:t>sources </a:t>
            </a:r>
            <a:r>
              <a:rPr lang="en-US" sz="1600" b="1" dirty="0" smtClean="0">
                <a:solidFill>
                  <a:schemeClr val="accent2"/>
                </a:solidFill>
              </a:rPr>
              <a:t>(90% by 2050)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959" y="2434728"/>
            <a:ext cx="1005840" cy="108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RPA E COLOR PALETTE 112012">
      <a:dk1>
        <a:sysClr val="windowText" lastClr="000000"/>
      </a:dk1>
      <a:lt1>
        <a:sysClr val="window" lastClr="FFFFFF"/>
      </a:lt1>
      <a:dk2>
        <a:srgbClr val="1AB0E9"/>
      </a:dk2>
      <a:lt2>
        <a:srgbClr val="E79B38"/>
      </a:lt2>
      <a:accent1>
        <a:srgbClr val="1AB0E9"/>
      </a:accent1>
      <a:accent2>
        <a:srgbClr val="106D96"/>
      </a:accent2>
      <a:accent3>
        <a:srgbClr val="E49C3D"/>
      </a:accent3>
      <a:accent4>
        <a:srgbClr val="E7862A"/>
      </a:accent4>
      <a:accent5>
        <a:srgbClr val="9DA0A3"/>
      </a:accent5>
      <a:accent6>
        <a:srgbClr val="DADADA"/>
      </a:accent6>
      <a:hlink>
        <a:srgbClr val="1AB0E9"/>
      </a:hlink>
      <a:folHlink>
        <a:srgbClr val="E49C3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21028</TotalTime>
  <Words>1810</Words>
  <Application>Microsoft Macintosh PowerPoint</Application>
  <PresentationFormat>On-screen Show (4:3)</PresentationFormat>
  <Paragraphs>523</Paragraphs>
  <Slides>25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  Smart Grid – Controlling the Edge  </vt:lpstr>
      <vt:lpstr>Mission &amp; History of ARPA-E</vt:lpstr>
      <vt:lpstr>Focused Program Portfolio</vt:lpstr>
      <vt:lpstr>U.S. Power Grid </vt:lpstr>
      <vt:lpstr>PowerPoint Presentation</vt:lpstr>
      <vt:lpstr>Grid Reliability - Frequency Stability</vt:lpstr>
      <vt:lpstr>Who Manages U.S. Grid Reliability?</vt:lpstr>
      <vt:lpstr>Who Oversees U.S. Whole Sale Markets?</vt:lpstr>
      <vt:lpstr> U.S. Power Grid is Changing!</vt:lpstr>
      <vt:lpstr>Grid Change Brings Challenges</vt:lpstr>
      <vt:lpstr>Emerging Grid Operation Paradigms</vt:lpstr>
      <vt:lpstr>Network Optimized Distributed Energy Resources (NODES) Program</vt:lpstr>
      <vt:lpstr>PowerPoint Presentation</vt:lpstr>
      <vt:lpstr>NODES Network Optimized Distributed Energy Systems </vt:lpstr>
      <vt:lpstr>Category 1: Synthetic Frequency Reserves</vt:lpstr>
      <vt:lpstr>Category 2: Synthetic Regulating Reserves</vt:lpstr>
      <vt:lpstr>Category 3: Synthetic Ramping Reserves</vt:lpstr>
      <vt:lpstr>NODES Project Portfolio</vt:lpstr>
      <vt:lpstr>NODES Projects by Team Lead Geography</vt:lpstr>
      <vt:lpstr>NODES Projects by Team Members Geography</vt:lpstr>
      <vt:lpstr>Next Steps</vt:lpstr>
      <vt:lpstr>Members of Industrial Advisory Boards</vt:lpstr>
      <vt:lpstr>NODES Projects Test Sites Geography</vt:lpstr>
      <vt:lpstr> Nationwide Cheap Power Super Highway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arpa-e</dc:creator>
  <cp:lastModifiedBy>l</cp:lastModifiedBy>
  <cp:revision>1048</cp:revision>
  <cp:lastPrinted>2016-02-08T19:15:04Z</cp:lastPrinted>
  <dcterms:created xsi:type="dcterms:W3CDTF">2012-10-11T16:07:59Z</dcterms:created>
  <dcterms:modified xsi:type="dcterms:W3CDTF">2017-05-25T20:13:17Z</dcterms:modified>
</cp:coreProperties>
</file>